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50" d="100"/>
          <a:sy n="50" d="100"/>
        </p:scale>
        <p:origin x="-141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Алькевич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1487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A263D-98BE-4BB0-8861-5CD53751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Объект, цель и задачи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e-BY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Объектом данного исследования являются подходы, методы распознавания </a:t>
            </a:r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психологического состояния человека</a:t>
            </a:r>
            <a:r>
              <a:rPr lang="be-BY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Целью проекта является </a:t>
            </a:r>
            <a:r>
              <a:rPr lang="ru-RU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п</a:t>
            </a:r>
            <a:r>
              <a:rPr lang="be-BY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овышение эффективности исполнения </a:t>
            </a: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работы психотерапевта; </a:t>
            </a:r>
            <a:endParaRPr lang="be-BY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Задачи: </a:t>
            </a:r>
            <a:endParaRPr lang="be-BY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	–</a:t>
            </a: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наладить процесс непрерывного сбора информации о поведении пациента; </a:t>
            </a:r>
            <a:endParaRPr lang="be-BY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	–</a:t>
            </a: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создать банк данных с информацией о поведении пациента;</a:t>
            </a:r>
            <a:endParaRPr lang="be-BY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	–</a:t>
            </a: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классифицировать </a:t>
            </a:r>
            <a:r>
              <a:rPr lang="be-BY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психологическо</a:t>
            </a: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состояни</a:t>
            </a: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пациента на основе собранной поведенческой информации</a:t>
            </a:r>
            <a:r>
              <a:rPr lang="ru-RU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  <a:endParaRPr lang="be-BY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4AB02-4A29-4461-B2D6-55350603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E5694-38B3-40E4-93B0-84A9D04E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	Актуальность магистерской диссертации заключается в том, что на сегодняшний день людей с психологическими проблемами и тяжелыми расстройствами гораздо больше, чем специалистов, способных с этим справиться.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1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66A50-F848-4E27-AF70-6DF2A6C6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xmlns="" id="{7921FA0E-3CF4-439E-84BF-46D03DCEA1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0938" y="587464"/>
            <a:ext cx="7930123" cy="5905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9092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F8C7C-AE06-4BEE-8C60-834D1CD7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поведенческой информации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alcke\Downloads\Untitled Diagram (2).png">
            <a:extLst>
              <a:ext uri="{FF2B5EF4-FFF2-40B4-BE49-F238E27FC236}">
                <a16:creationId xmlns:a16="http://schemas.microsoft.com/office/drawing/2014/main" xmlns="" id="{0637A9E6-90F6-47B5-864E-BF216C8FDF9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69" t="2551"/>
          <a:stretch/>
        </p:blipFill>
        <p:spPr bwMode="auto">
          <a:xfrm>
            <a:off x="1885180" y="1192696"/>
            <a:ext cx="8421639" cy="50505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761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0E5B6-575C-4C5B-9CAE-BE5DADA4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обучения сети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22">
            <a:extLst>
              <a:ext uri="{FF2B5EF4-FFF2-40B4-BE49-F238E27FC236}">
                <a16:creationId xmlns:a16="http://schemas.microsoft.com/office/drawing/2014/main" xmlns="" id="{249CC67B-FC9A-40E4-AB71-5D4F93E94B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035" y="1950098"/>
            <a:ext cx="9927929" cy="442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812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DB99C-018E-44EE-B1A4-69928BB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передвежений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19">
            <a:extLst>
              <a:ext uri="{FF2B5EF4-FFF2-40B4-BE49-F238E27FC236}">
                <a16:creationId xmlns:a16="http://schemas.microsoft.com/office/drawing/2014/main" xmlns="" id="{1127607B-5AF7-4414-AFC4-BDF2C6EC53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490" y="1205950"/>
            <a:ext cx="10762310" cy="516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999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CC5C1-8622-4A7B-8184-FD735871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38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</Words>
  <Application>Microsoft Office PowerPoint</Application>
  <PresentationFormat>Произвольный</PresentationFormat>
  <Paragraphs>16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Автоматизированная система определения психологического состояния человека</vt:lpstr>
      <vt:lpstr>Объект, цель и задачи </vt:lpstr>
      <vt:lpstr>Актуальность</vt:lpstr>
      <vt:lpstr>Архитектура</vt:lpstr>
      <vt:lpstr>Сбор поведенческой информации</vt:lpstr>
      <vt:lpstr>График обучения сети</vt:lpstr>
      <vt:lpstr>История передвежений 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Alckevich</cp:lastModifiedBy>
  <cp:revision>7</cp:revision>
  <dcterms:created xsi:type="dcterms:W3CDTF">2019-06-10T13:16:25Z</dcterms:created>
  <dcterms:modified xsi:type="dcterms:W3CDTF">2019-06-12T01:48:47Z</dcterms:modified>
</cp:coreProperties>
</file>