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3" r:id="rId5"/>
    <p:sldId id="289" r:id="rId6"/>
    <p:sldId id="285" r:id="rId7"/>
    <p:sldId id="287" r:id="rId8"/>
    <p:sldId id="286" r:id="rId9"/>
    <p:sldId id="292" r:id="rId10"/>
    <p:sldId id="288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Магистрант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Александр Святославович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Научный </a:t>
            </a:r>
            <a:r>
              <a:rPr lang="ru-RU" b="1" dirty="0" err="1">
                <a:latin typeface="+mj-lt"/>
                <a:cs typeface="Times New Roman" panose="02020603050405020304" pitchFamily="18" charset="0"/>
              </a:rPr>
              <a:t>руковоитель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Казак Тамара Владимировна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 txBox="1">
            <a:spLocks/>
          </p:cNvSpPr>
          <p:nvPr/>
        </p:nvSpPr>
        <p:spPr>
          <a:xfrm>
            <a:off x="0" y="6191793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Минск 2019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НАУЧНО-ИССЛЕДОВАТЕЛЬСКОЙ РАБОТЫ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Исследована сфера цифровой психотерапии. Выявлены источники поведенческой информации человека.</a:t>
            </a:r>
          </a:p>
          <a:p>
            <a:pPr marL="514350" indent="-514350">
              <a:buAutoNum type="arabicPeriod"/>
            </a:pPr>
            <a:r>
              <a:rPr lang="be-BY" dirty="0"/>
              <a:t>Определены наиболее эффективные системы и точные методы </a:t>
            </a:r>
            <a:r>
              <a:rPr lang="ru-RU" dirty="0"/>
              <a:t>классификации.</a:t>
            </a:r>
          </a:p>
          <a:p>
            <a:pPr marL="514350" indent="-514350">
              <a:buAutoNum type="arabicPeriod" startAt="5"/>
            </a:pPr>
            <a:r>
              <a:rPr lang="ru-RU" dirty="0"/>
              <a:t>Р</a:t>
            </a:r>
            <a:r>
              <a:rPr lang="be-BY" dirty="0"/>
              <a:t>азработана</a:t>
            </a:r>
            <a:r>
              <a:rPr lang="ru-RU" dirty="0"/>
              <a:t> с</a:t>
            </a:r>
            <a:r>
              <a:rPr lang="be-BY" dirty="0"/>
              <a:t>истема, которая предоставляет возможность</a:t>
            </a:r>
            <a:r>
              <a:rPr lang="ru-RU" dirty="0"/>
              <a:t>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 через интернет, </a:t>
            </a:r>
            <a:r>
              <a:rPr lang="ru-RU" dirty="0"/>
              <a:t>делать предположения о его психологическом состоянии</a:t>
            </a:r>
            <a:r>
              <a:rPr lang="be-BY" dirty="0"/>
              <a:t>.</a:t>
            </a:r>
          </a:p>
          <a:p>
            <a:pPr marL="514350" indent="-514350">
              <a:buAutoNum type="arabicPeriod" startAt="5"/>
            </a:pPr>
            <a:r>
              <a:rPr lang="ru-RU" dirty="0"/>
              <a:t>Проведено тестирование классификатора.</a:t>
            </a:r>
            <a:r>
              <a:rPr lang="be-BY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Разработанная система может предоставить врачу объективную информацию о поведении человека и сократить время на осмотр симптомов.</a:t>
            </a:r>
          </a:p>
          <a:p>
            <a:r>
              <a:rPr lang="ru-RU" dirty="0"/>
              <a:t>По итогам тестирования классификатора было показано, что он может с высокой точностью делать предположения о психологическом состоянии человека.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122363"/>
            <a:ext cx="12192000" cy="325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301752"/>
          </a:xfrm>
        </p:spPr>
        <p:txBody>
          <a:bodyPr>
            <a:noAutofit/>
          </a:bodyPr>
          <a:lstStyle/>
          <a:p>
            <a:r>
              <a:rPr lang="ru-RU" sz="3400" u="sng" dirty="0">
                <a:latin typeface="+mj-lt"/>
                <a:ea typeface="Tahoma" pitchFamily="34" charset="0"/>
                <a:cs typeface="Times New Roman" pitchFamily="18" charset="0"/>
              </a:rPr>
              <a:t>Цель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 п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овышение эффективности исполнения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работы психотерапевта;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ea typeface="Tahoma" pitchFamily="34" charset="0"/>
                <a:cs typeface="Times New Roman" pitchFamily="18" charset="0"/>
              </a:rPr>
              <a:t>Объект исследования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– 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подходы и методы распознавания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психологического состояния человека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cs typeface="Times New Roman" pitchFamily="18" charset="0"/>
              </a:rPr>
              <a:t>Предмет исследования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</a:t>
            </a:r>
            <a:r>
              <a:rPr lang="be-BY" sz="3400" dirty="0">
                <a:latin typeface="+mj-lt"/>
                <a:cs typeface="Times New Roman" pitchFamily="18" charset="0"/>
              </a:rPr>
              <a:t> информационные модели искусственных нейронных сетей, а также реализация и описание алгоритма </a:t>
            </a:r>
            <a:r>
              <a:rPr lang="ru-RU" sz="3400" dirty="0">
                <a:latin typeface="+mj-lt"/>
                <a:cs typeface="Times New Roman" pitchFamily="18" charset="0"/>
              </a:rPr>
              <a:t>классификации психологического состояния человека на основе поведенческой информации собранной с мобильного телефона пациента</a:t>
            </a:r>
            <a:r>
              <a:rPr lang="be-BY" sz="3400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1. </a:t>
            </a:r>
            <a:r>
              <a:rPr lang="ru-RU" dirty="0">
                <a:latin typeface="Calibri (Body)"/>
              </a:rPr>
              <a:t>Выполнить аналитический обзор современных методов автоматического определения психологического состояния человека.</a:t>
            </a:r>
            <a:endParaRPr lang="ru-RU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 (Body)"/>
                <a:ea typeface="Tahoma" pitchFamily="34" charset="0"/>
                <a:cs typeface="Times New Roman" pitchFamily="18" charset="0"/>
              </a:rPr>
              <a:t>. 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Определить источники поведенческой информации человека и наладить процесс их непрерывного сбора. </a:t>
            </a:r>
            <a:endParaRPr lang="be-BY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3. Классифицировать </a:t>
            </a:r>
            <a:r>
              <a:rPr lang="be-BY" dirty="0">
                <a:latin typeface="Calibri (Body)"/>
                <a:ea typeface="Tahoma" pitchFamily="34" charset="0"/>
                <a:cs typeface="Times New Roman" pitchFamily="18" charset="0"/>
              </a:rPr>
              <a:t>психологическо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>
                <a:latin typeface="Calibri (Body)"/>
                <a:ea typeface="Tahoma" pitchFamily="34" charset="0"/>
                <a:cs typeface="Times New Roman" pitchFamily="18" charset="0"/>
              </a:rPr>
              <a:t> состояни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>
                <a:latin typeface="Calibri (Body)"/>
                <a:ea typeface="Tahoma" pitchFamily="34" charset="0"/>
                <a:cs typeface="Times New Roman" pitchFamily="18" charset="0"/>
              </a:rPr>
              <a:t> пациента на основе собранной поведенческой информации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.</a:t>
            </a:r>
            <a:endParaRPr lang="be-BY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endParaRPr lang="be-BY" dirty="0">
              <a:latin typeface="Calibri (Body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Актуальность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cs typeface="Times New Roman" pitchFamily="18" charset="0"/>
              </a:rPr>
              <a:t>		</a:t>
            </a:r>
            <a:r>
              <a:rPr lang="ru-RU" sz="4000" dirty="0">
                <a:cs typeface="Times New Roman" pitchFamily="18" charset="0"/>
              </a:rPr>
              <a:t>Обусловлена тем, что на сегодняшний день людей с психологическими проблемами гораздо больше, чем специалистов, способных с этим справиться. </a:t>
            </a:r>
            <a:endParaRPr lang="en-US" sz="4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требует от человека специализированного оборудования, кроме мобильного телефона на базе Android.</a:t>
            </a:r>
            <a:endParaRPr lang="en-US" dirty="0"/>
          </a:p>
          <a:p>
            <a:r>
              <a:rPr lang="ru-RU" dirty="0"/>
              <a:t>Не требует от пользователя дополнительных действий для предоставления информации. Приложение работает в фоне и собирает информацию незаметно для человека.</a:t>
            </a:r>
            <a:endParaRPr lang="be-BY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Архитектура</a:t>
            </a:r>
            <a:endParaRPr lang="be-BY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64" y="940525"/>
            <a:ext cx="7423517" cy="5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Источники поведенческой информации</a:t>
            </a:r>
            <a:endParaRPr lang="be-BY" dirty="0"/>
          </a:p>
        </p:txBody>
      </p:sp>
      <p:pic>
        <p:nvPicPr>
          <p:cNvPr id="4" name="Content Placeholder 3" descr="C:\Users\alcke\Downloads\Untitled Diagram (2).png">
            <a:extLst>
              <a:ext uri="{FF2B5EF4-FFF2-40B4-BE49-F238E27FC236}">
                <a16:creationId xmlns:a16="http://schemas.microsoft.com/office/drawing/2014/main" id="{1287A200-7E12-4E3B-AA1E-BBAA0C2D9C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2468122" y="1825625"/>
            <a:ext cx="7255756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Модель нейронной сети</a:t>
            </a:r>
            <a:endParaRPr lang="be-BY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047" y="1542091"/>
            <a:ext cx="4726365" cy="50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  <a:endParaRPr lang="be-BY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651CB3-CFE6-4169-B406-75E73FAA99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825625"/>
            <a:ext cx="10515600" cy="3878889"/>
          </a:xfrm>
          <a:blipFill>
            <a:blip r:embed="rId2" cstate="print"/>
            <a:stretch>
              <a:fillRect l="-1217" t="-2669"/>
            </a:stretch>
          </a:blipFill>
        </p:spPr>
        <p:txBody>
          <a:bodyPr/>
          <a:lstStyle/>
          <a:p>
            <a:r>
              <a:rPr lang="en-US" dirty="0"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Tahoma</vt:lpstr>
      <vt:lpstr>Times New Roman</vt:lpstr>
      <vt:lpstr>Office Theme</vt:lpstr>
      <vt:lpstr>Автоматизированная система определения психологического состояния человека</vt:lpstr>
      <vt:lpstr>PowerPoint Presentation</vt:lpstr>
      <vt:lpstr>ЗАДАЧИ ИССЛЕДОВАНИЯ</vt:lpstr>
      <vt:lpstr>Актуальность</vt:lpstr>
      <vt:lpstr>ОСОБЕННОСТИ</vt:lpstr>
      <vt:lpstr>Архитектура</vt:lpstr>
      <vt:lpstr>Источники поведенческой информации</vt:lpstr>
      <vt:lpstr>Модель нейронной сети</vt:lpstr>
      <vt:lpstr>РЕЗУЛЬТАТЫ ТЕСТИРОВАНИЯ</vt:lpstr>
      <vt:lpstr>РЕЗУЛЬТАТЫ НАУЧНО-ИССЛЕДОВАТЕЛЬСКОЙ РАБОТЫ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Alkevich</cp:lastModifiedBy>
  <cp:revision>49</cp:revision>
  <dcterms:created xsi:type="dcterms:W3CDTF">2019-06-10T13:16:25Z</dcterms:created>
  <dcterms:modified xsi:type="dcterms:W3CDTF">2019-06-17T09:18:08Z</dcterms:modified>
</cp:coreProperties>
</file>