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4.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5.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266" r:id="rId5"/>
    <p:sldMasterId id="2147484279" r:id="rId6"/>
    <p:sldMasterId id="2147484219" r:id="rId7"/>
    <p:sldMasterId id="2147484234" r:id="rId8"/>
    <p:sldMasterId id="2147484251" r:id="rId9"/>
  </p:sldMasterIdLst>
  <p:notesMasterIdLst>
    <p:notesMasterId r:id="rId23"/>
  </p:notesMasterIdLst>
  <p:handoutMasterIdLst>
    <p:handoutMasterId r:id="rId24"/>
  </p:handoutMasterIdLst>
  <p:sldIdLst>
    <p:sldId id="257" r:id="rId10"/>
    <p:sldId id="288" r:id="rId11"/>
    <p:sldId id="319" r:id="rId12"/>
    <p:sldId id="318" r:id="rId13"/>
    <p:sldId id="315" r:id="rId14"/>
    <p:sldId id="316" r:id="rId15"/>
    <p:sldId id="320" r:id="rId16"/>
    <p:sldId id="317" r:id="rId17"/>
    <p:sldId id="321" r:id="rId18"/>
    <p:sldId id="312" r:id="rId19"/>
    <p:sldId id="322" r:id="rId20"/>
    <p:sldId id="314" r:id="rId21"/>
    <p:sldId id="285" r:id="rId22"/>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oilerplate" id="{5CF46F38-2ECC-4583-8D7D-57BEA9520F7C}">
          <p14:sldIdLst>
            <p14:sldId id="257"/>
            <p14:sldId id="288"/>
            <p14:sldId id="319"/>
            <p14:sldId id="318"/>
            <p14:sldId id="315"/>
            <p14:sldId id="316"/>
            <p14:sldId id="320"/>
            <p14:sldId id="317"/>
            <p14:sldId id="321"/>
            <p14:sldId id="312"/>
            <p14:sldId id="322"/>
            <p14:sldId id="314"/>
            <p14:sldId id="285"/>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050"/>
    <a:srgbClr val="D2D2D2"/>
    <a:srgbClr val="BAD80A"/>
    <a:srgbClr val="7FBA00"/>
    <a:srgbClr val="FFFFFF"/>
    <a:srgbClr val="FFB900"/>
    <a:srgbClr val="DC3C00"/>
    <a:srgbClr val="000000"/>
    <a:srgbClr val="008272"/>
    <a:srgbClr val="7373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3" autoAdjust="0"/>
    <p:restoredTop sz="95747" autoAdjust="0"/>
  </p:normalViewPr>
  <p:slideViewPr>
    <p:cSldViewPr snapToObjects="1">
      <p:cViewPr varScale="1">
        <p:scale>
          <a:sx n="160" d="100"/>
          <a:sy n="160" d="100"/>
        </p:scale>
        <p:origin x="76" y="100"/>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Objects="1" showGuides="1">
      <p:cViewPr varScale="1">
        <p:scale>
          <a:sx n="65" d="100"/>
          <a:sy n="65" d="100"/>
        </p:scale>
        <p:origin x="3276"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2.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24"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1.xml"/><Relationship Id="rId19" Type="http://schemas.openxmlformats.org/officeDocument/2006/relationships/slide" Target="slides/slide10.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0172694-61BA-4353-BA89-77A3A7646F9B}" type="datetime1">
              <a:rPr lang="en-US" smtClean="0">
                <a:latin typeface="Segoe UI" pitchFamily="34" charset="0"/>
              </a:rPr>
              <a:t>3/10/2017</a:t>
            </a:fld>
            <a:endParaRPr lang="en-US" dirty="0">
              <a:latin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
        <p:nvSpPr>
          <p:cNvPr id="3" name="Footer Placeholder 2"/>
          <p:cNvSpPr>
            <a:spLocks noGrp="1"/>
          </p:cNvSpPr>
          <p:nvPr>
            <p:ph type="ftr" sz="quarter" idx="2"/>
          </p:nvPr>
        </p:nvSpPr>
        <p:spPr>
          <a:xfrm>
            <a:off x="320074" y="8685213"/>
            <a:ext cx="5463504" cy="458787"/>
          </a:xfrm>
          <a:prstGeom prst="rect">
            <a:avLst/>
          </a:prstGeom>
        </p:spPr>
        <p:txBody>
          <a:bodyPr vert="horz" lIns="91440" tIns="45720" rIns="91440" bIns="45720" rtlCol="0" anchor="b"/>
          <a:lstStyle>
            <a:lvl1pPr algn="l">
              <a:defRPr sz="1200"/>
            </a:lvl1pPr>
          </a:lstStyle>
          <a:p>
            <a:r>
              <a:rPr lang="en-US" sz="500" dirty="0"/>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Build 2014</a:t>
            </a: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Build 2014</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9F00D60D-1703-4D24-8308-FEE06A50A69C}" type="datetime1">
              <a:rPr lang="en-US" smtClean="0"/>
              <a:t>3/10/2017</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C6996B83-60CF-42A8-BA06-F99D0BEC30B3}" type="datetime1">
              <a:rPr lang="en-US" smtClean="0">
                <a:solidFill>
                  <a:prstClr val="black"/>
                </a:solidFill>
              </a:rPr>
              <a:pPr/>
              <a:t>3/10/2017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dirty="0">
                <a:solidFill>
                  <a:prstClr val="black"/>
                </a:solidFill>
              </a:rPr>
              <a:t>Build 2014</a:t>
            </a:r>
          </a:p>
        </p:txBody>
      </p:sp>
    </p:spTree>
    <p:extLst>
      <p:ext uri="{BB962C8B-B14F-4D97-AF65-F5344CB8AC3E}">
        <p14:creationId xmlns:p14="http://schemas.microsoft.com/office/powerpoint/2010/main" val="23777760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solidFill>
                  <a:prstClr val="black"/>
                </a:solidFill>
              </a:rPr>
              <a:pPr/>
              <a:t>3/10/2017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27491398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solidFill>
                  <a:prstClr val="black"/>
                </a:solidFill>
              </a:rPr>
              <a:pPr/>
              <a:t>3/10/2017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25425233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solidFill>
                  <a:prstClr val="black"/>
                </a:solidFill>
              </a:rPr>
              <a:pPr/>
              <a:t>3/10/2017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4</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20787425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solidFill>
                  <a:prstClr val="black"/>
                </a:solidFill>
              </a:rPr>
              <a:pPr/>
              <a:t>3/10/2017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5</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18522080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solidFill>
                  <a:prstClr val="black"/>
                </a:solidFill>
              </a:rPr>
              <a:pPr/>
              <a:t>3/10/2017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37193739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solidFill>
                  <a:prstClr val="black"/>
                </a:solidFill>
              </a:rPr>
              <a:pPr/>
              <a:t>3/10/2017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7</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23863911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solidFill>
                  <a:prstClr val="black"/>
                </a:solidFill>
              </a:rPr>
              <a:pPr/>
              <a:t>3/10/2017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8</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22664864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solidFill>
                  <a:prstClr val="black"/>
                </a:solidFill>
              </a:rPr>
              <a:pPr/>
              <a:t>3/10/2017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9</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4924759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a:t>Presentation title</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pic>
        <p:nvPicPr>
          <p:cNvPr id="6" name="Picture 5"/>
          <p:cNvPicPr>
            <a:picLocks noChangeAspect="1"/>
          </p:cNvPicPr>
          <p:nvPr userDrawn="1"/>
        </p:nvPicPr>
        <p:blipFill>
          <a:blip r:embed="rId3"/>
          <a:stretch>
            <a:fillRect/>
          </a:stretch>
        </p:blipFill>
        <p:spPr bwMode="invGray">
          <a:xfrm>
            <a:off x="8882802" y="6126161"/>
            <a:ext cx="1071672" cy="394827"/>
          </a:xfrm>
          <a:prstGeom prst="rect">
            <a:avLst/>
          </a:prstGeom>
          <a:noFill/>
          <a:ln>
            <a:noFill/>
          </a:ln>
        </p:spPr>
      </p:pic>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4" orient="horz" pos="4406" userDrawn="1">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a:t>Click to edit Master text styles</a:t>
            </a:r>
          </a:p>
          <a:p>
            <a:pPr marL="0" lvl="1" indent="0" algn="l" defTabSz="914166" rtl="0" eaLnBrk="1" latinLnBrk="0" hangingPunct="1">
              <a:spcBef>
                <a:spcPct val="20000"/>
              </a:spcBef>
              <a:spcAft>
                <a:spcPts val="816"/>
              </a:spcAft>
              <a:buFont typeface="Arial" pitchFamily="34" charset="0"/>
              <a:buNone/>
            </a:pPr>
            <a:r>
              <a:rPr lang="en-US"/>
              <a:t>Second level</a:t>
            </a:r>
          </a:p>
          <a:p>
            <a:pPr marL="0" lvl="2" indent="0" algn="l" defTabSz="914166" rtl="0" eaLnBrk="1" latinLnBrk="0" hangingPunct="1">
              <a:spcBef>
                <a:spcPct val="20000"/>
              </a:spcBef>
              <a:spcAft>
                <a:spcPts val="816"/>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0669733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Tree>
    <p:extLst>
      <p:ext uri="{BB962C8B-B14F-4D97-AF65-F5344CB8AC3E}">
        <p14:creationId xmlns:p14="http://schemas.microsoft.com/office/powerpoint/2010/main" val="390312070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55459729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7896568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54163" y="1144588"/>
            <a:ext cx="9328150" cy="2435225"/>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54163" y="3673475"/>
            <a:ext cx="9328150" cy="16891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E39EBCC-B43B-47F2-96D8-EC6B6726906E}" type="datetimeFigureOut">
              <a:rPr lang="en-US" smtClean="0"/>
              <a:t>3/10/2017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1C92BE-2AC2-4B3C-A46D-1E2D76EEDDC2}" type="slidenum">
              <a:rPr lang="en-US" smtClean="0"/>
              <a:t>‹#›</a:t>
            </a:fld>
            <a:endParaRPr lang="en-US"/>
          </a:p>
        </p:txBody>
      </p:sp>
    </p:spTree>
    <p:extLst>
      <p:ext uri="{BB962C8B-B14F-4D97-AF65-F5344CB8AC3E}">
        <p14:creationId xmlns:p14="http://schemas.microsoft.com/office/powerpoint/2010/main" val="21393041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39EBCC-B43B-47F2-96D8-EC6B6726906E}" type="datetimeFigureOut">
              <a:rPr lang="en-US" smtClean="0"/>
              <a:t>3/10/2017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1C92BE-2AC2-4B3C-A46D-1E2D76EEDDC2}" type="slidenum">
              <a:rPr lang="en-US" smtClean="0"/>
              <a:t>‹#›</a:t>
            </a:fld>
            <a:endParaRPr lang="en-US"/>
          </a:p>
        </p:txBody>
      </p:sp>
    </p:spTree>
    <p:extLst>
      <p:ext uri="{BB962C8B-B14F-4D97-AF65-F5344CB8AC3E}">
        <p14:creationId xmlns:p14="http://schemas.microsoft.com/office/powerpoint/2010/main" val="24572323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9313" y="1743075"/>
            <a:ext cx="10725150" cy="2909888"/>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49313" y="4681538"/>
            <a:ext cx="10725150" cy="1528762"/>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E39EBCC-B43B-47F2-96D8-EC6B6726906E}" type="datetimeFigureOut">
              <a:rPr lang="en-US" smtClean="0"/>
              <a:t>3/10/2017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1C92BE-2AC2-4B3C-A46D-1E2D76EEDDC2}" type="slidenum">
              <a:rPr lang="en-US" smtClean="0"/>
              <a:t>‹#›</a:t>
            </a:fld>
            <a:endParaRPr lang="en-US"/>
          </a:p>
        </p:txBody>
      </p:sp>
    </p:spTree>
    <p:extLst>
      <p:ext uri="{BB962C8B-B14F-4D97-AF65-F5344CB8AC3E}">
        <p14:creationId xmlns:p14="http://schemas.microsoft.com/office/powerpoint/2010/main" val="8125390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55663" y="1862138"/>
            <a:ext cx="5286375" cy="4437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94438" y="1862138"/>
            <a:ext cx="5286375" cy="4437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E39EBCC-B43B-47F2-96D8-EC6B6726906E}" type="datetimeFigureOut">
              <a:rPr lang="en-US" smtClean="0"/>
              <a:t>3/10/2017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1C92BE-2AC2-4B3C-A46D-1E2D76EEDDC2}" type="slidenum">
              <a:rPr lang="en-US" smtClean="0"/>
              <a:t>‹#›</a:t>
            </a:fld>
            <a:endParaRPr lang="en-US"/>
          </a:p>
        </p:txBody>
      </p:sp>
    </p:spTree>
    <p:extLst>
      <p:ext uri="{BB962C8B-B14F-4D97-AF65-F5344CB8AC3E}">
        <p14:creationId xmlns:p14="http://schemas.microsoft.com/office/powerpoint/2010/main" val="38928268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7250" y="373063"/>
            <a:ext cx="10725150" cy="1350962"/>
          </a:xfrm>
        </p:spPr>
        <p:txBody>
          <a:bodyPr/>
          <a:lstStyle/>
          <a:p>
            <a:r>
              <a:rPr lang="en-US"/>
              <a:t>Click to edit Master title style</a:t>
            </a:r>
          </a:p>
        </p:txBody>
      </p:sp>
      <p:sp>
        <p:nvSpPr>
          <p:cNvPr id="3" name="Text Placeholder 2"/>
          <p:cNvSpPr>
            <a:spLocks noGrp="1"/>
          </p:cNvSpPr>
          <p:nvPr>
            <p:ph type="body" idx="1"/>
          </p:nvPr>
        </p:nvSpPr>
        <p:spPr>
          <a:xfrm>
            <a:off x="857250" y="1714500"/>
            <a:ext cx="5260975" cy="8397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57250" y="2554288"/>
            <a:ext cx="5260975" cy="3759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96025" y="1714500"/>
            <a:ext cx="5286375" cy="8397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96025" y="2554288"/>
            <a:ext cx="5286375" cy="3759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E39EBCC-B43B-47F2-96D8-EC6B6726906E}" type="datetimeFigureOut">
              <a:rPr lang="en-US" smtClean="0"/>
              <a:t>3/10/2017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1C92BE-2AC2-4B3C-A46D-1E2D76EEDDC2}" type="slidenum">
              <a:rPr lang="en-US" smtClean="0"/>
              <a:t>‹#›</a:t>
            </a:fld>
            <a:endParaRPr lang="en-US"/>
          </a:p>
        </p:txBody>
      </p:sp>
    </p:spTree>
    <p:extLst>
      <p:ext uri="{BB962C8B-B14F-4D97-AF65-F5344CB8AC3E}">
        <p14:creationId xmlns:p14="http://schemas.microsoft.com/office/powerpoint/2010/main" val="3788709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a:t>Presentation title</a:t>
            </a:r>
          </a:p>
        </p:txBody>
      </p:sp>
      <p:sp>
        <p:nvSpPr>
          <p:cNvPr id="4" name="Freeform 3"/>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Tree>
    <p:extLst>
      <p:ext uri="{BB962C8B-B14F-4D97-AF65-F5344CB8AC3E}">
        <p14:creationId xmlns:p14="http://schemas.microsoft.com/office/powerpoint/2010/main" val="362156117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E39EBCC-B43B-47F2-96D8-EC6B6726906E}" type="datetimeFigureOut">
              <a:rPr lang="en-US" smtClean="0"/>
              <a:t>3/10/2017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1C92BE-2AC2-4B3C-A46D-1E2D76EEDDC2}" type="slidenum">
              <a:rPr lang="en-US" smtClean="0"/>
              <a:t>‹#›</a:t>
            </a:fld>
            <a:endParaRPr lang="en-US"/>
          </a:p>
        </p:txBody>
      </p:sp>
    </p:spTree>
    <p:extLst>
      <p:ext uri="{BB962C8B-B14F-4D97-AF65-F5344CB8AC3E}">
        <p14:creationId xmlns:p14="http://schemas.microsoft.com/office/powerpoint/2010/main" val="11009812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39EBCC-B43B-47F2-96D8-EC6B6726906E}" type="datetimeFigureOut">
              <a:rPr lang="en-US" smtClean="0"/>
              <a:t>3/10/2017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1C92BE-2AC2-4B3C-A46D-1E2D76EEDDC2}" type="slidenum">
              <a:rPr lang="en-US" smtClean="0"/>
              <a:t>‹#›</a:t>
            </a:fld>
            <a:endParaRPr lang="en-US"/>
          </a:p>
        </p:txBody>
      </p:sp>
    </p:spTree>
    <p:extLst>
      <p:ext uri="{BB962C8B-B14F-4D97-AF65-F5344CB8AC3E}">
        <p14:creationId xmlns:p14="http://schemas.microsoft.com/office/powerpoint/2010/main" val="39453436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466725"/>
            <a:ext cx="4010025" cy="163195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286375" y="1006475"/>
            <a:ext cx="6296025" cy="49704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57250" y="2098675"/>
            <a:ext cx="4010025" cy="38877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E39EBCC-B43B-47F2-96D8-EC6B6726906E}" type="datetimeFigureOut">
              <a:rPr lang="en-US" smtClean="0"/>
              <a:t>3/10/2017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1C92BE-2AC2-4B3C-A46D-1E2D76EEDDC2}" type="slidenum">
              <a:rPr lang="en-US" smtClean="0"/>
              <a:t>‹#›</a:t>
            </a:fld>
            <a:endParaRPr lang="en-US"/>
          </a:p>
        </p:txBody>
      </p:sp>
    </p:spTree>
    <p:extLst>
      <p:ext uri="{BB962C8B-B14F-4D97-AF65-F5344CB8AC3E}">
        <p14:creationId xmlns:p14="http://schemas.microsoft.com/office/powerpoint/2010/main" val="19473287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466725"/>
            <a:ext cx="4010025" cy="163195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286375" y="1006475"/>
            <a:ext cx="6296025" cy="497046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57250" y="2098675"/>
            <a:ext cx="4010025" cy="38877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E39EBCC-B43B-47F2-96D8-EC6B6726906E}" type="datetimeFigureOut">
              <a:rPr lang="en-US" smtClean="0"/>
              <a:t>3/10/2017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1C92BE-2AC2-4B3C-A46D-1E2D76EEDDC2}" type="slidenum">
              <a:rPr lang="en-US" smtClean="0"/>
              <a:t>‹#›</a:t>
            </a:fld>
            <a:endParaRPr lang="en-US"/>
          </a:p>
        </p:txBody>
      </p:sp>
    </p:spTree>
    <p:extLst>
      <p:ext uri="{BB962C8B-B14F-4D97-AF65-F5344CB8AC3E}">
        <p14:creationId xmlns:p14="http://schemas.microsoft.com/office/powerpoint/2010/main" val="41460667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39EBCC-B43B-47F2-96D8-EC6B6726906E}" type="datetimeFigureOut">
              <a:rPr lang="en-US" smtClean="0"/>
              <a:t>3/10/2017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1C92BE-2AC2-4B3C-A46D-1E2D76EEDDC2}" type="slidenum">
              <a:rPr lang="en-US" smtClean="0"/>
              <a:t>‹#›</a:t>
            </a:fld>
            <a:endParaRPr lang="en-US"/>
          </a:p>
        </p:txBody>
      </p:sp>
    </p:spTree>
    <p:extLst>
      <p:ext uri="{BB962C8B-B14F-4D97-AF65-F5344CB8AC3E}">
        <p14:creationId xmlns:p14="http://schemas.microsoft.com/office/powerpoint/2010/main" val="79505622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99525" y="373063"/>
            <a:ext cx="2681288" cy="59261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55663" y="373063"/>
            <a:ext cx="7891462" cy="592613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39EBCC-B43B-47F2-96D8-EC6B6726906E}" type="datetimeFigureOut">
              <a:rPr lang="en-US" smtClean="0"/>
              <a:t>3/10/2017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1C92BE-2AC2-4B3C-A46D-1E2D76EEDDC2}" type="slidenum">
              <a:rPr lang="en-US" smtClean="0"/>
              <a:t>‹#›</a:t>
            </a:fld>
            <a:endParaRPr lang="en-US"/>
          </a:p>
        </p:txBody>
      </p:sp>
    </p:spTree>
    <p:extLst>
      <p:ext uri="{BB962C8B-B14F-4D97-AF65-F5344CB8AC3E}">
        <p14:creationId xmlns:p14="http://schemas.microsoft.com/office/powerpoint/2010/main" val="13649233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E39EBCC-B43B-47F2-96D8-EC6B6726906E}" type="datetimeFigureOut">
              <a:rPr lang="en-US" smtClean="0"/>
              <a:t>3/10/2017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1C92BE-2AC2-4B3C-A46D-1E2D76EEDDC2}" type="slidenum">
              <a:rPr lang="en-US" smtClean="0"/>
              <a:t>‹#›</a:t>
            </a:fld>
            <a:endParaRPr lang="en-US"/>
          </a:p>
        </p:txBody>
      </p:sp>
    </p:spTree>
    <p:extLst>
      <p:ext uri="{BB962C8B-B14F-4D97-AF65-F5344CB8AC3E}">
        <p14:creationId xmlns:p14="http://schemas.microsoft.com/office/powerpoint/2010/main" val="40718522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54163" y="1144588"/>
            <a:ext cx="9328150" cy="2435225"/>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54163" y="3673475"/>
            <a:ext cx="9328150" cy="16891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B6B7007-37A3-49FE-BB5B-8C9F5CDD446E}" type="datetimeFigureOut">
              <a:rPr lang="en-US" smtClean="0"/>
              <a:t>3/10/2017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E65DEB-2B8F-437D-B522-FD1534F06C4F}" type="slidenum">
              <a:rPr lang="en-US" smtClean="0"/>
              <a:t>‹#›</a:t>
            </a:fld>
            <a:endParaRPr lang="en-US"/>
          </a:p>
        </p:txBody>
      </p:sp>
    </p:spTree>
    <p:extLst>
      <p:ext uri="{BB962C8B-B14F-4D97-AF65-F5344CB8AC3E}">
        <p14:creationId xmlns:p14="http://schemas.microsoft.com/office/powerpoint/2010/main" val="249566495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B6B7007-37A3-49FE-BB5B-8C9F5CDD446E}" type="datetimeFigureOut">
              <a:rPr lang="en-US" smtClean="0"/>
              <a:t>3/10/2017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E65DEB-2B8F-437D-B522-FD1534F06C4F}" type="slidenum">
              <a:rPr lang="en-US" smtClean="0"/>
              <a:t>‹#›</a:t>
            </a:fld>
            <a:endParaRPr lang="en-US"/>
          </a:p>
        </p:txBody>
      </p:sp>
    </p:spTree>
    <p:extLst>
      <p:ext uri="{BB962C8B-B14F-4D97-AF65-F5344CB8AC3E}">
        <p14:creationId xmlns:p14="http://schemas.microsoft.com/office/powerpoint/2010/main" val="366344604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9313" y="1743075"/>
            <a:ext cx="10725150" cy="2909888"/>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49313" y="4681538"/>
            <a:ext cx="10725150" cy="1528762"/>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B6B7007-37A3-49FE-BB5B-8C9F5CDD446E}" type="datetimeFigureOut">
              <a:rPr lang="en-US" smtClean="0"/>
              <a:t>3/10/2017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E65DEB-2B8F-437D-B522-FD1534F06C4F}" type="slidenum">
              <a:rPr lang="en-US" smtClean="0"/>
              <a:t>‹#›</a:t>
            </a:fld>
            <a:endParaRPr lang="en-US"/>
          </a:p>
        </p:txBody>
      </p:sp>
    </p:spTree>
    <p:extLst>
      <p:ext uri="{BB962C8B-B14F-4D97-AF65-F5344CB8AC3E}">
        <p14:creationId xmlns:p14="http://schemas.microsoft.com/office/powerpoint/2010/main" val="3345600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55663" y="1862138"/>
            <a:ext cx="5286375" cy="4437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94438" y="1862138"/>
            <a:ext cx="5286375" cy="4437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B6B7007-37A3-49FE-BB5B-8C9F5CDD446E}" type="datetimeFigureOut">
              <a:rPr lang="en-US" smtClean="0"/>
              <a:t>3/10/2017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E65DEB-2B8F-437D-B522-FD1534F06C4F}" type="slidenum">
              <a:rPr lang="en-US" smtClean="0"/>
              <a:t>‹#›</a:t>
            </a:fld>
            <a:endParaRPr lang="en-US"/>
          </a:p>
        </p:txBody>
      </p:sp>
    </p:spTree>
    <p:extLst>
      <p:ext uri="{BB962C8B-B14F-4D97-AF65-F5344CB8AC3E}">
        <p14:creationId xmlns:p14="http://schemas.microsoft.com/office/powerpoint/2010/main" val="322094771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7250" y="373063"/>
            <a:ext cx="10725150" cy="1350962"/>
          </a:xfrm>
        </p:spPr>
        <p:txBody>
          <a:bodyPr/>
          <a:lstStyle/>
          <a:p>
            <a:r>
              <a:rPr lang="en-US"/>
              <a:t>Click to edit Master title style</a:t>
            </a:r>
          </a:p>
        </p:txBody>
      </p:sp>
      <p:sp>
        <p:nvSpPr>
          <p:cNvPr id="3" name="Text Placeholder 2"/>
          <p:cNvSpPr>
            <a:spLocks noGrp="1"/>
          </p:cNvSpPr>
          <p:nvPr>
            <p:ph type="body" idx="1"/>
          </p:nvPr>
        </p:nvSpPr>
        <p:spPr>
          <a:xfrm>
            <a:off x="857250" y="1714500"/>
            <a:ext cx="5260975" cy="8397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57250" y="2554288"/>
            <a:ext cx="5260975" cy="3759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96025" y="1714500"/>
            <a:ext cx="5286375" cy="8397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96025" y="2554288"/>
            <a:ext cx="5286375" cy="3759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B6B7007-37A3-49FE-BB5B-8C9F5CDD446E}" type="datetimeFigureOut">
              <a:rPr lang="en-US" smtClean="0"/>
              <a:t>3/10/2017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E65DEB-2B8F-437D-B522-FD1534F06C4F}" type="slidenum">
              <a:rPr lang="en-US" smtClean="0"/>
              <a:t>‹#›</a:t>
            </a:fld>
            <a:endParaRPr lang="en-US"/>
          </a:p>
        </p:txBody>
      </p:sp>
    </p:spTree>
    <p:extLst>
      <p:ext uri="{BB962C8B-B14F-4D97-AF65-F5344CB8AC3E}">
        <p14:creationId xmlns:p14="http://schemas.microsoft.com/office/powerpoint/2010/main" val="335061518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B6B7007-37A3-49FE-BB5B-8C9F5CDD446E}" type="datetimeFigureOut">
              <a:rPr lang="en-US" smtClean="0"/>
              <a:t>3/10/2017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E65DEB-2B8F-437D-B522-FD1534F06C4F}" type="slidenum">
              <a:rPr lang="en-US" smtClean="0"/>
              <a:t>‹#›</a:t>
            </a:fld>
            <a:endParaRPr lang="en-US"/>
          </a:p>
        </p:txBody>
      </p:sp>
    </p:spTree>
    <p:extLst>
      <p:ext uri="{BB962C8B-B14F-4D97-AF65-F5344CB8AC3E}">
        <p14:creationId xmlns:p14="http://schemas.microsoft.com/office/powerpoint/2010/main" val="30987254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6B7007-37A3-49FE-BB5B-8C9F5CDD446E}" type="datetimeFigureOut">
              <a:rPr lang="en-US" smtClean="0"/>
              <a:t>3/10/2017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E65DEB-2B8F-437D-B522-FD1534F06C4F}" type="slidenum">
              <a:rPr lang="en-US" smtClean="0"/>
              <a:t>‹#›</a:t>
            </a:fld>
            <a:endParaRPr lang="en-US"/>
          </a:p>
        </p:txBody>
      </p:sp>
    </p:spTree>
    <p:extLst>
      <p:ext uri="{BB962C8B-B14F-4D97-AF65-F5344CB8AC3E}">
        <p14:creationId xmlns:p14="http://schemas.microsoft.com/office/powerpoint/2010/main" val="113638901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466725"/>
            <a:ext cx="4010025" cy="163195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286375" y="1006475"/>
            <a:ext cx="6296025" cy="49704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57250" y="2098675"/>
            <a:ext cx="4010025" cy="38877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B6B7007-37A3-49FE-BB5B-8C9F5CDD446E}" type="datetimeFigureOut">
              <a:rPr lang="en-US" smtClean="0"/>
              <a:t>3/10/2017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E65DEB-2B8F-437D-B522-FD1534F06C4F}" type="slidenum">
              <a:rPr lang="en-US" smtClean="0"/>
              <a:t>‹#›</a:t>
            </a:fld>
            <a:endParaRPr lang="en-US"/>
          </a:p>
        </p:txBody>
      </p:sp>
    </p:spTree>
    <p:extLst>
      <p:ext uri="{BB962C8B-B14F-4D97-AF65-F5344CB8AC3E}">
        <p14:creationId xmlns:p14="http://schemas.microsoft.com/office/powerpoint/2010/main" val="60140444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466725"/>
            <a:ext cx="4010025" cy="163195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286375" y="1006475"/>
            <a:ext cx="6296025" cy="497046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57250" y="2098675"/>
            <a:ext cx="4010025" cy="38877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B6B7007-37A3-49FE-BB5B-8C9F5CDD446E}" type="datetimeFigureOut">
              <a:rPr lang="en-US" smtClean="0"/>
              <a:t>3/10/2017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E65DEB-2B8F-437D-B522-FD1534F06C4F}" type="slidenum">
              <a:rPr lang="en-US" smtClean="0"/>
              <a:t>‹#›</a:t>
            </a:fld>
            <a:endParaRPr lang="en-US"/>
          </a:p>
        </p:txBody>
      </p:sp>
    </p:spTree>
    <p:extLst>
      <p:ext uri="{BB962C8B-B14F-4D97-AF65-F5344CB8AC3E}">
        <p14:creationId xmlns:p14="http://schemas.microsoft.com/office/powerpoint/2010/main" val="324464097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B6B7007-37A3-49FE-BB5B-8C9F5CDD446E}" type="datetimeFigureOut">
              <a:rPr lang="en-US" smtClean="0"/>
              <a:t>3/10/2017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E65DEB-2B8F-437D-B522-FD1534F06C4F}" type="slidenum">
              <a:rPr lang="en-US" smtClean="0"/>
              <a:t>‹#›</a:t>
            </a:fld>
            <a:endParaRPr lang="en-US"/>
          </a:p>
        </p:txBody>
      </p:sp>
    </p:spTree>
    <p:extLst>
      <p:ext uri="{BB962C8B-B14F-4D97-AF65-F5344CB8AC3E}">
        <p14:creationId xmlns:p14="http://schemas.microsoft.com/office/powerpoint/2010/main" val="174884470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99525" y="373063"/>
            <a:ext cx="2681288" cy="59261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55663" y="373063"/>
            <a:ext cx="7891462" cy="592613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B6B7007-37A3-49FE-BB5B-8C9F5CDD446E}" type="datetimeFigureOut">
              <a:rPr lang="en-US" smtClean="0"/>
              <a:t>3/10/2017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E65DEB-2B8F-437D-B522-FD1534F06C4F}" type="slidenum">
              <a:rPr lang="en-US" smtClean="0"/>
              <a:t>‹#›</a:t>
            </a:fld>
            <a:endParaRPr lang="en-US"/>
          </a:p>
        </p:txBody>
      </p:sp>
    </p:spTree>
    <p:extLst>
      <p:ext uri="{BB962C8B-B14F-4D97-AF65-F5344CB8AC3E}">
        <p14:creationId xmlns:p14="http://schemas.microsoft.com/office/powerpoint/2010/main" val="255357999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118852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a:t>Presentation title</a:t>
            </a:r>
          </a:p>
        </p:txBody>
      </p:sp>
    </p:spTree>
    <p:extLst>
      <p:ext uri="{BB962C8B-B14F-4D97-AF65-F5344CB8AC3E}">
        <p14:creationId xmlns:p14="http://schemas.microsoft.com/office/powerpoint/2010/main" val="861920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a:t>Presentation title</a:t>
            </a:r>
          </a:p>
        </p:txBody>
      </p:sp>
      <p:sp>
        <p:nvSpPr>
          <p:cNvPr id="4" name="Freeform 3"/>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Tree>
    <p:extLst>
      <p:ext uri="{BB962C8B-B14F-4D97-AF65-F5344CB8AC3E}">
        <p14:creationId xmlns:p14="http://schemas.microsoft.com/office/powerpoint/2010/main" val="121382685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2428715814"/>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0182529"/>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a:t>Click to edit Master text styles</a:t>
            </a:r>
          </a:p>
        </p:txBody>
      </p:sp>
    </p:spTree>
    <p:extLst>
      <p:ext uri="{BB962C8B-B14F-4D97-AF65-F5344CB8AC3E}">
        <p14:creationId xmlns:p14="http://schemas.microsoft.com/office/powerpoint/2010/main" val="1372855731"/>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dirty="0"/>
              <a:t>Click to edit Master title style</a:t>
            </a:r>
          </a:p>
        </p:txBody>
      </p:sp>
    </p:spTree>
    <p:extLst>
      <p:ext uri="{BB962C8B-B14F-4D97-AF65-F5344CB8AC3E}">
        <p14:creationId xmlns:p14="http://schemas.microsoft.com/office/powerpoint/2010/main" val="332227972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a:defRPr kumimoji="0" lang="en-US" sz="2400" b="0" i="0" u="none" strike="noStrike" kern="1200" cap="none" spc="0" normalizeH="0" baseline="0" dirty="0" smtClean="0">
                <a:ln>
                  <a:noFill/>
                </a:ln>
                <a:gradFill>
                  <a:gsLst>
                    <a:gs pos="92208">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buFont typeface="Arial" pitchFamily="34" charset="0"/>
              <a:buNone/>
              <a:tabLst/>
              <a:defRPr/>
            </a:pPr>
            <a:r>
              <a:rPr lang="en-US" dirty="0"/>
              <a:t>Click to edit Master text styles</a:t>
            </a:r>
          </a:p>
        </p:txBody>
      </p:sp>
    </p:spTree>
    <p:extLst>
      <p:ext uri="{BB962C8B-B14F-4D97-AF65-F5344CB8AC3E}">
        <p14:creationId xmlns:p14="http://schemas.microsoft.com/office/powerpoint/2010/main" val="1462853086"/>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608567953"/>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372181136"/>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12264">
                      <a:schemeClr val="tx1">
                        <a:lumMod val="75000"/>
                        <a:lumOff val="25000"/>
                      </a:schemeClr>
                    </a:gs>
                    <a:gs pos="71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dirty="0"/>
              <a:t>Click icon to add picture</a:t>
            </a:r>
          </a:p>
        </p:txBody>
      </p:sp>
      <p:sp>
        <p:nvSpPr>
          <p:cNvPr id="3" name="Title 2"/>
          <p:cNvSpPr>
            <a:spLocks noGrp="1"/>
          </p:cNvSpPr>
          <p:nvPr>
            <p:ph type="title"/>
          </p:nvPr>
        </p:nvSpPr>
        <p:spPr/>
        <p:txBody>
          <a:bodyPr wrap="none" lIns="182880" tIns="146304" rIns="182880" bIns="146304"/>
          <a:lstStyle/>
          <a:p>
            <a:r>
              <a:rPr lang="en-US" dirty="0"/>
              <a:t>Click to edit Master title style</a:t>
            </a:r>
          </a:p>
        </p:txBody>
      </p:sp>
    </p:spTree>
    <p:extLst>
      <p:ext uri="{BB962C8B-B14F-4D97-AF65-F5344CB8AC3E}">
        <p14:creationId xmlns:p14="http://schemas.microsoft.com/office/powerpoint/2010/main" val="2796109379"/>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1pPr>
            <a:lvl2pPr marL="584200" indent="-2413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2pPr>
            <a:lvl3pPr marL="571441" indent="-3429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dirty="0"/>
              <a:t>Click to edit Master text styles</a:t>
            </a:r>
          </a:p>
          <a:p>
            <a:pPr marL="0" marR="0" lvl="1" indent="0" algn="l" defTabSz="914166" rtl="0" eaLnBrk="1" fontAlgn="auto" latinLnBrk="0" hangingPunct="1">
              <a:lnSpc>
                <a:spcPct val="90000"/>
              </a:lnSpc>
              <a:spcBef>
                <a:spcPct val="20000"/>
              </a:spcBef>
              <a:spcAft>
                <a:spcPts val="816"/>
              </a:spcAft>
              <a:buClr>
                <a:schemeClr val="tx1"/>
              </a:buClr>
              <a:buSzPct val="90000"/>
              <a:buFont typeface="Arial" pitchFamily="34" charset="0"/>
              <a:buNone/>
              <a:tabLst/>
            </a:pPr>
            <a:r>
              <a:rPr lang="en-US" dirty="0"/>
              <a:t>Second level</a:t>
            </a:r>
          </a:p>
          <a:p>
            <a:pPr marL="457082" lvl="2" indent="-228541" algn="l" defTabSz="914166" rtl="0" eaLnBrk="1" latinLnBrk="0" hangingPunct="1">
              <a:spcBef>
                <a:spcPct val="20000"/>
              </a:spcBef>
              <a:spcAft>
                <a:spcPts val="816"/>
              </a:spcAft>
              <a:buFont typeface="Arial" pitchFamily="34" charset="0"/>
              <a:buChar char="•"/>
            </a:pPr>
            <a:r>
              <a:rPr lang="en-US" dirty="0"/>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49634120"/>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7113524"/>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299142036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a:t>Click to edit Master title style</a:t>
            </a:r>
            <a:endParaRPr lang="en-US" dirty="0"/>
          </a:p>
        </p:txBody>
      </p:sp>
    </p:spTree>
    <p:extLst>
      <p:ext uri="{BB962C8B-B14F-4D97-AF65-F5344CB8AC3E}">
        <p14:creationId xmlns:p14="http://schemas.microsoft.com/office/powerpoint/2010/main" val="2390161380"/>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chemeClr val="bg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165911206"/>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a:t>Presentation title</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Tree>
    <p:extLst>
      <p:ext uri="{BB962C8B-B14F-4D97-AF65-F5344CB8AC3E}">
        <p14:creationId xmlns:p14="http://schemas.microsoft.com/office/powerpoint/2010/main" val="22088411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a:t>Presentation title</a:t>
            </a:r>
          </a:p>
        </p:txBody>
      </p:sp>
      <p:sp>
        <p:nvSpPr>
          <p:cNvPr id="4" name="Freeform 3"/>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Tree>
    <p:extLst>
      <p:ext uri="{BB962C8B-B14F-4D97-AF65-F5344CB8AC3E}">
        <p14:creationId xmlns:p14="http://schemas.microsoft.com/office/powerpoint/2010/main" val="41157223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31597189"/>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14735102"/>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a:t>Click to edit Master title style</a:t>
            </a:r>
            <a:endParaRPr lang="en-US" dirty="0"/>
          </a:p>
        </p:txBody>
      </p:sp>
    </p:spTree>
    <p:extLst>
      <p:ext uri="{BB962C8B-B14F-4D97-AF65-F5344CB8AC3E}">
        <p14:creationId xmlns:p14="http://schemas.microsoft.com/office/powerpoint/2010/main" val="3399571129"/>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2803758836"/>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3514370734"/>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560973968"/>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2676398191"/>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367358941"/>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a:t>Click to edit Master text styles</a:t>
            </a:r>
          </a:p>
          <a:p>
            <a:pPr marL="0" lvl="1" indent="0" algn="l" defTabSz="914166" rtl="0" eaLnBrk="1" latinLnBrk="0" hangingPunct="1">
              <a:spcBef>
                <a:spcPct val="20000"/>
              </a:spcBef>
              <a:spcAft>
                <a:spcPts val="816"/>
              </a:spcAft>
              <a:buFont typeface="Arial" pitchFamily="34" charset="0"/>
              <a:buNone/>
            </a:pPr>
            <a:r>
              <a:rPr lang="en-US"/>
              <a:t>Second level</a:t>
            </a:r>
          </a:p>
          <a:p>
            <a:pPr marL="0" lvl="2" indent="0" algn="l" defTabSz="914166" rtl="0" eaLnBrk="1" latinLnBrk="0" hangingPunct="1">
              <a:spcBef>
                <a:spcPct val="20000"/>
              </a:spcBef>
              <a:spcAft>
                <a:spcPts val="816"/>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57802667"/>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8057059"/>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Tree>
    <p:extLst>
      <p:ext uri="{BB962C8B-B14F-4D97-AF65-F5344CB8AC3E}">
        <p14:creationId xmlns:p14="http://schemas.microsoft.com/office/powerpoint/2010/main" val="1212808347"/>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3100247053"/>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93265366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118852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a:t>Presentation title</a:t>
            </a:r>
          </a:p>
        </p:txBody>
      </p:sp>
    </p:spTree>
    <p:extLst>
      <p:ext uri="{BB962C8B-B14F-4D97-AF65-F5344CB8AC3E}">
        <p14:creationId xmlns:p14="http://schemas.microsoft.com/office/powerpoint/2010/main" val="16474798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a:t>Presentation title</a:t>
            </a:r>
          </a:p>
        </p:txBody>
      </p:sp>
      <p:sp>
        <p:nvSpPr>
          <p:cNvPr id="4" name="Freeform 3"/>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Tree>
    <p:extLst>
      <p:ext uri="{BB962C8B-B14F-4D97-AF65-F5344CB8AC3E}">
        <p14:creationId xmlns:p14="http://schemas.microsoft.com/office/powerpoint/2010/main" val="14859356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23346798"/>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a:t>Click to edit Master text styles</a:t>
            </a:r>
          </a:p>
        </p:txBody>
      </p:sp>
    </p:spTree>
    <p:extLst>
      <p:ext uri="{BB962C8B-B14F-4D97-AF65-F5344CB8AC3E}">
        <p14:creationId xmlns:p14="http://schemas.microsoft.com/office/powerpoint/2010/main" val="817981"/>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dirty="0"/>
              <a:t>Click to edit Master title style</a:t>
            </a:r>
          </a:p>
        </p:txBody>
      </p:sp>
    </p:spTree>
    <p:extLst>
      <p:ext uri="{BB962C8B-B14F-4D97-AF65-F5344CB8AC3E}">
        <p14:creationId xmlns:p14="http://schemas.microsoft.com/office/powerpoint/2010/main" val="426754392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4106875086"/>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a:defRPr kumimoji="0" lang="en-US" sz="2400" b="0" i="0" u="none" strike="noStrike" kern="1200" cap="none" spc="0" normalizeH="0" baseline="0" dirty="0" smtClean="0">
                <a:ln>
                  <a:noFill/>
                </a:ln>
                <a:gradFill>
                  <a:gsLst>
                    <a:gs pos="92208">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buFont typeface="Arial" pitchFamily="34" charset="0"/>
              <a:buNone/>
              <a:tabLst/>
              <a:defRPr/>
            </a:pPr>
            <a:r>
              <a:rPr lang="en-US" dirty="0"/>
              <a:t>Click to edit Master text styles</a:t>
            </a:r>
          </a:p>
        </p:txBody>
      </p:sp>
    </p:spTree>
    <p:extLst>
      <p:ext uri="{BB962C8B-B14F-4D97-AF65-F5344CB8AC3E}">
        <p14:creationId xmlns:p14="http://schemas.microsoft.com/office/powerpoint/2010/main" val="3818196294"/>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978709494"/>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51407896"/>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12264">
                      <a:schemeClr val="tx1">
                        <a:lumMod val="75000"/>
                        <a:lumOff val="25000"/>
                      </a:schemeClr>
                    </a:gs>
                    <a:gs pos="71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dirty="0"/>
              <a:t>Click icon to add picture</a:t>
            </a:r>
          </a:p>
        </p:txBody>
      </p:sp>
      <p:sp>
        <p:nvSpPr>
          <p:cNvPr id="3" name="Title 2"/>
          <p:cNvSpPr>
            <a:spLocks noGrp="1"/>
          </p:cNvSpPr>
          <p:nvPr>
            <p:ph type="title"/>
          </p:nvPr>
        </p:nvSpPr>
        <p:spPr/>
        <p:txBody>
          <a:bodyPr wrap="none" lIns="182880" tIns="146304" rIns="182880" bIns="146304"/>
          <a:lstStyle/>
          <a:p>
            <a:r>
              <a:rPr lang="en-US" dirty="0"/>
              <a:t>Click to edit Master title style</a:t>
            </a:r>
          </a:p>
        </p:txBody>
      </p:sp>
    </p:spTree>
    <p:extLst>
      <p:ext uri="{BB962C8B-B14F-4D97-AF65-F5344CB8AC3E}">
        <p14:creationId xmlns:p14="http://schemas.microsoft.com/office/powerpoint/2010/main" val="3932930884"/>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1pPr>
            <a:lvl2pPr marL="584200" indent="-2413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2pPr>
            <a:lvl3pPr marL="571441" indent="-3429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dirty="0"/>
              <a:t>Click to edit Master text styles</a:t>
            </a:r>
          </a:p>
          <a:p>
            <a:pPr marL="0" marR="0" lvl="1" indent="0" algn="l" defTabSz="914166" rtl="0" eaLnBrk="1" fontAlgn="auto" latinLnBrk="0" hangingPunct="1">
              <a:lnSpc>
                <a:spcPct val="90000"/>
              </a:lnSpc>
              <a:spcBef>
                <a:spcPct val="20000"/>
              </a:spcBef>
              <a:spcAft>
                <a:spcPts val="816"/>
              </a:spcAft>
              <a:buClr>
                <a:schemeClr val="tx1"/>
              </a:buClr>
              <a:buSzPct val="90000"/>
              <a:buFont typeface="Arial" pitchFamily="34" charset="0"/>
              <a:buNone/>
              <a:tabLst/>
            </a:pPr>
            <a:r>
              <a:rPr lang="en-US" dirty="0"/>
              <a:t>Second level</a:t>
            </a:r>
          </a:p>
          <a:p>
            <a:pPr marL="457082" lvl="2" indent="-228541" algn="l" defTabSz="914166" rtl="0" eaLnBrk="1" latinLnBrk="0" hangingPunct="1">
              <a:spcBef>
                <a:spcPct val="20000"/>
              </a:spcBef>
              <a:spcAft>
                <a:spcPts val="816"/>
              </a:spcAft>
              <a:buFont typeface="Arial" pitchFamily="34" charset="0"/>
              <a:buChar char="•"/>
            </a:pPr>
            <a:r>
              <a:rPr lang="en-US" dirty="0"/>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04581912"/>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6861463"/>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2928482328"/>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chemeClr val="bg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975301089"/>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spc="150" dirty="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86935602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661050439"/>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2613587105"/>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slideLayout" Target="../slideLayouts/slideLayout50.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5" Type="http://schemas.openxmlformats.org/officeDocument/2006/relationships/image" Target="../media/image1.png"/><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slideLayout" Target="../slideLayouts/slideLayout63.xml"/><Relationship Id="rId3" Type="http://schemas.openxmlformats.org/officeDocument/2006/relationships/slideLayout" Target="../slideLayouts/slideLayout53.xml"/><Relationship Id="rId7" Type="http://schemas.openxmlformats.org/officeDocument/2006/relationships/slideLayout" Target="../slideLayouts/slideLayout57.xml"/><Relationship Id="rId12" Type="http://schemas.openxmlformats.org/officeDocument/2006/relationships/slideLayout" Target="../slideLayouts/slideLayout62.xml"/><Relationship Id="rId2" Type="http://schemas.openxmlformats.org/officeDocument/2006/relationships/slideLayout" Target="../slideLayouts/slideLayout52.xml"/><Relationship Id="rId16" Type="http://schemas.openxmlformats.org/officeDocument/2006/relationships/image" Target="../media/image1.png"/><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5" Type="http://schemas.openxmlformats.org/officeDocument/2006/relationships/theme" Target="../theme/theme5.xml"/><Relationship Id="rId10" Type="http://schemas.openxmlformats.org/officeDocument/2006/relationships/slideLayout" Target="../slideLayouts/slideLayout60.xml"/><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slideLayout" Target="../slideLayouts/slideLayout6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2.xml"/><Relationship Id="rId13" Type="http://schemas.openxmlformats.org/officeDocument/2006/relationships/slideLayout" Target="../slideLayouts/slideLayout77.xml"/><Relationship Id="rId3" Type="http://schemas.openxmlformats.org/officeDocument/2006/relationships/slideLayout" Target="../slideLayouts/slideLayout67.xml"/><Relationship Id="rId7" Type="http://schemas.openxmlformats.org/officeDocument/2006/relationships/slideLayout" Target="../slideLayouts/slideLayout71.xml"/><Relationship Id="rId12" Type="http://schemas.openxmlformats.org/officeDocument/2006/relationships/slideLayout" Target="../slideLayouts/slideLayout76.xml"/><Relationship Id="rId2" Type="http://schemas.openxmlformats.org/officeDocument/2006/relationships/slideLayout" Target="../slideLayouts/slideLayout66.xml"/><Relationship Id="rId16" Type="http://schemas.openxmlformats.org/officeDocument/2006/relationships/image" Target="../media/image1.png"/><Relationship Id="rId1" Type="http://schemas.openxmlformats.org/officeDocument/2006/relationships/slideLayout" Target="../slideLayouts/slideLayout65.xml"/><Relationship Id="rId6" Type="http://schemas.openxmlformats.org/officeDocument/2006/relationships/slideLayout" Target="../slideLayouts/slideLayout70.xml"/><Relationship Id="rId11" Type="http://schemas.openxmlformats.org/officeDocument/2006/relationships/slideLayout" Target="../slideLayouts/slideLayout75.xml"/><Relationship Id="rId5" Type="http://schemas.openxmlformats.org/officeDocument/2006/relationships/slideLayout" Target="../slideLayouts/slideLayout69.xml"/><Relationship Id="rId15" Type="http://schemas.openxmlformats.org/officeDocument/2006/relationships/theme" Target="../theme/theme6.xml"/><Relationship Id="rId10" Type="http://schemas.openxmlformats.org/officeDocument/2006/relationships/slideLayout" Target="../slideLayouts/slideLayout74.xml"/><Relationship Id="rId4" Type="http://schemas.openxmlformats.org/officeDocument/2006/relationships/slideLayout" Target="../slideLayouts/slideLayout68.xml"/><Relationship Id="rId9" Type="http://schemas.openxmlformats.org/officeDocument/2006/relationships/slideLayout" Target="../slideLayouts/slideLayout73.xml"/><Relationship Id="rId14" Type="http://schemas.openxmlformats.org/officeDocument/2006/relationships/slideLayout" Target="../slideLayouts/slideLayout7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67" r:id="rId1"/>
    <p:sldLayoutId id="2147484214" r:id="rId2"/>
    <p:sldLayoutId id="2147484086" r:id="rId3"/>
    <p:sldLayoutId id="2147484206" r:id="rId4"/>
    <p:sldLayoutId id="2147484195" r:id="rId5"/>
    <p:sldLayoutId id="2147484207" r:id="rId6"/>
    <p:sldLayoutId id="2147484216" r:id="rId7"/>
    <p:sldLayoutId id="2147484217" r:id="rId8"/>
    <p:sldLayoutId id="2147484218" r:id="rId9"/>
    <p:sldLayoutId id="2147484212" r:id="rId10"/>
    <p:sldLayoutId id="2147484093" r:id="rId11"/>
    <p:sldLayoutId id="2147484213" r:id="rId12"/>
    <p:sldLayoutId id="2147484215" r:id="rId13"/>
    <p:sldLayoutId id="2147484203" r:id="rId14"/>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661" userDrawn="1">
          <p15:clr>
            <a:srgbClr val="5ACBF0"/>
          </p15:clr>
        </p15:guide>
        <p15:guide id="4" orient="horz" pos="4219" userDrawn="1">
          <p15:clr>
            <a:srgbClr val="5ACBF0"/>
          </p15:clr>
        </p15:guide>
        <p15:guide id="5" pos="749" userDrawn="1">
          <p15:clr>
            <a:srgbClr val="5ACBF0"/>
          </p15:clr>
        </p15:guide>
        <p15:guide id="6" pos="1325" userDrawn="1">
          <p15:clr>
            <a:srgbClr val="5ACBF0"/>
          </p15:clr>
        </p15:guide>
        <p15:guide id="7" pos="1901" userDrawn="1">
          <p15:clr>
            <a:srgbClr val="5ACBF0"/>
          </p15:clr>
        </p15:guide>
        <p15:guide id="8" pos="2477" userDrawn="1">
          <p15:clr>
            <a:srgbClr val="5ACBF0"/>
          </p15:clr>
        </p15:guide>
        <p15:guide id="9" pos="3053" userDrawn="1">
          <p15:clr>
            <a:srgbClr val="5ACBF0"/>
          </p15:clr>
        </p15:guide>
        <p15:guide id="10" pos="3629" userDrawn="1">
          <p15:clr>
            <a:srgbClr val="5ACBF0"/>
          </p15:clr>
        </p15:guide>
        <p15:guide id="11" pos="4205" userDrawn="1">
          <p15:clr>
            <a:srgbClr val="5ACBF0"/>
          </p15:clr>
        </p15:guide>
        <p15:guide id="12" pos="4781" userDrawn="1">
          <p15:clr>
            <a:srgbClr val="5ACBF0"/>
          </p15:clr>
        </p15:guide>
        <p15:guide id="13" pos="5357" userDrawn="1">
          <p15:clr>
            <a:srgbClr val="5ACBF0"/>
          </p15:clr>
        </p15:guide>
        <p15:guide id="14" pos="5933" userDrawn="1">
          <p15:clr>
            <a:srgbClr val="5ACBF0"/>
          </p15:clr>
        </p15:guide>
        <p15:guide id="15" pos="6509" userDrawn="1">
          <p15:clr>
            <a:srgbClr val="5ACBF0"/>
          </p15:clr>
        </p15:guide>
        <p15:guide id="16" pos="7085" userDrawn="1">
          <p15:clr>
            <a:srgbClr val="5ACBF0"/>
          </p15:clr>
        </p15:guide>
        <p15:guide id="17" orient="horz" pos="763" userDrawn="1">
          <p15:clr>
            <a:srgbClr val="5ACBF0"/>
          </p15:clr>
        </p15:guide>
        <p15:guide id="18" orient="horz" pos="1339" userDrawn="1">
          <p15:clr>
            <a:srgbClr val="5ACBF0"/>
          </p15:clr>
        </p15:guide>
        <p15:guide id="19" orient="horz" pos="1915" userDrawn="1">
          <p15:clr>
            <a:srgbClr val="5ACBF0"/>
          </p15:clr>
        </p15:guide>
        <p15:guide id="20" orient="horz" pos="2491" userDrawn="1">
          <p15:clr>
            <a:srgbClr val="5ACBF0"/>
          </p15:clr>
        </p15:guide>
        <p15:guide id="21" orient="horz" pos="3067" userDrawn="1">
          <p15:clr>
            <a:srgbClr val="5ACBF0"/>
          </p15:clr>
        </p15:guide>
        <p15:guide id="22" orient="horz" pos="3643" userDrawn="1">
          <p15:clr>
            <a:srgbClr val="5ACBF0"/>
          </p15:clr>
        </p15:guide>
        <p15:guide id="23" pos="288" userDrawn="1">
          <p15:clr>
            <a:srgbClr val="C35EA4"/>
          </p15:clr>
        </p15:guide>
        <p15:guide id="24" pos="7546" userDrawn="1">
          <p15:clr>
            <a:srgbClr val="C35EA4"/>
          </p15:clr>
        </p15:guide>
        <p15:guide id="25" orient="horz" pos="302" userDrawn="1">
          <p15:clr>
            <a:srgbClr val="C35EA4"/>
          </p15:clr>
        </p15:guide>
        <p15:guide id="26" orient="horz" pos="4104" userDrawn="1">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55663" y="373063"/>
            <a:ext cx="10725150" cy="135096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55663" y="1862138"/>
            <a:ext cx="10725150" cy="443706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5663" y="6483350"/>
            <a:ext cx="2797175" cy="371475"/>
          </a:xfrm>
          <a:prstGeom prst="rect">
            <a:avLst/>
          </a:prstGeom>
        </p:spPr>
        <p:txBody>
          <a:bodyPr vert="horz" lIns="91440" tIns="45720" rIns="91440" bIns="45720" rtlCol="0" anchor="ctr"/>
          <a:lstStyle>
            <a:lvl1pPr algn="l">
              <a:defRPr sz="1200">
                <a:solidFill>
                  <a:schemeClr val="tx1">
                    <a:tint val="75000"/>
                  </a:schemeClr>
                </a:solidFill>
              </a:defRPr>
            </a:lvl1pPr>
          </a:lstStyle>
          <a:p>
            <a:fld id="{1E39EBCC-B43B-47F2-96D8-EC6B6726906E}" type="datetimeFigureOut">
              <a:rPr lang="en-US" smtClean="0"/>
              <a:t>3/10/2017</a:t>
            </a:fld>
            <a:endParaRPr lang="en-US"/>
          </a:p>
        </p:txBody>
      </p:sp>
      <p:sp>
        <p:nvSpPr>
          <p:cNvPr id="5" name="Footer Placeholder 4"/>
          <p:cNvSpPr>
            <a:spLocks noGrp="1"/>
          </p:cNvSpPr>
          <p:nvPr>
            <p:ph type="ftr" sz="quarter" idx="3"/>
          </p:nvPr>
        </p:nvSpPr>
        <p:spPr>
          <a:xfrm>
            <a:off x="4119563" y="6483350"/>
            <a:ext cx="4197350" cy="3714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83638" y="6483350"/>
            <a:ext cx="2797175" cy="371475"/>
          </a:xfrm>
          <a:prstGeom prst="rect">
            <a:avLst/>
          </a:prstGeom>
        </p:spPr>
        <p:txBody>
          <a:bodyPr vert="horz" lIns="91440" tIns="45720" rIns="91440" bIns="45720" rtlCol="0" anchor="ctr"/>
          <a:lstStyle>
            <a:lvl1pPr algn="r">
              <a:defRPr sz="1200">
                <a:solidFill>
                  <a:schemeClr val="tx1">
                    <a:tint val="75000"/>
                  </a:schemeClr>
                </a:solidFill>
              </a:defRPr>
            </a:lvl1pPr>
          </a:lstStyle>
          <a:p>
            <a:fld id="{291C92BE-2AC2-4B3C-A46D-1E2D76EEDDC2}" type="slidenum">
              <a:rPr lang="en-US" smtClean="0"/>
              <a:t>‹#›</a:t>
            </a:fld>
            <a:endParaRPr lang="en-US"/>
          </a:p>
        </p:txBody>
      </p:sp>
    </p:spTree>
    <p:extLst>
      <p:ext uri="{BB962C8B-B14F-4D97-AF65-F5344CB8AC3E}">
        <p14:creationId xmlns:p14="http://schemas.microsoft.com/office/powerpoint/2010/main" val="4209374436"/>
      </p:ext>
    </p:extLst>
  </p:cSld>
  <p:clrMap bg1="lt1" tx1="dk1" bg2="lt2" tx2="dk2" accent1="accent1" accent2="accent2" accent3="accent3" accent4="accent4" accent5="accent5" accent6="accent6" hlink="hlink" folHlink="folHlink"/>
  <p:sldLayoutIdLst>
    <p:sldLayoutId id="2147484267" r:id="rId1"/>
    <p:sldLayoutId id="2147484268" r:id="rId2"/>
    <p:sldLayoutId id="2147484269" r:id="rId3"/>
    <p:sldLayoutId id="2147484270" r:id="rId4"/>
    <p:sldLayoutId id="2147484271" r:id="rId5"/>
    <p:sldLayoutId id="2147484272" r:id="rId6"/>
    <p:sldLayoutId id="2147484273" r:id="rId7"/>
    <p:sldLayoutId id="2147484274" r:id="rId8"/>
    <p:sldLayoutId id="2147484275" r:id="rId9"/>
    <p:sldLayoutId id="2147484276" r:id="rId10"/>
    <p:sldLayoutId id="2147484277" r:id="rId11"/>
    <p:sldLayoutId id="214748427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55663" y="373063"/>
            <a:ext cx="10725150" cy="135096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55663" y="1862138"/>
            <a:ext cx="10725150" cy="443706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5663" y="6483350"/>
            <a:ext cx="2797175" cy="371475"/>
          </a:xfrm>
          <a:prstGeom prst="rect">
            <a:avLst/>
          </a:prstGeom>
        </p:spPr>
        <p:txBody>
          <a:bodyPr vert="horz" lIns="91440" tIns="45720" rIns="91440" bIns="45720" rtlCol="0" anchor="ctr"/>
          <a:lstStyle>
            <a:lvl1pPr algn="l">
              <a:defRPr sz="1200">
                <a:solidFill>
                  <a:schemeClr val="tx1">
                    <a:tint val="75000"/>
                  </a:schemeClr>
                </a:solidFill>
              </a:defRPr>
            </a:lvl1pPr>
          </a:lstStyle>
          <a:p>
            <a:fld id="{CB6B7007-37A3-49FE-BB5B-8C9F5CDD446E}" type="datetimeFigureOut">
              <a:rPr lang="en-US" smtClean="0"/>
              <a:t>3/10/2017</a:t>
            </a:fld>
            <a:endParaRPr lang="en-US"/>
          </a:p>
        </p:txBody>
      </p:sp>
      <p:sp>
        <p:nvSpPr>
          <p:cNvPr id="5" name="Footer Placeholder 4"/>
          <p:cNvSpPr>
            <a:spLocks noGrp="1"/>
          </p:cNvSpPr>
          <p:nvPr>
            <p:ph type="ftr" sz="quarter" idx="3"/>
          </p:nvPr>
        </p:nvSpPr>
        <p:spPr>
          <a:xfrm>
            <a:off x="4119563" y="6483350"/>
            <a:ext cx="4197350" cy="3714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83638" y="6483350"/>
            <a:ext cx="2797175" cy="371475"/>
          </a:xfrm>
          <a:prstGeom prst="rect">
            <a:avLst/>
          </a:prstGeom>
        </p:spPr>
        <p:txBody>
          <a:bodyPr vert="horz" lIns="91440" tIns="45720" rIns="91440" bIns="45720" rtlCol="0" anchor="ctr"/>
          <a:lstStyle>
            <a:lvl1pPr algn="r">
              <a:defRPr sz="1200">
                <a:solidFill>
                  <a:schemeClr val="tx1">
                    <a:tint val="75000"/>
                  </a:schemeClr>
                </a:solidFill>
              </a:defRPr>
            </a:lvl1pPr>
          </a:lstStyle>
          <a:p>
            <a:fld id="{68E65DEB-2B8F-437D-B522-FD1534F06C4F}" type="slidenum">
              <a:rPr lang="en-US" smtClean="0"/>
              <a:t>‹#›</a:t>
            </a:fld>
            <a:endParaRPr lang="en-US"/>
          </a:p>
        </p:txBody>
      </p:sp>
    </p:spTree>
    <p:extLst>
      <p:ext uri="{BB962C8B-B14F-4D97-AF65-F5344CB8AC3E}">
        <p14:creationId xmlns:p14="http://schemas.microsoft.com/office/powerpoint/2010/main" val="79748548"/>
      </p:ext>
    </p:extLst>
  </p:cSld>
  <p:clrMap bg1="lt1" tx1="dk1" bg2="lt2" tx2="dk2" accent1="accent1" accent2="accent2" accent3="accent3" accent4="accent4" accent5="accent5" accent6="accent6" hlink="hlink" folHlink="folHlink"/>
  <p:sldLayoutIdLst>
    <p:sldLayoutId id="2147484280" r:id="rId1"/>
    <p:sldLayoutId id="2147484281" r:id="rId2"/>
    <p:sldLayoutId id="2147484282" r:id="rId3"/>
    <p:sldLayoutId id="2147484283" r:id="rId4"/>
    <p:sldLayoutId id="2147484284" r:id="rId5"/>
    <p:sldLayoutId id="2147484285" r:id="rId6"/>
    <p:sldLayoutId id="2147484286" r:id="rId7"/>
    <p:sldLayoutId id="2147484287" r:id="rId8"/>
    <p:sldLayoutId id="2147484288" r:id="rId9"/>
    <p:sldLayoutId id="2147484289" r:id="rId10"/>
    <p:sldLayoutId id="214748429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val="2980749296"/>
      </p:ext>
    </p:extLst>
  </p:cSld>
  <p:clrMap bg1="dk1" tx1="lt1" bg2="dk2" tx2="lt2" accent1="accent1" accent2="accent2" accent3="accent3" accent4="accent4" accent5="accent5" accent6="accent6" hlink="hlink" folHlink="folHlink"/>
  <p:sldLayoutIdLst>
    <p:sldLayoutId id="2147484220" r:id="rId1"/>
    <p:sldLayoutId id="2147484221" r:id="rId2"/>
    <p:sldLayoutId id="2147484222" r:id="rId3"/>
    <p:sldLayoutId id="2147484223" r:id="rId4"/>
    <p:sldLayoutId id="2147484224" r:id="rId5"/>
    <p:sldLayoutId id="2147484225" r:id="rId6"/>
    <p:sldLayoutId id="2147484226" r:id="rId7"/>
    <p:sldLayoutId id="2147484227" r:id="rId8"/>
    <p:sldLayoutId id="2147484228" r:id="rId9"/>
    <p:sldLayoutId id="2147484229" r:id="rId10"/>
    <p:sldLayoutId id="2147484230" r:id="rId11"/>
    <p:sldLayoutId id="2147484232" r:id="rId12"/>
    <p:sldLayoutId id="2147484233" r:id="rId1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val="3747845551"/>
      </p:ext>
    </p:extLst>
  </p:cSld>
  <p:clrMap bg1="lt1" tx1="dk1" bg2="lt2" tx2="dk2" accent1="accent1" accent2="accent2" accent3="accent3" accent4="accent4" accent5="accent5" accent6="accent6" hlink="hlink" folHlink="folHlink"/>
  <p:sldLayoutIdLst>
    <p:sldLayoutId id="2147484235" r:id="rId1"/>
    <p:sldLayoutId id="2147484236" r:id="rId2"/>
    <p:sldLayoutId id="2147484237" r:id="rId3"/>
    <p:sldLayoutId id="2147484238" r:id="rId4"/>
    <p:sldLayoutId id="2147484239" r:id="rId5"/>
    <p:sldLayoutId id="2147484240" r:id="rId6"/>
    <p:sldLayoutId id="2147484241" r:id="rId7"/>
    <p:sldLayoutId id="2147484242" r:id="rId8"/>
    <p:sldLayoutId id="2147484243" r:id="rId9"/>
    <p:sldLayoutId id="2147484244" r:id="rId10"/>
    <p:sldLayoutId id="2147484245" r:id="rId11"/>
    <p:sldLayoutId id="2147484246" r:id="rId12"/>
    <p:sldLayoutId id="2147484247" r:id="rId13"/>
    <p:sldLayoutId id="2147484248" r:id="rId14"/>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val="1589322697"/>
      </p:ext>
    </p:extLst>
  </p:cSld>
  <p:clrMap bg1="dk1" tx1="lt1" bg2="dk2" tx2="lt2" accent1="accent1" accent2="accent2" accent3="accent3" accent4="accent4" accent5="accent5" accent6="accent6" hlink="hlink" folHlink="folHlink"/>
  <p:sldLayoutIdLst>
    <p:sldLayoutId id="2147484252" r:id="rId1"/>
    <p:sldLayoutId id="2147484253" r:id="rId2"/>
    <p:sldLayoutId id="2147484254" r:id="rId3"/>
    <p:sldLayoutId id="2147484255" r:id="rId4"/>
    <p:sldLayoutId id="2147484256" r:id="rId5"/>
    <p:sldLayoutId id="2147484257" r:id="rId6"/>
    <p:sldLayoutId id="2147484258" r:id="rId7"/>
    <p:sldLayoutId id="2147484259" r:id="rId8"/>
    <p:sldLayoutId id="2147484260" r:id="rId9"/>
    <p:sldLayoutId id="2147484261" r:id="rId10"/>
    <p:sldLayoutId id="2147484262" r:id="rId11"/>
    <p:sldLayoutId id="2147484263" r:id="rId12"/>
    <p:sldLayoutId id="2147484264" r:id="rId13"/>
    <p:sldLayoutId id="2147484265" r:id="rId14"/>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11.xml.rels><?xml version="1.0" encoding="UTF-8" standalone="yes"?>
<Relationships xmlns="http://schemas.openxmlformats.org/package/2006/relationships"><Relationship Id="rId3" Type="http://schemas.openxmlformats.org/officeDocument/2006/relationships/hyperlink" Target="http://winstongubantes.blogspot.com/2017/02/xamarinforms-and-ai-bot-framework-with_9.html" TargetMode="External"/><Relationship Id="rId2" Type="http://schemas.openxmlformats.org/officeDocument/2006/relationships/hyperlink" Target="https://dev.botframework.com/" TargetMode="External"/><Relationship Id="rId1" Type="http://schemas.openxmlformats.org/officeDocument/2006/relationships/slideLayout" Target="../slideLayouts/slideLayout53.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winstongubantes/Xamarin-Fiesta" TargetMode="External"/><Relationship Id="rId1" Type="http://schemas.openxmlformats.org/officeDocument/2006/relationships/slideLayout" Target="../slideLayouts/slideLayout53.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59.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59.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59.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59.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59.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7.xml"/><Relationship Id="rId1" Type="http://schemas.openxmlformats.org/officeDocument/2006/relationships/slideLayout" Target="../slideLayouts/slideLayout59.xml"/></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8.xml"/><Relationship Id="rId1" Type="http://schemas.openxmlformats.org/officeDocument/2006/relationships/slideLayout" Target="../slideLayouts/slideLayout59.xml"/></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9.xml"/><Relationship Id="rId1" Type="http://schemas.openxmlformats.org/officeDocument/2006/relationships/slideLayout" Target="../slideLayouts/slideLayout5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body" sz="quarter" idx="12"/>
          </p:nvPr>
        </p:nvSpPr>
        <p:spPr/>
        <p:txBody>
          <a:bodyPr/>
          <a:lstStyle/>
          <a:p>
            <a:r>
              <a:rPr lang="en-US" dirty="0"/>
              <a:t>Winston Gubantes</a:t>
            </a:r>
          </a:p>
          <a:p>
            <a:r>
              <a:rPr lang="en-US" dirty="0"/>
              <a:t>Senior </a:t>
            </a:r>
            <a:r>
              <a:rPr lang="en-US" dirty="0" err="1"/>
              <a:t>.Net</a:t>
            </a:r>
            <a:r>
              <a:rPr lang="en-US" dirty="0"/>
              <a:t> Consultant / </a:t>
            </a:r>
            <a:r>
              <a:rPr lang="en-US" dirty="0" err="1"/>
              <a:t>Xamarin</a:t>
            </a:r>
            <a:r>
              <a:rPr lang="en-US" dirty="0"/>
              <a:t> Developer</a:t>
            </a:r>
          </a:p>
          <a:p>
            <a:r>
              <a:rPr lang="en-US" dirty="0"/>
              <a:t>Gluon Consulting</a:t>
            </a:r>
          </a:p>
        </p:txBody>
      </p:sp>
      <p:sp>
        <p:nvSpPr>
          <p:cNvPr id="2" name="Title 1"/>
          <p:cNvSpPr>
            <a:spLocks noGrp="1"/>
          </p:cNvSpPr>
          <p:nvPr>
            <p:ph type="title"/>
          </p:nvPr>
        </p:nvSpPr>
        <p:spPr/>
        <p:txBody>
          <a:bodyPr/>
          <a:lstStyle/>
          <a:p>
            <a:r>
              <a:rPr lang="en-US" dirty="0" err="1"/>
              <a:t>Xamarin.Forms</a:t>
            </a:r>
            <a:r>
              <a:rPr lang="en-US" dirty="0"/>
              <a:t>  &amp;</a:t>
            </a:r>
            <a:br>
              <a:rPr lang="en-US" dirty="0"/>
            </a:br>
            <a:r>
              <a:rPr lang="en-US" dirty="0"/>
              <a:t>Cognitive Services</a:t>
            </a:r>
            <a:br>
              <a:rPr lang="en-US" dirty="0"/>
            </a:br>
            <a:endParaRPr lang="en-US" dirty="0"/>
          </a:p>
        </p:txBody>
      </p:sp>
    </p:spTree>
    <p:extLst>
      <p:ext uri="{BB962C8B-B14F-4D97-AF65-F5344CB8AC3E}">
        <p14:creationId xmlns:p14="http://schemas.microsoft.com/office/powerpoint/2010/main" val="3147022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p:txBody>
          <a:bodyPr/>
          <a:lstStyle/>
          <a:p>
            <a:pPr marL="0" indent="0">
              <a:buNone/>
            </a:pPr>
            <a:endParaRPr lang="en-US" dirty="0"/>
          </a:p>
        </p:txBody>
      </p:sp>
      <p:sp>
        <p:nvSpPr>
          <p:cNvPr id="7" name="Title 6"/>
          <p:cNvSpPr>
            <a:spLocks noGrp="1"/>
          </p:cNvSpPr>
          <p:nvPr>
            <p:ph type="ctrTitle"/>
          </p:nvPr>
        </p:nvSpPr>
        <p:spPr/>
        <p:txBody>
          <a:bodyPr/>
          <a:lstStyle/>
          <a:p>
            <a:r>
              <a:rPr lang="en-US" dirty="0"/>
              <a:t>Demo</a:t>
            </a:r>
          </a:p>
        </p:txBody>
      </p:sp>
    </p:spTree>
    <p:extLst>
      <p:ext uri="{BB962C8B-B14F-4D97-AF65-F5344CB8AC3E}">
        <p14:creationId xmlns:p14="http://schemas.microsoft.com/office/powerpoint/2010/main" val="290880170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4985980"/>
          </a:xfrm>
        </p:spPr>
        <p:txBody>
          <a:bodyPr/>
          <a:lstStyle/>
          <a:p>
            <a:pPr>
              <a:lnSpc>
                <a:spcPct val="100000"/>
              </a:lnSpc>
            </a:pPr>
            <a:r>
              <a:rPr lang="en-US" dirty="0"/>
              <a:t>Create language understanding app and models.</a:t>
            </a:r>
          </a:p>
          <a:p>
            <a:pPr>
              <a:lnSpc>
                <a:spcPct val="100000"/>
              </a:lnSpc>
            </a:pPr>
            <a:r>
              <a:rPr lang="en-US" dirty="0"/>
              <a:t>We also need a smart chatbot C# project with Microsoft Bot Framework. </a:t>
            </a:r>
          </a:p>
          <a:p>
            <a:pPr>
              <a:lnSpc>
                <a:spcPct val="100000"/>
              </a:lnSpc>
            </a:pPr>
            <a:r>
              <a:rPr lang="en-US" dirty="0"/>
              <a:t>Register your bot in </a:t>
            </a:r>
            <a:r>
              <a:rPr lang="en-US" dirty="0">
                <a:hlinkClick r:id="rId2"/>
              </a:rPr>
              <a:t>https://dev.botframework.com</a:t>
            </a:r>
            <a:r>
              <a:rPr lang="en-US" dirty="0"/>
              <a:t> </a:t>
            </a:r>
          </a:p>
          <a:p>
            <a:pPr>
              <a:lnSpc>
                <a:spcPct val="100000"/>
              </a:lnSpc>
            </a:pPr>
            <a:r>
              <a:rPr lang="en-US" dirty="0"/>
              <a:t>Setup a </a:t>
            </a:r>
            <a:r>
              <a:rPr lang="en-US" dirty="0" err="1"/>
              <a:t>DirectLine</a:t>
            </a:r>
            <a:endParaRPr lang="en-US" dirty="0"/>
          </a:p>
          <a:p>
            <a:pPr>
              <a:lnSpc>
                <a:spcPct val="100000"/>
              </a:lnSpc>
            </a:pPr>
            <a:r>
              <a:rPr lang="en-US" dirty="0"/>
              <a:t>Create a </a:t>
            </a:r>
            <a:r>
              <a:rPr lang="en-US" dirty="0" err="1"/>
              <a:t>Xamarin.Forms</a:t>
            </a:r>
            <a:r>
              <a:rPr lang="en-US" dirty="0"/>
              <a:t> projects to connect with </a:t>
            </a:r>
            <a:r>
              <a:rPr lang="en-US" dirty="0" err="1"/>
              <a:t>DirectLine</a:t>
            </a:r>
            <a:endParaRPr lang="en-US" dirty="0"/>
          </a:p>
        </p:txBody>
      </p:sp>
      <p:sp>
        <p:nvSpPr>
          <p:cNvPr id="2" name="Title 1"/>
          <p:cNvSpPr>
            <a:spLocks noGrp="1"/>
          </p:cNvSpPr>
          <p:nvPr>
            <p:ph type="title"/>
          </p:nvPr>
        </p:nvSpPr>
        <p:spPr/>
        <p:txBody>
          <a:bodyPr/>
          <a:lstStyle/>
          <a:p>
            <a:r>
              <a:rPr lang="en-US" dirty="0"/>
              <a:t>Steps – LUIS application creation</a:t>
            </a:r>
          </a:p>
        </p:txBody>
      </p:sp>
      <p:sp>
        <p:nvSpPr>
          <p:cNvPr id="3" name="TextBox 2"/>
          <p:cNvSpPr txBox="1"/>
          <p:nvPr/>
        </p:nvSpPr>
        <p:spPr>
          <a:xfrm>
            <a:off x="281582" y="6164262"/>
            <a:ext cx="4191000"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Complete steps click </a:t>
            </a:r>
            <a:r>
              <a:rPr lang="en-US" sz="1400" dirty="0">
                <a:gradFill>
                  <a:gsLst>
                    <a:gs pos="2917">
                      <a:schemeClr val="tx1"/>
                    </a:gs>
                    <a:gs pos="30000">
                      <a:schemeClr val="tx1"/>
                    </a:gs>
                  </a:gsLst>
                  <a:lin ang="5400000" scaled="0"/>
                </a:gradFill>
                <a:hlinkClick r:id="rId3"/>
              </a:rPr>
              <a:t>here</a:t>
            </a:r>
            <a:endParaRPr lang="en-US" sz="1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887062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5232202"/>
          </a:xfrm>
        </p:spPr>
        <p:txBody>
          <a:bodyPr/>
          <a:lstStyle/>
          <a:p>
            <a:pPr marL="0" indent="0">
              <a:lnSpc>
                <a:spcPct val="100000"/>
              </a:lnSpc>
              <a:buNone/>
            </a:pPr>
            <a:r>
              <a:rPr lang="en-US" dirty="0">
                <a:hlinkClick r:id="rId2"/>
              </a:rPr>
              <a:t>https://github.com/winstongubantes/Xamarin-Fiesta</a:t>
            </a:r>
            <a:endParaRPr lang="en-US" dirty="0"/>
          </a:p>
          <a:p>
            <a:pPr marL="0" indent="0">
              <a:lnSpc>
                <a:spcPct val="100000"/>
              </a:lnSpc>
              <a:buNone/>
            </a:pPr>
            <a:r>
              <a:rPr lang="en-US" b="1" dirty="0"/>
              <a:t>Wrap Up</a:t>
            </a:r>
          </a:p>
          <a:p>
            <a:r>
              <a:rPr lang="en-US" dirty="0"/>
              <a:t>Mobile Apps creation has made simple using Visual Studio with </a:t>
            </a:r>
            <a:r>
              <a:rPr lang="en-US" dirty="0" err="1"/>
              <a:t>Xamarin</a:t>
            </a:r>
            <a:endParaRPr lang="en-US" dirty="0"/>
          </a:p>
          <a:p>
            <a:r>
              <a:rPr lang="en-US" dirty="0"/>
              <a:t>With Cognitive Services enable us to create smarter apps</a:t>
            </a:r>
          </a:p>
          <a:p>
            <a:r>
              <a:rPr lang="en-US" dirty="0"/>
              <a:t>Integration of your </a:t>
            </a:r>
            <a:r>
              <a:rPr lang="en-US" dirty="0" err="1"/>
              <a:t>Xamarin</a:t>
            </a:r>
            <a:r>
              <a:rPr lang="en-US" dirty="0"/>
              <a:t> Apps and Cognitive Service is seamless.</a:t>
            </a:r>
          </a:p>
        </p:txBody>
      </p:sp>
      <p:sp>
        <p:nvSpPr>
          <p:cNvPr id="2" name="Title 1"/>
          <p:cNvSpPr>
            <a:spLocks noGrp="1"/>
          </p:cNvSpPr>
          <p:nvPr>
            <p:ph type="title"/>
          </p:nvPr>
        </p:nvSpPr>
        <p:spPr/>
        <p:txBody>
          <a:bodyPr/>
          <a:lstStyle/>
          <a:p>
            <a:r>
              <a:rPr lang="en-US" dirty="0"/>
              <a:t>Resources</a:t>
            </a:r>
          </a:p>
        </p:txBody>
      </p:sp>
    </p:spTree>
    <p:extLst>
      <p:ext uri="{BB962C8B-B14F-4D97-AF65-F5344CB8AC3E}">
        <p14:creationId xmlns:p14="http://schemas.microsoft.com/office/powerpoint/2010/main" val="3802729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73050" y="6079032"/>
            <a:ext cx="11888788" cy="618631"/>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404040">
                        <a:lumMod val="75000"/>
                        <a:lumOff val="25000"/>
                      </a:srgbClr>
                    </a:gs>
                    <a:gs pos="100000">
                      <a:srgbClr val="404040">
                        <a:lumMod val="75000"/>
                        <a:lumOff val="25000"/>
                      </a:srgbClr>
                    </a:gs>
                  </a:gsLst>
                  <a:lin ang="5400000" scaled="0"/>
                </a:gradFill>
                <a:cs typeface="Segoe UI" pitchFamily="34" charset="0"/>
              </a:rPr>
              <a:t>© 2014 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rgbClr val="404040">
                        <a:lumMod val="75000"/>
                        <a:lumOff val="25000"/>
                      </a:srgbClr>
                    </a:gs>
                    <a:gs pos="100000">
                      <a:srgbClr val="404040">
                        <a:lumMod val="75000"/>
                        <a:lumOff val="25000"/>
                      </a:srgbClr>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232" y="3103733"/>
            <a:ext cx="3687046" cy="787059"/>
          </a:xfrm>
          <a:prstGeom prst="rect">
            <a:avLst/>
          </a:prstGeom>
        </p:spPr>
      </p:pic>
    </p:spTree>
    <p:extLst>
      <p:ext uri="{BB962C8B-B14F-4D97-AF65-F5344CB8AC3E}">
        <p14:creationId xmlns:p14="http://schemas.microsoft.com/office/powerpoint/2010/main" val="1079748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a:t>Anything you can do in Objective-C, Swift or Java, you can do in C#.  </a:t>
            </a:r>
          </a:p>
        </p:txBody>
      </p:sp>
      <p:sp>
        <p:nvSpPr>
          <p:cNvPr id="5" name="Title 4"/>
          <p:cNvSpPr>
            <a:spLocks noGrp="1"/>
          </p:cNvSpPr>
          <p:nvPr>
            <p:ph type="title"/>
          </p:nvPr>
        </p:nvSpPr>
        <p:spPr/>
        <p:txBody>
          <a:bodyPr/>
          <a:lstStyle/>
          <a:p>
            <a:r>
              <a:rPr lang="en-US" dirty="0" err="1"/>
              <a:t>Xamarin.Forms</a:t>
            </a:r>
            <a:endParaRPr lang="en-US" dirty="0"/>
          </a:p>
        </p:txBody>
      </p:sp>
      <p:pic>
        <p:nvPicPr>
          <p:cNvPr id="6" name="Picture Placeholder 3"/>
          <p:cNvPicPr>
            <a:picLocks noChangeAspect="1"/>
          </p:cNvPicPr>
          <p:nvPr/>
        </p:nvPicPr>
        <p:blipFill>
          <a:blip r:embed="rId3"/>
          <a:stretch>
            <a:fillRect/>
          </a:stretch>
        </p:blipFill>
        <p:spPr>
          <a:xfrm>
            <a:off x="198437" y="2072018"/>
            <a:ext cx="4876800" cy="2850489"/>
          </a:xfrm>
          <a:prstGeom prst="rect">
            <a:avLst/>
          </a:prstGeom>
          <a:ln>
            <a:noFill/>
          </a:ln>
          <a:effectLst>
            <a:outerShdw blurRad="292100" dist="139700" dir="2700000" algn="tl" rotWithShape="0">
              <a:srgbClr val="333333">
                <a:alpha val="65000"/>
              </a:srgbClr>
            </a:outerShdw>
          </a:effectLst>
        </p:spPr>
      </p:pic>
      <p:pic>
        <p:nvPicPr>
          <p:cNvPr id="4" name="Picture Placeholder 3"/>
          <p:cNvPicPr>
            <a:picLocks noGrp="1" noChangeAspect="1"/>
          </p:cNvPicPr>
          <p:nvPr>
            <p:ph type="pic" sz="quarter" idx="16"/>
          </p:nvPr>
        </p:nvPicPr>
        <p:blipFill>
          <a:blip r:embed="rId4"/>
          <a:stretch>
            <a:fillRect/>
          </a:stretch>
        </p:blipFill>
        <p:spPr>
          <a:xfrm>
            <a:off x="808037" y="2268537"/>
            <a:ext cx="3657600" cy="2286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64800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a:t>Tap into the power of machine learning with easy-to-use REST APIs.  </a:t>
            </a:r>
          </a:p>
        </p:txBody>
      </p:sp>
      <p:pic>
        <p:nvPicPr>
          <p:cNvPr id="4" name="Picture Placeholder 3"/>
          <p:cNvPicPr>
            <a:picLocks noGrp="1" noChangeAspect="1"/>
          </p:cNvPicPr>
          <p:nvPr>
            <p:ph type="pic" sz="quarter" idx="16"/>
          </p:nvPr>
        </p:nvPicPr>
        <p:blipFill rotWithShape="1">
          <a:blip r:embed="rId3"/>
          <a:srcRect t="16239"/>
          <a:stretch/>
        </p:blipFill>
        <p:spPr>
          <a:xfrm>
            <a:off x="427037" y="2201862"/>
            <a:ext cx="3931920" cy="2457698"/>
          </a:xfrm>
          <a:prstGeom prst="rect">
            <a:avLst/>
          </a:prstGeom>
          <a:ln>
            <a:noFill/>
          </a:ln>
          <a:effectLst>
            <a:outerShdw blurRad="190500" algn="tl" rotWithShape="0">
              <a:srgbClr val="000000">
                <a:alpha val="70000"/>
              </a:srgbClr>
            </a:outerShdw>
          </a:effectLst>
        </p:spPr>
      </p:pic>
      <p:sp>
        <p:nvSpPr>
          <p:cNvPr id="5" name="Title 4"/>
          <p:cNvSpPr>
            <a:spLocks noGrp="1"/>
          </p:cNvSpPr>
          <p:nvPr>
            <p:ph type="title"/>
          </p:nvPr>
        </p:nvSpPr>
        <p:spPr/>
        <p:txBody>
          <a:bodyPr/>
          <a:lstStyle/>
          <a:p>
            <a:r>
              <a:rPr lang="en-US" dirty="0"/>
              <a:t>Cognitive Services </a:t>
            </a:r>
            <a:r>
              <a:rPr lang="en-US" dirty="0" err="1"/>
              <a:t>Apis</a:t>
            </a:r>
            <a:endParaRPr lang="en-US" dirty="0"/>
          </a:p>
        </p:txBody>
      </p:sp>
    </p:spTree>
    <p:extLst>
      <p:ext uri="{BB962C8B-B14F-4D97-AF65-F5344CB8AC3E}">
        <p14:creationId xmlns:p14="http://schemas.microsoft.com/office/powerpoint/2010/main" val="732186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a:t>This feature returns information about visual content found in an image.  </a:t>
            </a:r>
          </a:p>
        </p:txBody>
      </p:sp>
      <p:pic>
        <p:nvPicPr>
          <p:cNvPr id="4" name="Picture Placeholder 3"/>
          <p:cNvPicPr>
            <a:picLocks noGrp="1" noChangeAspect="1"/>
          </p:cNvPicPr>
          <p:nvPr>
            <p:ph type="pic" sz="quarter" idx="16"/>
          </p:nvPr>
        </p:nvPicPr>
        <p:blipFill>
          <a:blip r:embed="rId3"/>
          <a:stretch>
            <a:fillRect/>
          </a:stretch>
        </p:blipFill>
        <p:spPr>
          <a:xfrm>
            <a:off x="274638" y="1980594"/>
            <a:ext cx="3931920" cy="3033337"/>
          </a:xfrm>
        </p:spPr>
      </p:pic>
      <p:sp>
        <p:nvSpPr>
          <p:cNvPr id="5" name="Title 4"/>
          <p:cNvSpPr>
            <a:spLocks noGrp="1"/>
          </p:cNvSpPr>
          <p:nvPr>
            <p:ph type="title"/>
          </p:nvPr>
        </p:nvSpPr>
        <p:spPr/>
        <p:txBody>
          <a:bodyPr/>
          <a:lstStyle/>
          <a:p>
            <a:r>
              <a:rPr lang="en-US" dirty="0"/>
              <a:t>Computer Vision </a:t>
            </a:r>
            <a:r>
              <a:rPr lang="en-US" dirty="0" err="1"/>
              <a:t>Api</a:t>
            </a:r>
            <a:endParaRPr lang="en-US" dirty="0"/>
          </a:p>
        </p:txBody>
      </p:sp>
    </p:spTree>
    <p:extLst>
      <p:ext uri="{BB962C8B-B14F-4D97-AF65-F5344CB8AC3E}">
        <p14:creationId xmlns:p14="http://schemas.microsoft.com/office/powerpoint/2010/main" val="4208965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a:t>Recognizes 200K celebrities from business, politics, sports and entertainment around the World. </a:t>
            </a:r>
          </a:p>
        </p:txBody>
      </p:sp>
      <p:pic>
        <p:nvPicPr>
          <p:cNvPr id="4" name="Picture Placeholder 3"/>
          <p:cNvPicPr>
            <a:picLocks noGrp="1" noChangeAspect="1"/>
          </p:cNvPicPr>
          <p:nvPr>
            <p:ph type="pic" sz="quarter" idx="16"/>
          </p:nvPr>
        </p:nvPicPr>
        <p:blipFill>
          <a:blip r:embed="rId3"/>
          <a:stretch>
            <a:fillRect/>
          </a:stretch>
        </p:blipFill>
        <p:spPr>
          <a:xfrm>
            <a:off x="420596" y="1980594"/>
            <a:ext cx="3640004" cy="3033337"/>
          </a:xfrm>
        </p:spPr>
      </p:pic>
      <p:sp>
        <p:nvSpPr>
          <p:cNvPr id="5" name="Title 4"/>
          <p:cNvSpPr>
            <a:spLocks noGrp="1"/>
          </p:cNvSpPr>
          <p:nvPr>
            <p:ph type="title"/>
          </p:nvPr>
        </p:nvSpPr>
        <p:spPr/>
        <p:txBody>
          <a:bodyPr/>
          <a:lstStyle/>
          <a:p>
            <a:r>
              <a:rPr lang="en-US" dirty="0"/>
              <a:t>Computer Vision </a:t>
            </a:r>
            <a:r>
              <a:rPr lang="en-US" dirty="0" err="1"/>
              <a:t>Api</a:t>
            </a:r>
            <a:endParaRPr lang="en-US" dirty="0"/>
          </a:p>
        </p:txBody>
      </p:sp>
    </p:spTree>
    <p:extLst>
      <p:ext uri="{BB962C8B-B14F-4D97-AF65-F5344CB8AC3E}">
        <p14:creationId xmlns:p14="http://schemas.microsoft.com/office/powerpoint/2010/main" val="1535611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a:t>Optical Character Recognition (OCR) detects text in an image and extracts the recognized words into a machine-readable character stream.</a:t>
            </a:r>
          </a:p>
        </p:txBody>
      </p:sp>
      <p:pic>
        <p:nvPicPr>
          <p:cNvPr id="4" name="Picture Placeholder 3"/>
          <p:cNvPicPr>
            <a:picLocks noGrp="1" noChangeAspect="1"/>
          </p:cNvPicPr>
          <p:nvPr>
            <p:ph type="pic" sz="quarter" idx="16"/>
          </p:nvPr>
        </p:nvPicPr>
        <p:blipFill>
          <a:blip r:embed="rId3"/>
          <a:stretch>
            <a:fillRect/>
          </a:stretch>
        </p:blipFill>
        <p:spPr>
          <a:xfrm>
            <a:off x="420596" y="2143181"/>
            <a:ext cx="3640004" cy="2708162"/>
          </a:xfrm>
        </p:spPr>
      </p:pic>
      <p:sp>
        <p:nvSpPr>
          <p:cNvPr id="5" name="Title 4"/>
          <p:cNvSpPr>
            <a:spLocks noGrp="1"/>
          </p:cNvSpPr>
          <p:nvPr>
            <p:ph type="title"/>
          </p:nvPr>
        </p:nvSpPr>
        <p:spPr/>
        <p:txBody>
          <a:bodyPr/>
          <a:lstStyle/>
          <a:p>
            <a:r>
              <a:rPr lang="en-US" dirty="0"/>
              <a:t>Computer Vision </a:t>
            </a:r>
            <a:r>
              <a:rPr lang="en-US" dirty="0" err="1"/>
              <a:t>Api</a:t>
            </a:r>
            <a:endParaRPr lang="en-US" dirty="0"/>
          </a:p>
        </p:txBody>
      </p:sp>
    </p:spTree>
    <p:extLst>
      <p:ext uri="{BB962C8B-B14F-4D97-AF65-F5344CB8AC3E}">
        <p14:creationId xmlns:p14="http://schemas.microsoft.com/office/powerpoint/2010/main" val="2742637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a:t>One of the key problems in human-computer interactions is the ability of the computer to understand what a person wants.</a:t>
            </a:r>
          </a:p>
        </p:txBody>
      </p:sp>
      <p:pic>
        <p:nvPicPr>
          <p:cNvPr id="4" name="Picture Placeholder 3"/>
          <p:cNvPicPr>
            <a:picLocks noGrp="1" noChangeAspect="1"/>
          </p:cNvPicPr>
          <p:nvPr>
            <p:ph type="pic" sz="quarter" idx="16"/>
          </p:nvPr>
        </p:nvPicPr>
        <p:blipFill>
          <a:blip r:embed="rId3"/>
          <a:stretch>
            <a:fillRect/>
          </a:stretch>
        </p:blipFill>
        <p:spPr>
          <a:xfrm>
            <a:off x="420596" y="2359760"/>
            <a:ext cx="3640004" cy="2275002"/>
          </a:xfrm>
        </p:spPr>
      </p:pic>
      <p:sp>
        <p:nvSpPr>
          <p:cNvPr id="5" name="Title 4"/>
          <p:cNvSpPr>
            <a:spLocks noGrp="1"/>
          </p:cNvSpPr>
          <p:nvPr>
            <p:ph type="title"/>
          </p:nvPr>
        </p:nvSpPr>
        <p:spPr/>
        <p:txBody>
          <a:bodyPr/>
          <a:lstStyle/>
          <a:p>
            <a:r>
              <a:rPr lang="en-US" dirty="0"/>
              <a:t>Language Understanding Intelligent Service</a:t>
            </a:r>
          </a:p>
        </p:txBody>
      </p:sp>
    </p:spTree>
    <p:extLst>
      <p:ext uri="{BB962C8B-B14F-4D97-AF65-F5344CB8AC3E}">
        <p14:creationId xmlns:p14="http://schemas.microsoft.com/office/powerpoint/2010/main" val="3168253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a:t>Designed to provide you with an easy way to create models, which allow your applications to understand user commands.</a:t>
            </a:r>
          </a:p>
        </p:txBody>
      </p:sp>
      <p:pic>
        <p:nvPicPr>
          <p:cNvPr id="4" name="Picture Placeholder 3"/>
          <p:cNvPicPr>
            <a:picLocks noGrp="1" noChangeAspect="1"/>
          </p:cNvPicPr>
          <p:nvPr>
            <p:ph type="pic" sz="quarter" idx="16"/>
          </p:nvPr>
        </p:nvPicPr>
        <p:blipFill>
          <a:blip r:embed="rId3"/>
          <a:stretch>
            <a:fillRect/>
          </a:stretch>
        </p:blipFill>
        <p:spPr>
          <a:xfrm>
            <a:off x="420596" y="2286019"/>
            <a:ext cx="3640004" cy="2422485"/>
          </a:xfrm>
        </p:spPr>
      </p:pic>
      <p:sp>
        <p:nvSpPr>
          <p:cNvPr id="5" name="Title 4"/>
          <p:cNvSpPr>
            <a:spLocks noGrp="1"/>
          </p:cNvSpPr>
          <p:nvPr>
            <p:ph type="title"/>
          </p:nvPr>
        </p:nvSpPr>
        <p:spPr/>
        <p:txBody>
          <a:bodyPr/>
          <a:lstStyle/>
          <a:p>
            <a:r>
              <a:rPr lang="en-US" dirty="0"/>
              <a:t>Language Understanding Intelligent Service</a:t>
            </a:r>
          </a:p>
        </p:txBody>
      </p:sp>
    </p:spTree>
    <p:extLst>
      <p:ext uri="{BB962C8B-B14F-4D97-AF65-F5344CB8AC3E}">
        <p14:creationId xmlns:p14="http://schemas.microsoft.com/office/powerpoint/2010/main" val="727039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a:t>For example, you might say "Book me a ticket to Paris" in which case there is the intention to "</a:t>
            </a:r>
            <a:r>
              <a:rPr lang="en-US" dirty="0" err="1"/>
              <a:t>BookTicket</a:t>
            </a:r>
            <a:r>
              <a:rPr lang="en-US" dirty="0"/>
              <a:t>" while "Paris" is the location entity.</a:t>
            </a:r>
          </a:p>
        </p:txBody>
      </p:sp>
      <p:pic>
        <p:nvPicPr>
          <p:cNvPr id="4" name="Picture Placeholder 3"/>
          <p:cNvPicPr>
            <a:picLocks noGrp="1" noChangeAspect="1"/>
          </p:cNvPicPr>
          <p:nvPr>
            <p:ph type="pic" sz="quarter" idx="16"/>
          </p:nvPr>
        </p:nvPicPr>
        <p:blipFill>
          <a:blip r:embed="rId3"/>
          <a:stretch>
            <a:fillRect/>
          </a:stretch>
        </p:blipFill>
        <p:spPr>
          <a:xfrm>
            <a:off x="536476" y="2359760"/>
            <a:ext cx="3408242" cy="2275002"/>
          </a:xfrm>
        </p:spPr>
      </p:pic>
      <p:sp>
        <p:nvSpPr>
          <p:cNvPr id="5" name="Title 4"/>
          <p:cNvSpPr>
            <a:spLocks noGrp="1"/>
          </p:cNvSpPr>
          <p:nvPr>
            <p:ph type="title"/>
          </p:nvPr>
        </p:nvSpPr>
        <p:spPr/>
        <p:txBody>
          <a:bodyPr/>
          <a:lstStyle/>
          <a:p>
            <a:r>
              <a:rPr lang="en-US" dirty="0"/>
              <a:t>Language Understanding Intelligent Service</a:t>
            </a:r>
          </a:p>
        </p:txBody>
      </p:sp>
    </p:spTree>
    <p:extLst>
      <p:ext uri="{BB962C8B-B14F-4D97-AF65-F5344CB8AC3E}">
        <p14:creationId xmlns:p14="http://schemas.microsoft.com/office/powerpoint/2010/main" val="2433950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5-30536_Build_2014_Breakout_Template_White_16x9">
  <a:themeElements>
    <a:clrScheme name="Build 2014">
      <a:dk1>
        <a:srgbClr val="404040"/>
      </a:dk1>
      <a:lt1>
        <a:srgbClr val="FFFFFF"/>
      </a:lt1>
      <a:dk2>
        <a:srgbClr val="00188F"/>
      </a:dk2>
      <a:lt2>
        <a:srgbClr val="FFFFFF"/>
      </a:lt2>
      <a:accent1>
        <a:srgbClr val="00188F"/>
      </a:accent1>
      <a:accent2>
        <a:srgbClr val="00BCF2"/>
      </a:accent2>
      <a:accent3>
        <a:srgbClr val="9B4F96"/>
      </a:accent3>
      <a:accent4>
        <a:srgbClr val="7FBA00"/>
      </a:accent4>
      <a:accent5>
        <a:srgbClr val="FF8C00"/>
      </a:accent5>
      <a:accent6>
        <a:srgbClr val="00D8CC"/>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4_Template.potx" id="{39E59A6A-D504-4212-89A7-01891365F18E}" vid="{A4136940-2F30-4F5C-9ED6-88F2C49C1AE1}"/>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5-30536_Build_2014_Breakout_Template_Blue_16x9">
  <a:themeElements>
    <a:clrScheme name="Build 2014">
      <a:dk1>
        <a:srgbClr val="000000"/>
      </a:dk1>
      <a:lt1>
        <a:srgbClr val="FFFFFF"/>
      </a:lt1>
      <a:dk2>
        <a:srgbClr val="00188F"/>
      </a:dk2>
      <a:lt2>
        <a:srgbClr val="FFFFFF"/>
      </a:lt2>
      <a:accent1>
        <a:srgbClr val="00188F"/>
      </a:accent1>
      <a:accent2>
        <a:srgbClr val="00BCF2"/>
      </a:accent2>
      <a:accent3>
        <a:srgbClr val="9B4F96"/>
      </a:accent3>
      <a:accent4>
        <a:srgbClr val="7FBA00"/>
      </a:accent4>
      <a:accent5>
        <a:srgbClr val="FF8C00"/>
      </a:accent5>
      <a:accent6>
        <a:srgbClr val="00D8CC"/>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3"/>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4_Template.potx" id="{39E59A6A-D504-4212-89A7-01891365F18E}" vid="{C5418590-2BCF-48C6-AF37-67DC4D4291A7}"/>
    </a:ext>
  </a:extLst>
</a:theme>
</file>

<file path=ppt/theme/theme5.xml><?xml version="1.0" encoding="utf-8"?>
<a:theme xmlns:a="http://schemas.openxmlformats.org/drawingml/2006/main" name="1_5-30536_Build_2014_Breakout_Template_White_16x9">
  <a:themeElements>
    <a:clrScheme name="Build 2014">
      <a:dk1>
        <a:srgbClr val="404040"/>
      </a:dk1>
      <a:lt1>
        <a:srgbClr val="FFFFFF"/>
      </a:lt1>
      <a:dk2>
        <a:srgbClr val="00188F"/>
      </a:dk2>
      <a:lt2>
        <a:srgbClr val="FFFFFF"/>
      </a:lt2>
      <a:accent1>
        <a:srgbClr val="00188F"/>
      </a:accent1>
      <a:accent2>
        <a:srgbClr val="00BCF2"/>
      </a:accent2>
      <a:accent3>
        <a:srgbClr val="9B4F96"/>
      </a:accent3>
      <a:accent4>
        <a:srgbClr val="7FBA00"/>
      </a:accent4>
      <a:accent5>
        <a:srgbClr val="FF8C00"/>
      </a:accent5>
      <a:accent6>
        <a:srgbClr val="00D8CC"/>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4_Breakout_Template.potx" id="{AF7916F5-B6CE-4446-87D4-7A61BEF9288B}" vid="{F2E341AB-B1C9-4A03-98B5-82D7F8BB090B}"/>
    </a:ext>
  </a:extLst>
</a:theme>
</file>

<file path=ppt/theme/theme6.xml><?xml version="1.0" encoding="utf-8"?>
<a:theme xmlns:a="http://schemas.openxmlformats.org/drawingml/2006/main" name="2_5-30536_Build_2014_Breakout_Template_Blue_16x9">
  <a:themeElements>
    <a:clrScheme name="Build 2014">
      <a:dk1>
        <a:srgbClr val="000000"/>
      </a:dk1>
      <a:lt1>
        <a:srgbClr val="FFFFFF"/>
      </a:lt1>
      <a:dk2>
        <a:srgbClr val="00188F"/>
      </a:dk2>
      <a:lt2>
        <a:srgbClr val="FFFFFF"/>
      </a:lt2>
      <a:accent1>
        <a:srgbClr val="00188F"/>
      </a:accent1>
      <a:accent2>
        <a:srgbClr val="00BCF2"/>
      </a:accent2>
      <a:accent3>
        <a:srgbClr val="9B4F96"/>
      </a:accent3>
      <a:accent4>
        <a:srgbClr val="7FBA00"/>
      </a:accent4>
      <a:accent5>
        <a:srgbClr val="FF8C00"/>
      </a:accent5>
      <a:accent6>
        <a:srgbClr val="00D8CC"/>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3"/>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4_Breakout_Template.potx" id="{AF7916F5-B6CE-4446-87D4-7A61BEF9288B}" vid="{C9130907-DA69-4142-9ECE-92E64A71CF56}"/>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PresentationsDoc" ma:contentTypeID="0x010100CBE8A0D253ED1A4AAAE93FF9B973EB7E0027C1F5D9CEFE6046B3BCA4D310D11AA7" ma:contentTypeVersion="25" ma:contentTypeDescription="" ma:contentTypeScope="" ma:versionID="59190252e8f6b8110360cee8e4044d5b">
  <xsd:schema xmlns:xsd="http://www.w3.org/2001/XMLSchema" xmlns:xs="http://www.w3.org/2001/XMLSchema" xmlns:p="http://schemas.microsoft.com/office/2006/metadata/properties" xmlns:ns1="http://schemas.microsoft.com/sharepoint/v3" xmlns:ns2="e36bfbf9-5e42-489c-a259-4c54eb22cb57" xmlns:ns3="230e9df3-be65-4c73-a93b-d1236ebd677e" targetNamespace="http://schemas.microsoft.com/office/2006/metadata/properties" ma:root="true" ma:fieldsID="ce62f3e539b6767ca1e323fb703a26fd" ns1:_="" ns2:_="" ns3:_="">
    <xsd:import namespace="http://schemas.microsoft.com/sharepoint/v3"/>
    <xsd:import namespace="e36bfbf9-5e42-489c-a259-4c54eb22cb57"/>
    <xsd:import namespace="230e9df3-be65-4c73-a93b-d1236ebd677e"/>
    <xsd:element name="properties">
      <xsd:complexType>
        <xsd:sequence>
          <xsd:element name="documentManagement">
            <xsd:complexType>
              <xsd:all>
                <xsd:element ref="ns2:i23d7ba649194ae1bace8707520bbe5b" minOccurs="0"/>
                <xsd:element ref="ns3:TaxCatchAll" minOccurs="0"/>
                <xsd:element ref="ns3:TaxCatchAllLabel" minOccurs="0"/>
                <xsd:element ref="ns2:l3c4e8b902d24cac82560b32d42c7cb4" minOccurs="0"/>
                <xsd:element ref="ns2:o359a72c0e394a2bbc3ef6c803acc180"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o915802bd8fb417bbe5f6f423fd076a0" minOccurs="0"/>
                <xsd:element ref="ns2:g9dd8d57dc62470db6c80d9bb76f6f98" minOccurs="0"/>
                <xsd:element ref="ns2:ha6fe286c6b34f98b7bef39f1ccb86a0" minOccurs="0"/>
                <xsd:element ref="ns2:Session_x0020_Code" minOccurs="0"/>
                <xsd:element ref="ns2:MS_x0020_Content_x0020_Owner" minOccurs="0"/>
                <xsd:element ref="ns2:o05f84fa51b8493184c53e88c1048d4a" minOccurs="0"/>
                <xsd:element ref="ns2:SharedWithUsers" minOccurs="0"/>
                <xsd:element ref="ns3:TaxKeywordTaxHTField" minOccurs="0"/>
                <xsd:element ref="ns1:AverageRating" minOccurs="0"/>
                <xsd:element ref="ns1:RatingCount" minOccurs="0"/>
                <xsd:element ref="ns1:RatedBy" minOccurs="0"/>
                <xsd:element ref="ns1:Ratings" minOccurs="0"/>
                <xsd:element ref="ns1:LikesCount" minOccurs="0"/>
                <xsd:element ref="ns1:LikedB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4" nillable="true" ma:displayName="Rating (0-5)" ma:decimals="2" ma:description="Average value of all the ratings that have been submitted" ma:internalName="AverageRating" ma:readOnly="true">
      <xsd:simpleType>
        <xsd:restriction base="dms:Number"/>
      </xsd:simpleType>
    </xsd:element>
    <xsd:element name="RatingCount" ma:index="35" nillable="true" ma:displayName="Number of Ratings" ma:decimals="0" ma:description="Number of ratings submitted" ma:internalName="RatingCount" ma:readOnly="true">
      <xsd:simpleType>
        <xsd:restriction base="dms:Number"/>
      </xsd:simpleType>
    </xsd:element>
    <xsd:element name="RatedBy" ma:index="36" nillable="true" ma:displayName="Rated By" ma:description="Users rated the item." ma:hidden="true" ma:list="UserInfo" ma:internalName="Rat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atings" ma:index="37" nillable="true" ma:displayName="User ratings" ma:description="User ratings for the item" ma:hidden="true" ma:internalName="Ratings">
      <xsd:simpleType>
        <xsd:restriction base="dms:Note"/>
      </xsd:simpleType>
    </xsd:element>
    <xsd:element name="LikesCount" ma:index="38" nillable="true" ma:displayName="Number of Likes" ma:internalName="LikesCount">
      <xsd:simpleType>
        <xsd:restriction base="dms:Unknown"/>
      </xsd:simpleType>
    </xsd:element>
    <xsd:element name="LikedBy" ma:index="39" nillable="true" ma:displayName="Liked By" ma:hidden="true" ma:list="UserInfo" ma:internalName="Lik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e36bfbf9-5e42-489c-a259-4c54eb22cb57" elementFormDefault="qualified">
    <xsd:import namespace="http://schemas.microsoft.com/office/2006/documentManagement/types"/>
    <xsd:import namespace="http://schemas.microsoft.com/office/infopath/2007/PartnerControls"/>
    <xsd:element name="i23d7ba649194ae1bace8707520bbe5b" ma:index="8" nillable="true" ma:taxonomy="true" ma:internalName="i23d7ba649194ae1bace8707520bbe5b" ma:taxonomyFieldName="Event_x0020_Name" ma:displayName="Event Name" ma:default="" ma:fieldId="{223d7ba6-4919-4ae1-bace-8707520bbe5b}"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l3c4e8b902d24cac82560b32d42c7cb4" ma:index="12" nillable="true" ma:taxonomy="true" ma:internalName="l3c4e8b902d24cac82560b32d42c7cb4" ma:taxonomyFieldName="Event_x0020_Location" ma:displayName="Event Location" ma:default="" ma:fieldId="{53c4e8b9-02d2-4cac-8256-0b32d42c7cb4}"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o359a72c0e394a2bbc3ef6c803acc180" ma:index="14" nillable="true" ma:taxonomy="true" ma:internalName="o359a72c0e394a2bbc3ef6c803acc180" ma:taxonomyFieldName="Event_x0020_Venue" ma:displayName="Event Venue" ma:default="" ma:fieldId="{8359a72c-0e39-4a2b-bc3e-f6c803acc180}"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o915802bd8fb417bbe5f6f423fd076a0" ma:index="21" nillable="true" ma:taxonomy="true" ma:internalName="o915802bd8fb417bbe5f6f423fd076a0" ma:taxonomyFieldName="Audience1" ma:displayName="Audience" ma:default="" ma:fieldId="{8915802b-d8fb-417b-be5f-6f423fd076a0}"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g9dd8d57dc62470db6c80d9bb76f6f98" ma:index="23" nillable="true" ma:taxonomy="true" ma:internalName="g9dd8d57dc62470db6c80d9bb76f6f98" ma:taxonomyFieldName="Product" ma:displayName="Product" ma:default="" ma:fieldId="{09dd8d57-dc62-470d-b6c8-0d9bb76f6f98}" ma:taxonomyMulti="true" ma:sspId="e385fb40-52d4-4fae-9c5b-3e8ff8a5878e" ma:termSetId="9bb0a48c-16c3-4e7a-9e9e-0bc708463e1a" ma:anchorId="00000000-0000-0000-0000-000000000000" ma:open="false" ma:isKeyword="false">
      <xsd:complexType>
        <xsd:sequence>
          <xsd:element ref="pc:Terms" minOccurs="0" maxOccurs="1"/>
        </xsd:sequence>
      </xsd:complexType>
    </xsd:element>
    <xsd:element name="ha6fe286c6b34f98b7bef39f1ccb86a0" ma:index="25" nillable="true" ma:taxonomy="true" ma:internalName="ha6fe286c6b34f98b7bef39f1ccb86a0" ma:taxonomyFieldName="Campaign" ma:displayName="Campaign" ma:default="" ma:fieldId="{1a6fe286-c6b3-4f98-b7be-f39f1ccb86a0}" ma:sspId="e385fb40-52d4-4fae-9c5b-3e8ff8a5878e" ma:termSetId="eb6054b1-3a98-4c79-97b4-d20150dd266e" ma:anchorId="00000000-0000-0000-0000-000000000000" ma:open="false" ma:isKeyword="false">
      <xsd:complexType>
        <xsd:sequence>
          <xsd:element ref="pc:Terms" minOccurs="0" maxOccurs="1"/>
        </xsd:sequence>
      </xsd:complexType>
    </xsd:element>
    <xsd:element name="Session_x0020_Code" ma:index="27" nillable="true" ma:displayName="Session Code" ma:internalName="Session_x0020_Code">
      <xsd:simpleType>
        <xsd:restriction base="dms:Text">
          <xsd:maxLength value="255"/>
        </xsd:restriction>
      </xsd:simpleType>
    </xsd:element>
    <xsd:element name="MS_x0020_Content_x0020_Owner" ma:index="28"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o05f84fa51b8493184c53e88c1048d4a" ma:index="29" nillable="true" ma:taxonomy="true" ma:internalName="o05f84fa51b8493184c53e88c1048d4a" ma:taxonomyFieldName="Track" ma:displayName="Track" ma:default="" ma:fieldId="{805f84fa-51b8-4931-84c5-3e88c1048d4a}" ma:sspId="e385fb40-52d4-4fae-9c5b-3e8ff8a5878e" ma:termSetId="da6d8183-76e5-42e9-8164-851f077ee475" ma:anchorId="00000000-0000-0000-0000-000000000000" ma:open="true" ma:isKeyword="false">
      <xsd:complexType>
        <xsd:sequence>
          <xsd:element ref="pc:Terms" minOccurs="0" maxOccurs="1"/>
        </xsd:sequence>
      </xsd:complexType>
    </xsd:element>
    <xsd:element name="SharedWithUsers" ma:index="3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hidden="true" ma:list="{7c5dec5b-b2d6-455d-9cd7-2e081f89458c}" ma:internalName="TaxCatchAll" ma:showField="CatchAllData" ma:web="e36bfbf9-5e42-489c-a259-4c54eb22cb57">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7c5dec5b-b2d6-455d-9cd7-2e081f89458c}" ma:internalName="TaxCatchAllLabel" ma:readOnly="true" ma:showField="CatchAllDataLabel" ma:web="e36bfbf9-5e42-489c-a259-4c54eb22cb57">
      <xsd:complexType>
        <xsd:complexContent>
          <xsd:extension base="dms:MultiChoiceLookup">
            <xsd:sequence>
              <xsd:element name="Value" type="dms:Lookup" maxOccurs="unbounded" minOccurs="0" nillable="true"/>
            </xsd:sequence>
          </xsd:extension>
        </xsd:complexContent>
      </xsd:complexType>
    </xsd:element>
    <xsd:element name="TaxKeywordTaxHTField" ma:index="33"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230e9df3-be65-4c73-a93b-d1236ebd677e">
      <Value>27</Value>
      <Value>55</Value>
      <Value>28</Value>
      <Value>6</Value>
    </TaxCatchAll>
    <Event_x0020_End_x0020_Date xmlns="e36bfbf9-5e42-489c-a259-4c54eb22cb57">2014-04-04T07:00:00+00:00</Event_x0020_End_x0020_Date>
    <Event_x0020_Start_x0020_Date xmlns="e36bfbf9-5e42-489c-a259-4c54eb22cb57">2014-04-02T07:00:00+00:00</Event_x0020_Start_x0020_Date>
    <MS_x0020_Speaker xmlns="e36bfbf9-5e42-489c-a259-4c54eb22cb57">
      <UserInfo>
        <DisplayName/>
        <AccountId xsi:nil="true"/>
        <AccountType/>
      </UserInfo>
    </MS_x0020_Speaker>
    <External_x0020_Speaker xmlns="e36bfbf9-5e42-489c-a259-4c54eb22cb57">Yavor Georgiev; Kirill Gavrylyuk</External_x0020_Speaker>
    <Session_x0020_Code xmlns="e36bfbf9-5e42-489c-a259-4c54eb22cb57">3-623</Session_x0020_Code>
    <Presentation_x0020_Date xmlns="e36bfbf9-5e42-489c-a259-4c54eb22cb57">2014-04-03T00:00:00-07:00</Presentation_x0020_Date>
    <MS_x0020_Content_x0020_Owner xmlns="e36bfbf9-5e42-489c-a259-4c54eb22cb57">
      <UserInfo>
        <DisplayName/>
        <AccountId xsi:nil="true"/>
        <AccountType/>
      </UserInfo>
    </MS_x0020_Content_x0020_Owner>
    <o359a72c0e394a2bbc3ef6c803acc180 xmlns="e36bfbf9-5e42-489c-a259-4c54eb22cb57">
      <Terms xmlns="http://schemas.microsoft.com/office/infopath/2007/PartnerControls">
        <TermInfo xmlns="http://schemas.microsoft.com/office/infopath/2007/PartnerControls">
          <TermName xmlns="http://schemas.microsoft.com/office/infopath/2007/PartnerControls">Moscone Center</TermName>
          <TermId xmlns="http://schemas.microsoft.com/office/infopath/2007/PartnerControls">d4f36a2e-dd0d-4424-990f-7c93b4e9f063</TermId>
        </TermInfo>
      </Terms>
    </o359a72c0e394a2bbc3ef6c803acc180>
    <o05f84fa51b8493184c53e88c1048d4a xmlns="e36bfbf9-5e42-489c-a259-4c54eb22cb57">
      <Terms xmlns="http://schemas.microsoft.com/office/infopath/2007/PartnerControls"/>
    </o05f84fa51b8493184c53e88c1048d4a>
    <g9dd8d57dc62470db6c80d9bb76f6f98 xmlns="e36bfbf9-5e42-489c-a259-4c54eb22cb57">
      <Terms xmlns="http://schemas.microsoft.com/office/infopath/2007/PartnerControls"/>
    </g9dd8d57dc62470db6c80d9bb76f6f98>
    <ha6fe286c6b34f98b7bef39f1ccb86a0 xmlns="e36bfbf9-5e42-489c-a259-4c54eb22cb57">
      <Terms xmlns="http://schemas.microsoft.com/office/infopath/2007/PartnerControls"/>
    </ha6fe286c6b34f98b7bef39f1ccb86a0>
    <o915802bd8fb417bbe5f6f423fd076a0 xmlns="e36bfbf9-5e42-489c-a259-4c54eb22cb57">
      <Terms xmlns="http://schemas.microsoft.com/office/infopath/2007/PartnerControls"/>
    </o915802bd8fb417bbe5f6f423fd076a0>
    <i23d7ba649194ae1bace8707520bbe5b xmlns="e36bfbf9-5e42-489c-a259-4c54eb22cb57">
      <Terms xmlns="http://schemas.microsoft.com/office/infopath/2007/PartnerControls">
        <TermInfo xmlns="http://schemas.microsoft.com/office/infopath/2007/PartnerControls">
          <TermName xmlns="http://schemas.microsoft.com/office/infopath/2007/PartnerControls">BUILD</TermName>
          <TermId xmlns="http://schemas.microsoft.com/office/infopath/2007/PartnerControls">58542b36-5bf5-46a6-a53f-a41fb7a73785</TermId>
        </TermInfo>
      </Terms>
    </i23d7ba649194ae1bace8707520bbe5b>
    <l3c4e8b902d24cac82560b32d42c7cb4 xmlns="e36bfbf9-5e42-489c-a259-4c54eb22cb57">
      <Terms xmlns="http://schemas.microsoft.com/office/infopath/2007/PartnerControls">
        <TermInfo xmlns="http://schemas.microsoft.com/office/infopath/2007/PartnerControls">
          <TermName xmlns="http://schemas.microsoft.com/office/infopath/2007/PartnerControls">San Francisco</TermName>
          <TermId xmlns="http://schemas.microsoft.com/office/infopath/2007/PartnerControls">84dfcb53-432b-499d-8965-93d483d36b4a</TermId>
        </TermInfo>
      </Terms>
    </l3c4e8b902d24cac82560b32d42c7cb4>
    <LikesCount xmlns="http://schemas.microsoft.com/sharepoint/v3" xsi:nil="true"/>
    <Ratings xmlns="http://schemas.microsoft.com/sharepoint/v3" xsi:nil="true"/>
    <LikedBy xmlns="http://schemas.microsoft.com/sharepoint/v3">
      <UserInfo>
        <DisplayName/>
        <AccountId xsi:nil="true"/>
        <AccountType/>
      </UserInfo>
    </LikedBy>
    <TaxKeywordTaxHTField xmlns="230e9df3-be65-4c73-a93b-d1236ebd677e">
      <Terms xmlns="http://schemas.microsoft.com/office/infopath/2007/PartnerControls">
        <TermInfo xmlns="http://schemas.microsoft.com/office/infopath/2007/PartnerControls">
          <TermName xmlns="http://schemas.microsoft.com/office/infopath/2007/PartnerControls">Build 2014</TermName>
          <TermId xmlns="http://schemas.microsoft.com/office/infopath/2007/PartnerControls">8770012f-d296-48ca-a06e-3861b41b8494</TermId>
        </TermInfo>
      </Terms>
    </TaxKeywordTaxHTField>
    <RatedBy xmlns="http://schemas.microsoft.com/sharepoint/v3">
      <UserInfo>
        <DisplayName/>
        <AccountId xsi:nil="true"/>
        <AccountType/>
      </UserInfo>
    </RatedBy>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08D1A452-E14D-4855-86D9-B23C243AD4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36bfbf9-5e42-489c-a259-4c54eb22cb57"/>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microsoft.com/office/2006/documentManagement/types"/>
    <ds:schemaRef ds:uri="http://schemas.microsoft.com/office/2006/metadata/properties"/>
    <ds:schemaRef ds:uri="http://schemas.microsoft.com/sharepoint/v3"/>
    <ds:schemaRef ds:uri="http://purl.org/dc/terms/"/>
    <ds:schemaRef ds:uri="e36bfbf9-5e42-489c-a259-4c54eb22cb57"/>
    <ds:schemaRef ds:uri="http://purl.org/dc/dcmitype/"/>
    <ds:schemaRef ds:uri="http://schemas.microsoft.com/office/infopath/2007/PartnerControls"/>
    <ds:schemaRef ds:uri="http://schemas.openxmlformats.org/package/2006/metadata/core-properties"/>
    <ds:schemaRef ds:uri="230e9df3-be65-4c73-a93b-d1236ebd677e"/>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Build_2014_Template</Template>
  <TotalTime>567</TotalTime>
  <Words>1562</Words>
  <Application>Microsoft Office PowerPoint</Application>
  <PresentationFormat>Custom</PresentationFormat>
  <Paragraphs>72</Paragraphs>
  <Slides>13</Slides>
  <Notes>9</Notes>
  <HiddenSlides>0</HiddenSlides>
  <MMClips>0</MMClips>
  <ScaleCrop>false</ScaleCrop>
  <HeadingPairs>
    <vt:vector size="6" baseType="variant">
      <vt:variant>
        <vt:lpstr>Fonts Used</vt:lpstr>
      </vt:variant>
      <vt:variant>
        <vt:i4>10</vt:i4>
      </vt:variant>
      <vt:variant>
        <vt:lpstr>Theme</vt:lpstr>
      </vt:variant>
      <vt:variant>
        <vt:i4>6</vt:i4>
      </vt:variant>
      <vt:variant>
        <vt:lpstr>Slide Titles</vt:lpstr>
      </vt:variant>
      <vt:variant>
        <vt:i4>13</vt:i4>
      </vt:variant>
    </vt:vector>
  </HeadingPairs>
  <TitlesOfParts>
    <vt:vector size="29" baseType="lpstr">
      <vt:lpstr>ＭＳ Ｐゴシック</vt:lpstr>
      <vt:lpstr>Arial</vt:lpstr>
      <vt:lpstr>Avenir LT Pro 45 Book</vt:lpstr>
      <vt:lpstr>Calibri</vt:lpstr>
      <vt:lpstr>Calibri Light</vt:lpstr>
      <vt:lpstr>Consolas</vt:lpstr>
      <vt:lpstr>Segoe Semibold</vt:lpstr>
      <vt:lpstr>Segoe UI</vt:lpstr>
      <vt:lpstr>Segoe UI Light</vt:lpstr>
      <vt:lpstr>Wingdings</vt:lpstr>
      <vt:lpstr>5-30536_Build_2014_Breakout_Template_White_16x9</vt:lpstr>
      <vt:lpstr>Custom Design</vt:lpstr>
      <vt:lpstr>1_Custom Design</vt:lpstr>
      <vt:lpstr>1_5-30536_Build_2014_Breakout_Template_Blue_16x9</vt:lpstr>
      <vt:lpstr>1_5-30536_Build_2014_Breakout_Template_White_16x9</vt:lpstr>
      <vt:lpstr>2_5-30536_Build_2014_Breakout_Template_Blue_16x9</vt:lpstr>
      <vt:lpstr>Xamarin.Forms  &amp; Cognitive Services </vt:lpstr>
      <vt:lpstr>Xamarin.Forms</vt:lpstr>
      <vt:lpstr>Cognitive Services Apis</vt:lpstr>
      <vt:lpstr>Computer Vision Api</vt:lpstr>
      <vt:lpstr>Computer Vision Api</vt:lpstr>
      <vt:lpstr>Computer Vision Api</vt:lpstr>
      <vt:lpstr>Language Understanding Intelligent Service</vt:lpstr>
      <vt:lpstr>Language Understanding Intelligent Service</vt:lpstr>
      <vt:lpstr>Language Understanding Intelligent Service</vt:lpstr>
      <vt:lpstr>Demo</vt:lpstr>
      <vt:lpstr>Steps – LUIS application creation</vt:lpstr>
      <vt:lpstr>Resources</vt:lpstr>
      <vt:lpstr>PowerPoint Presentation</vt:lpstr>
    </vt:vector>
  </TitlesOfParts>
  <Manager>&lt;Speech writer name goes here&gt;</Manager>
  <Company>MS Events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Powerful Mobile Apps with Mobile Services and ASP.NET Web API</dc:title>
  <dc:subject>Build 2014</dc:subject>
  <dc:creator>Administrator</dc:creator>
  <cp:keywords>Build 2014</cp:keywords>
  <dc:description>Template: Mitchell Derrey, Silver Fox Productions
Formatting: 
Event Dates: April 2nd - 4th, 2014
Event Location: Moscone Conference Center, San Francisco, CA
Audience Type: Internal</dc:description>
  <cp:lastModifiedBy>Winston Gubantes</cp:lastModifiedBy>
  <cp:revision>27</cp:revision>
  <dcterms:created xsi:type="dcterms:W3CDTF">2014-04-03T18:26:48Z</dcterms:created>
  <dcterms:modified xsi:type="dcterms:W3CDTF">2017-03-10T02:16:34Z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0x010100CBE8A0D253ED1A4AAAE93FF9B973EB7E0027C1F5D9CEFE6046B3BCA4D310D11AA7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28;#Moscone Center|d4f36a2e-dd0d-4424-990f-7c93b4e9f063</vt:lpwstr>
  </property>
  <property fmtid="{D5CDD505-2E9C-101B-9397-08002B2CF9AE}" pid="7" name="Track">
    <vt:lpwstr/>
  </property>
  <property fmtid="{D5CDD505-2E9C-101B-9397-08002B2CF9AE}" pid="8" name="Event Location">
    <vt:lpwstr>6;#San Francisco|84dfcb53-432b-499d-8965-93d483d36b4a</vt:lpwstr>
  </property>
  <property fmtid="{D5CDD505-2E9C-101B-9397-08002B2CF9AE}" pid="9" name="Campaign">
    <vt:lpwstr/>
  </property>
  <property fmtid="{D5CDD505-2E9C-101B-9397-08002B2CF9AE}" pid="10" name="Audience1">
    <vt:lpwstr/>
  </property>
  <property fmtid="{D5CDD505-2E9C-101B-9397-08002B2CF9AE}" pid="11" name="Event Name">
    <vt:lpwstr>27;#BUILD|58542b36-5bf5-46a6-a53f-a41fb7a73785</vt:lpwstr>
  </property>
  <property fmtid="{D5CDD505-2E9C-101B-9397-08002B2CF9AE}" pid="12" name="TaxKeyword">
    <vt:lpwstr>55;#Build 2014|8770012f-d296-48ca-a06e-3861b41b8494</vt:lpwstr>
  </property>
</Properties>
</file>