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56" r:id="rId4"/>
    <p:sldId id="261" r:id="rId5"/>
    <p:sldId id="263" r:id="rId6"/>
    <p:sldId id="264" r:id="rId7"/>
    <p:sldId id="271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B5907"/>
    <a:srgbClr val="D46C6D"/>
    <a:srgbClr val="68CCFD"/>
    <a:srgbClr val="F8DB67"/>
    <a:srgbClr val="AF7DC5"/>
    <a:srgbClr val="7FDFA7"/>
    <a:srgbClr val="E3675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065" autoAdjust="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C08CC-A900-4085-B322-1D5C05D5F2A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6F40D-012F-40CC-95AB-57622309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F40D-012F-40CC-95AB-5762230946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F40D-012F-40CC-95AB-5762230946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F40D-012F-40CC-95AB-5762230946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F40D-012F-40CC-95AB-5762230946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F40D-012F-40CC-95AB-5762230946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F40D-012F-40CC-95AB-5762230946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2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F40D-012F-40CC-95AB-5762230946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F40D-012F-40CC-95AB-5762230946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23A7-635E-43FC-9C0A-E3423A0626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438C-1106-41FF-B210-889492E6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0741" y="2307771"/>
            <a:ext cx="769257" cy="763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984058"/>
            <a:ext cx="12191999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 FRAMEWORK AND XAMARIN.FORMS APPLICATION INTEGRATION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 LINE CLIENT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82" y="1801361"/>
            <a:ext cx="1827892" cy="18278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11" y="1577182"/>
            <a:ext cx="2189162" cy="21891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188925"/>
            <a:ext cx="12191999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ontserrat" panose="02000505000000020004" pitchFamily="2" charset="0"/>
                <a:cs typeface="Segoe UI" panose="020B0502040204020203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3881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4326" y="4463700"/>
            <a:ext cx="10789920" cy="2114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7885" y="4521876"/>
            <a:ext cx="1046279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Response: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{ </a:t>
            </a: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"messages": [{ "conversation": "</a:t>
            </a:r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abc123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 "id": "</a:t>
            </a:r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abc123|0000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 "text": "</a:t>
            </a:r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 "from": "</a:t>
            </a:r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user1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 }, { "conversation": "</a:t>
            </a:r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abc123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 "id": "</a:t>
            </a:r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abc123|0001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 "text": "</a:t>
            </a:r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Nice to see you, user1!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 "from": "</a:t>
            </a:r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bot1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 }], "watermark": "</a:t>
            </a:r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000002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}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8200"/>
            <a:ext cx="3175000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Get Bot Replies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26" y="3009900"/>
            <a:ext cx="10789920" cy="1306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886" y="3157164"/>
            <a:ext cx="10462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Request: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GET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directline.botframework.com/</a:t>
            </a:r>
            <a:r>
              <a:rPr lang="en-US" sz="1600" b="1" dirty="0" err="1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/conversations/&lt;</a:t>
            </a:r>
            <a:r>
              <a:rPr lang="en-US" sz="1600" b="1" dirty="0" err="1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conversationId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&gt;/messages</a:t>
            </a: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Authorization: [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BotConnector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Bearer]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&lt;secret key or token here&gt;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26" y="1697938"/>
            <a:ext cx="10512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Clients issue GET calls to the</a:t>
            </a:r>
            <a:r>
              <a:rPr lang="en-US" altLang="en-US" sz="2000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/</a:t>
            </a:r>
            <a:r>
              <a:rPr lang="en-US" altLang="en-US" sz="2000" b="1" dirty="0" err="1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</a:t>
            </a:r>
            <a:r>
              <a:rPr lang="en-US" altLang="en-US" sz="2000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/conversations/{</a:t>
            </a:r>
            <a:r>
              <a:rPr lang="en-US" altLang="en-US" sz="2000" b="1" dirty="0" err="1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conversationId</a:t>
            </a:r>
            <a:r>
              <a:rPr lang="en-US" altLang="en-US" sz="2000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}/messages</a:t>
            </a:r>
            <a:r>
              <a:rPr lang="en-US" alt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endpoint to get all messages inside the conversation. Optionally supply a watermark indicating the most recent message seen. </a:t>
            </a:r>
          </a:p>
        </p:txBody>
      </p:sp>
    </p:spTree>
    <p:extLst>
      <p:ext uri="{BB962C8B-B14F-4D97-AF65-F5344CB8AC3E}">
        <p14:creationId xmlns:p14="http://schemas.microsoft.com/office/powerpoint/2010/main" val="392439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4326" y="4463700"/>
            <a:ext cx="10789920" cy="1215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7885" y="4521876"/>
            <a:ext cx="104627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Response:</a:t>
            </a:r>
          </a:p>
          <a:p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base"/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HTTP/1.1 200 OK</a:t>
            </a:r>
          </a:p>
          <a:p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8200"/>
            <a:ext cx="4235116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Refresh Conversation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26" y="3009900"/>
            <a:ext cx="10789920" cy="1306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886" y="3157164"/>
            <a:ext cx="10462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Request: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GET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directline.botframework.com/</a:t>
            </a:r>
            <a:r>
              <a:rPr lang="en-US" sz="1600" b="1" dirty="0" err="1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/tokens/{</a:t>
            </a:r>
            <a:r>
              <a:rPr lang="en-US" sz="1600" b="1" dirty="0" err="1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conversationId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}/renew</a:t>
            </a: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Authorization: [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BotConnector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Bearer]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&lt;secret key or token here&gt;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26" y="1595817"/>
            <a:ext cx="10512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Conversations or tokens are valid for </a:t>
            </a:r>
            <a:r>
              <a:rPr lang="en-US" altLang="en-US" sz="20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30 minutes </a:t>
            </a:r>
            <a:r>
              <a:rPr lang="en-US" alt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the time they are generated. </a:t>
            </a:r>
            <a:r>
              <a:rPr lang="en-US" altLang="en-US" sz="20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Cannot be refreshed if it’s already expired</a:t>
            </a:r>
            <a:r>
              <a:rPr lang="en-US" alt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97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8200"/>
            <a:ext cx="3031958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Prism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MVVM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03948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https://github.com/PrismLibrary/Prism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68" y="2646947"/>
            <a:ext cx="2919664" cy="29196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2315" y="1702626"/>
            <a:ext cx="10427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 MVVM framework for building loosely coupled, maintainable, and testable XAML applications in WPF, Windows 10 UWP, and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Forms.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5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8200"/>
            <a:ext cx="3753853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Plugins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03948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https://github.com/xamarin/XamarinComponents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158" t="19077" r="11711" b="4539"/>
          <a:stretch/>
        </p:blipFill>
        <p:spPr>
          <a:xfrm>
            <a:off x="2892983" y="2558809"/>
            <a:ext cx="5866007" cy="31437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0863" y="1643596"/>
            <a:ext cx="99300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Collection of open source components (including bindings and plugins) created by </a:t>
            </a:r>
            <a:r>
              <a:rPr lang="en-US" sz="2000" dirty="0" err="1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and others in the community.</a:t>
            </a:r>
            <a:endParaRPr lang="en-US" altLang="en-US" sz="2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5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2057" y="2290207"/>
            <a:ext cx="96029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BRYAN ANTHONY GARCIA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 at Avanade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Mobile Developer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Xamarin.Forms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UWP, HoloLens, Web, and Azure solutions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Graphic Designer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28200"/>
            <a:ext cx="4081975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30151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8200"/>
            <a:ext cx="4081975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Direct Line API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33" y="2953657"/>
            <a:ext cx="1553710" cy="1553710"/>
          </a:xfrm>
          <a:prstGeom prst="rect">
            <a:avLst/>
          </a:prstGeom>
        </p:spPr>
      </p:pic>
      <p:cxnSp>
        <p:nvCxnSpPr>
          <p:cNvPr id="17" name="Straight Connector 16"/>
          <p:cNvCxnSpPr>
            <a:cxnSpLocks/>
            <a:stCxn id="15" idx="3"/>
          </p:cNvCxnSpPr>
          <p:nvPr/>
        </p:nvCxnSpPr>
        <p:spPr>
          <a:xfrm flipV="1">
            <a:off x="2605743" y="3730511"/>
            <a:ext cx="1864657" cy="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42947" y="5742010"/>
            <a:ext cx="2846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CLIENT APPLICATIONS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52510" y="3057977"/>
            <a:ext cx="2743200" cy="13450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DIRECT LINE CLIENT API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V="1">
            <a:off x="7577820" y="2451100"/>
            <a:ext cx="1864657" cy="102870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7577820" y="3689120"/>
            <a:ext cx="1864657" cy="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7562965" y="3898441"/>
            <a:ext cx="1879512" cy="924025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86" y="1562099"/>
            <a:ext cx="1145083" cy="114508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86" y="3010577"/>
            <a:ext cx="1145083" cy="114508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731" y="4507366"/>
            <a:ext cx="1159937" cy="11599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2269" y="4382767"/>
            <a:ext cx="777334" cy="4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13277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1" y="3026807"/>
            <a:ext cx="1816099" cy="8720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28200"/>
            <a:ext cx="6320589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Direct Line API RESTful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55901" y="3026807"/>
            <a:ext cx="1816099" cy="8720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Conversation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07001" y="3026806"/>
            <a:ext cx="1816099" cy="8720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 Message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58101" y="3026805"/>
            <a:ext cx="1816099" cy="8720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Get Reply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109201" y="3026804"/>
            <a:ext cx="1816099" cy="8720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Refresh Conversation</a:t>
            </a:r>
          </a:p>
        </p:txBody>
      </p:sp>
      <p:cxnSp>
        <p:nvCxnSpPr>
          <p:cNvPr id="16" name="Straight Connector 15"/>
          <p:cNvCxnSpPr>
            <a:cxnSpLocks/>
            <a:stCxn id="7" idx="3"/>
            <a:endCxn id="11" idx="1"/>
          </p:cNvCxnSpPr>
          <p:nvPr/>
        </p:nvCxnSpPr>
        <p:spPr>
          <a:xfrm>
            <a:off x="2120900" y="3462854"/>
            <a:ext cx="635001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572000" y="3462854"/>
            <a:ext cx="635001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7023100" y="3462854"/>
            <a:ext cx="635001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9474200" y="3484008"/>
            <a:ext cx="635001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96000" y="2578058"/>
            <a:ext cx="0" cy="44874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070600" y="2484912"/>
            <a:ext cx="49403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11010900" y="2561112"/>
            <a:ext cx="0" cy="44874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9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98981" y="3848229"/>
            <a:ext cx="946726" cy="465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1" y="2087007"/>
            <a:ext cx="1041399" cy="465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8200"/>
            <a:ext cx="6997700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Authentication – Secret and Token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3149" y="2021399"/>
            <a:ext cx="959748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Application-wide key to secure the direct line channel.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Can access any conversation, and create tokens. Secrets do not expire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2427" y="3784729"/>
            <a:ext cx="96029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Token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Optional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Conversation-specific key.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Tokens expire in 30 minutes, but can be refreshed.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4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5126" y="4457699"/>
            <a:ext cx="10789920" cy="160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87" y="4526648"/>
            <a:ext cx="10462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Response: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HTTP/1.1 200 OK</a:t>
            </a:r>
            <a:endParaRPr lang="en-US" sz="1600" b="1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1600" b="1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RCurR_XV9ZA.cwA.BKA.iaJrC8xpy8qbOF5xnR2vtCX7CZj0LdjAPGfiCpg8qbOF5xPGfiCpg4Fv0y8qqbxn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Wingdings" panose="05000000000000000000" pitchFamily="2" charset="2"/>
              </a:rPr>
              <a:t>- TOKEN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8200"/>
            <a:ext cx="7251032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Authentication –W Secrets and Tokens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26" y="2933700"/>
            <a:ext cx="10789920" cy="1306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86" y="3080964"/>
            <a:ext cx="10462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Request: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POST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directline.botframework.com/</a:t>
            </a:r>
            <a:r>
              <a:rPr lang="en-US" sz="1600" b="1" dirty="0" err="1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/tokens/conversations</a:t>
            </a: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Authorization: [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BotConnector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Bearer]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&lt;secret key here&gt;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5126" y="1810522"/>
            <a:ext cx="1014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This operation is optional.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this step if you want to prevent clients from accessing conversations they aren't participating in.</a:t>
            </a:r>
          </a:p>
        </p:txBody>
      </p:sp>
    </p:spTree>
    <p:extLst>
      <p:ext uri="{BB962C8B-B14F-4D97-AF65-F5344CB8AC3E}">
        <p14:creationId xmlns:p14="http://schemas.microsoft.com/office/powerpoint/2010/main" val="407805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5126" y="3012457"/>
            <a:ext cx="10789920" cy="304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28687" y="3381017"/>
            <a:ext cx="10462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directline.botframework.com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 routes your client to the nearest datacenter. 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This is the best option if you do not know where your client is located.</a:t>
            </a: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asia.directline.botframework.com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routes only to Direct Line servers in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Eastern Asia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europe.directline.botframework.com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 routes only to Direct Line servers in 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Europe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northamerica.directline.botframework.com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routes only to Direct Line servers in</a:t>
            </a:r>
            <a:r>
              <a:rPr lang="en-US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North America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28200"/>
            <a:ext cx="6997700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anose="02000505000000020004" pitchFamily="2" charset="0"/>
              </a:rPr>
              <a:t>Geographic Direct Line endpoints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5126" y="1810522"/>
            <a:ext cx="10789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2000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Geographic-specific endpoints</a:t>
            </a:r>
            <a:r>
              <a:rPr lang="en-US" sz="20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ensure your traffic ends up in exactly the right datacenter. A great way to avoid sending your packets on an accidental trans-Atlantic or trans-Pacific journey!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4326" y="4463700"/>
            <a:ext cx="10789920" cy="2114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7885" y="4521876"/>
            <a:ext cx="104627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Response:</a:t>
            </a:r>
          </a:p>
          <a:p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{ </a:t>
            </a:r>
          </a:p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conversationId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":  "</a:t>
            </a:r>
            <a:r>
              <a:rPr lang="en-US" sz="14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abc123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</a:t>
            </a:r>
          </a:p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"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token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“ : "</a:t>
            </a:r>
            <a:r>
              <a:rPr lang="en-US" sz="14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RCurR_XV9ZA.cwA.BKA.iaJrC8xpy8qbOF5xnR2vtCX7CZj0LdjAPGfiCpg4Fv0y8qbOF5xPGfiCpg4Fv0y8qqbOF5x8qbOF5xn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 </a:t>
            </a:r>
          </a:p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expires_in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": </a:t>
            </a:r>
            <a:r>
              <a:rPr lang="en-US" sz="14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1800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28200"/>
            <a:ext cx="4203700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Conversation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26" y="2933700"/>
            <a:ext cx="10789920" cy="1306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886" y="3080964"/>
            <a:ext cx="10462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Request: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POST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directline.botframework.com/</a:t>
            </a:r>
            <a:r>
              <a:rPr lang="en-US" sz="1600" b="1" dirty="0" err="1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/conversations/</a:t>
            </a: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Authorization: [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BotConnector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Bearer]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&lt;secret key or token here&gt;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714329" y="1532770"/>
            <a:ext cx="107899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FFFF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Direct Line conversations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are explicitly opened by clients and may run as long as the bot and client participate (and have valid credentials. More than one client may connect to a given conversatio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n.  If successful, the Direct Line service replies with a JSON object containing a </a:t>
            </a:r>
            <a:r>
              <a:rPr lang="en-US" sz="2000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 ID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a </a:t>
            </a:r>
            <a:r>
              <a:rPr lang="en-US" sz="20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token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76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4326" y="5399308"/>
            <a:ext cx="10789920" cy="1179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7885" y="5603735"/>
            <a:ext cx="104627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Response: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HTTP/1.1 204 No Content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8200"/>
            <a:ext cx="3403600" cy="1081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26" y="3056611"/>
            <a:ext cx="10789920" cy="219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884" y="3234991"/>
            <a:ext cx="104627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Request: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POST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directline.botframework.com/</a:t>
            </a:r>
            <a:r>
              <a:rPr lang="en-US" sz="1600" b="1" dirty="0" err="1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/conversations/&lt;</a:t>
            </a:r>
            <a:r>
              <a:rPr lang="en-US" sz="1600" b="1" dirty="0" err="1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conversationId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&gt;/messages</a:t>
            </a: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Authorization: [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BotConnector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Bearer] 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&lt;secret key or token here&gt;</a:t>
            </a:r>
          </a:p>
          <a:p>
            <a:pPr fontAlgn="base"/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fontAlgn="base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{ "text": "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</a:t>
            </a:r>
          </a:p>
          <a:p>
            <a:pPr fontAlgn="base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"from": "</a:t>
            </a:r>
            <a:r>
              <a:rPr lang="en-US" sz="1600" b="1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user1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“ }</a:t>
            </a:r>
          </a:p>
          <a:p>
            <a:endParaRPr lang="en-US" sz="1600" b="1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26" y="1710290"/>
            <a:ext cx="10789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 data is returned in this call. If the bot generates an error, that error will trigger an HTTP 500 error in the POST </a:t>
            </a:r>
            <a:r>
              <a:rPr lang="en-US" altLang="en-US" sz="2000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altLang="en-US" sz="2000" b="1" dirty="0" err="1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</a:t>
            </a:r>
            <a:r>
              <a:rPr lang="en-US" altLang="en-US" sz="2000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/conversations/{</a:t>
            </a:r>
            <a:r>
              <a:rPr lang="en-US" altLang="en-US" sz="2000" b="1" dirty="0" err="1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conversationId</a:t>
            </a:r>
            <a:r>
              <a:rPr lang="en-US" altLang="en-US" sz="2000" b="1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}/messages </a:t>
            </a:r>
            <a:r>
              <a:rPr lang="en-US" alt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call.</a:t>
            </a:r>
          </a:p>
        </p:txBody>
      </p:sp>
    </p:spTree>
    <p:extLst>
      <p:ext uri="{BB962C8B-B14F-4D97-AF65-F5344CB8AC3E}">
        <p14:creationId xmlns:p14="http://schemas.microsoft.com/office/powerpoint/2010/main" val="105182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644</Words>
  <Application>Microsoft Office PowerPoint</Application>
  <PresentationFormat>Widescreen</PresentationFormat>
  <Paragraphs>108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Segoe UI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Anthony Garcia</dc:creator>
  <cp:lastModifiedBy>Bryan Anthony Garcia</cp:lastModifiedBy>
  <cp:revision>133</cp:revision>
  <dcterms:created xsi:type="dcterms:W3CDTF">2017-03-10T03:49:16Z</dcterms:created>
  <dcterms:modified xsi:type="dcterms:W3CDTF">2017-03-12T09:42:43Z</dcterms:modified>
</cp:coreProperties>
</file>