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4"/>
    <p:sldMasterId id="2147483830" r:id="rId5"/>
  </p:sldMasterIdLst>
  <p:notesMasterIdLst>
    <p:notesMasterId r:id="rId70"/>
  </p:notesMasterIdLst>
  <p:handoutMasterIdLst>
    <p:handoutMasterId r:id="rId71"/>
  </p:handoutMasterIdLst>
  <p:sldIdLst>
    <p:sldId id="256" r:id="rId6"/>
    <p:sldId id="338" r:id="rId7"/>
    <p:sldId id="257" r:id="rId8"/>
    <p:sldId id="278" r:id="rId9"/>
    <p:sldId id="258" r:id="rId10"/>
    <p:sldId id="291" r:id="rId11"/>
    <p:sldId id="298" r:id="rId12"/>
    <p:sldId id="283" r:id="rId13"/>
    <p:sldId id="261" r:id="rId14"/>
    <p:sldId id="259" r:id="rId15"/>
    <p:sldId id="273" r:id="rId16"/>
    <p:sldId id="267" r:id="rId17"/>
    <p:sldId id="268" r:id="rId18"/>
    <p:sldId id="269" r:id="rId19"/>
    <p:sldId id="272" r:id="rId20"/>
    <p:sldId id="280" r:id="rId21"/>
    <p:sldId id="279" r:id="rId22"/>
    <p:sldId id="282" r:id="rId23"/>
    <p:sldId id="281" r:id="rId24"/>
    <p:sldId id="284" r:id="rId25"/>
    <p:sldId id="285" r:id="rId26"/>
    <p:sldId id="286" r:id="rId27"/>
    <p:sldId id="292" r:id="rId28"/>
    <p:sldId id="288" r:id="rId29"/>
    <p:sldId id="296" r:id="rId30"/>
    <p:sldId id="297" r:id="rId31"/>
    <p:sldId id="293" r:id="rId32"/>
    <p:sldId id="300" r:id="rId33"/>
    <p:sldId id="299" r:id="rId34"/>
    <p:sldId id="301" r:id="rId35"/>
    <p:sldId id="302" r:id="rId36"/>
    <p:sldId id="304" r:id="rId37"/>
    <p:sldId id="305" r:id="rId38"/>
    <p:sldId id="310" r:id="rId39"/>
    <p:sldId id="312" r:id="rId40"/>
    <p:sldId id="313" r:id="rId41"/>
    <p:sldId id="314" r:id="rId42"/>
    <p:sldId id="317" r:id="rId43"/>
    <p:sldId id="318" r:id="rId44"/>
    <p:sldId id="319" r:id="rId45"/>
    <p:sldId id="315" r:id="rId46"/>
    <p:sldId id="321" r:id="rId47"/>
    <p:sldId id="322" r:id="rId48"/>
    <p:sldId id="324" r:id="rId49"/>
    <p:sldId id="307" r:id="rId50"/>
    <p:sldId id="326" r:id="rId51"/>
    <p:sldId id="327" r:id="rId52"/>
    <p:sldId id="270" r:id="rId53"/>
    <p:sldId id="329" r:id="rId54"/>
    <p:sldId id="328" r:id="rId55"/>
    <p:sldId id="333" r:id="rId56"/>
    <p:sldId id="335" r:id="rId57"/>
    <p:sldId id="334" r:id="rId58"/>
    <p:sldId id="331" r:id="rId59"/>
    <p:sldId id="320" r:id="rId60"/>
    <p:sldId id="306" r:id="rId61"/>
    <p:sldId id="308" r:id="rId62"/>
    <p:sldId id="260" r:id="rId63"/>
    <p:sldId id="287" r:id="rId64"/>
    <p:sldId id="323" r:id="rId65"/>
    <p:sldId id="336" r:id="rId66"/>
    <p:sldId id="337" r:id="rId67"/>
    <p:sldId id="339" r:id="rId68"/>
    <p:sldId id="277" r:id="rId69"/>
  </p:sldIdLst>
  <p:sldSz cx="12192000" cy="6858000"/>
  <p:notesSz cx="6858000" cy="9144000"/>
  <p:defaultTex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761C4E04-B0AD-8844-9F54-01B7B649B187}">
          <p14:sldIdLst>
            <p14:sldId id="256"/>
            <p14:sldId id="338"/>
            <p14:sldId id="257"/>
            <p14:sldId id="278"/>
            <p14:sldId id="258"/>
            <p14:sldId id="291"/>
            <p14:sldId id="298"/>
          </p14:sldIdLst>
        </p14:section>
        <p14:section name="Intro to Testing - Basic Concepts" id="{DC5E5A0C-98DC-4044-B99B-5BCCB29EE920}">
          <p14:sldIdLst>
            <p14:sldId id="283"/>
            <p14:sldId id="261"/>
            <p14:sldId id="259"/>
            <p14:sldId id="273"/>
            <p14:sldId id="267"/>
          </p14:sldIdLst>
        </p14:section>
        <p14:section name="Intro to Testing - Types of Testing" id="{E2AB6378-6B5E-7F4C-BA64-BA6AC0678AB5}">
          <p14:sldIdLst>
            <p14:sldId id="268"/>
            <p14:sldId id="269"/>
            <p14:sldId id="272"/>
            <p14:sldId id="280"/>
            <p14:sldId id="279"/>
          </p14:sldIdLst>
        </p14:section>
        <p14:section name="Unit Testing" id="{015C84EC-4953-514C-B060-0D6EC119BD63}">
          <p14:sldIdLst>
            <p14:sldId id="282"/>
            <p14:sldId id="281"/>
            <p14:sldId id="284"/>
            <p14:sldId id="285"/>
            <p14:sldId id="286"/>
            <p14:sldId id="292"/>
            <p14:sldId id="288"/>
            <p14:sldId id="296"/>
            <p14:sldId id="297"/>
            <p14:sldId id="293"/>
          </p14:sldIdLst>
        </p14:section>
        <p14:section name="Integration Testing" id="{C1C0F934-D03E-FC47-A50C-BFDE7D0A0D65}">
          <p14:sldIdLst>
            <p14:sldId id="300"/>
            <p14:sldId id="299"/>
            <p14:sldId id="301"/>
            <p14:sldId id="302"/>
            <p14:sldId id="304"/>
            <p14:sldId id="305"/>
          </p14:sldIdLst>
        </p14:section>
        <p14:section name="System Testing" id="{FC2B2359-EA39-744A-A35B-2E24F1262506}">
          <p14:sldIdLst>
            <p14:sldId id="310"/>
            <p14:sldId id="312"/>
            <p14:sldId id="313"/>
            <p14:sldId id="314"/>
            <p14:sldId id="317"/>
            <p14:sldId id="318"/>
            <p14:sldId id="319"/>
            <p14:sldId id="315"/>
            <p14:sldId id="321"/>
            <p14:sldId id="322"/>
            <p14:sldId id="324"/>
            <p14:sldId id="307"/>
          </p14:sldIdLst>
        </p14:section>
        <p14:section name="Acceptance Testing" id="{64539604-22BE-6D46-B84F-6D5308CF41D8}">
          <p14:sldIdLst>
            <p14:sldId id="326"/>
            <p14:sldId id="327"/>
            <p14:sldId id="270"/>
            <p14:sldId id="329"/>
            <p14:sldId id="328"/>
            <p14:sldId id="333"/>
            <p14:sldId id="335"/>
            <p14:sldId id="334"/>
            <p14:sldId id="331"/>
            <p14:sldId id="320"/>
          </p14:sldIdLst>
        </p14:section>
        <p14:section name="Closing" id="{27E4F331-B072-FF41-A51A-EB92569888D8}">
          <p14:sldIdLst>
            <p14:sldId id="306"/>
            <p14:sldId id="308"/>
            <p14:sldId id="260"/>
            <p14:sldId id="287"/>
            <p14:sldId id="323"/>
            <p14:sldId id="336"/>
            <p14:sldId id="337"/>
            <p14:sldId id="339"/>
            <p14:sldId id="27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ley Miesner" initials="AM" lastIdx="5" clrIdx="0">
    <p:extLst>
      <p:ext uri="{19B8F6BF-5375-455C-9EA6-DF929625EA0E}">
        <p15:presenceInfo xmlns:p15="http://schemas.microsoft.com/office/powerpoint/2012/main" userId="ad8e07fa54b49bda" providerId="Windows Live"/>
      </p:ext>
    </p:extLst>
  </p:cmAuthor>
  <p:cmAuthor id="2" name="David Stinemetze" initials="DS" lastIdx="1" clrIdx="1">
    <p:extLst>
      <p:ext uri="{19B8F6BF-5375-455C-9EA6-DF929625EA0E}">
        <p15:presenceInfo xmlns:p15="http://schemas.microsoft.com/office/powerpoint/2012/main" userId="S::david.stinemetze@rackspace.com::21b77b6a-7c15-4171-b627-9999c7085de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0000"/>
    <a:srgbClr val="3300FC"/>
    <a:srgbClr val="BB5CB4"/>
    <a:srgbClr val="F6D7F4"/>
    <a:srgbClr val="FFDEDF"/>
    <a:srgbClr val="00C8BC"/>
    <a:srgbClr val="95008A"/>
    <a:srgbClr val="D1FFFB"/>
    <a:srgbClr val="E8F2FD"/>
    <a:srgbClr val="D8A2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12" autoAdjust="0"/>
    <p:restoredTop sz="95442" autoAdjust="0"/>
  </p:normalViewPr>
  <p:slideViewPr>
    <p:cSldViewPr snapToGrid="0" showGuides="1">
      <p:cViewPr varScale="1">
        <p:scale>
          <a:sx n="137" d="100"/>
          <a:sy n="137" d="100"/>
        </p:scale>
        <p:origin x="224" y="352"/>
      </p:cViewPr>
      <p:guideLst/>
    </p:cSldViewPr>
  </p:slideViewPr>
  <p:outlineViewPr>
    <p:cViewPr>
      <p:scale>
        <a:sx n="33" d="100"/>
        <a:sy n="33" d="100"/>
      </p:scale>
      <p:origin x="0" y="-19994"/>
    </p:cViewPr>
  </p:outlineViewPr>
  <p:notesTextViewPr>
    <p:cViewPr>
      <p:scale>
        <a:sx n="3" d="2"/>
        <a:sy n="3" d="2"/>
      </p:scale>
      <p:origin x="0" y="0"/>
    </p:cViewPr>
  </p:notesTextViewPr>
  <p:sorterViewPr>
    <p:cViewPr>
      <p:scale>
        <a:sx n="71" d="100"/>
        <a:sy n="71" d="100"/>
      </p:scale>
      <p:origin x="0" y="-5190"/>
    </p:cViewPr>
  </p:sorterViewPr>
  <p:notesViewPr>
    <p:cSldViewPr snapToGrid="0" showGuides="1">
      <p:cViewPr varScale="1">
        <p:scale>
          <a:sx n="77" d="100"/>
          <a:sy n="77" d="100"/>
        </p:scale>
        <p:origin x="3984"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A0C39B-B38C-4AAA-B27A-B351D17E99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7458503-EC51-4570-9EFC-84D0DE753D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8552C3-53A9-4EAE-98D2-96F7E807C082}" type="datetimeFigureOut">
              <a:rPr lang="en-US" smtClean="0"/>
              <a:t>10/18/19</a:t>
            </a:fld>
            <a:endParaRPr lang="en-US"/>
          </a:p>
        </p:txBody>
      </p:sp>
      <p:sp>
        <p:nvSpPr>
          <p:cNvPr id="4" name="Footer Placeholder 3">
            <a:extLst>
              <a:ext uri="{FF2B5EF4-FFF2-40B4-BE49-F238E27FC236}">
                <a16:creationId xmlns:a16="http://schemas.microsoft.com/office/drawing/2014/main" id="{CF9542E6-4148-41C6-8765-7774913CF9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582771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C1FFEF-7AA5-49AA-AC58-7D6786C64E8F}" type="datetimeFigureOut">
              <a:rPr lang="en-US" smtClean="0"/>
              <a:t>10/18/19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3F7EE4-7D84-4D77-B4B2-0C966043B366}" type="slidenum">
              <a:rPr lang="en-US" smtClean="0"/>
              <a:t>‹#›</a:t>
            </a:fld>
            <a:endParaRPr lang="en-US"/>
          </a:p>
        </p:txBody>
      </p:sp>
    </p:spTree>
    <p:extLst>
      <p:ext uri="{BB962C8B-B14F-4D97-AF65-F5344CB8AC3E}">
        <p14:creationId xmlns:p14="http://schemas.microsoft.com/office/powerpoint/2010/main" val="730966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3F7EE4-7D84-4D77-B4B2-0C966043B366}" type="slidenum">
              <a:rPr lang="en-US" smtClean="0"/>
              <a:t>10</a:t>
            </a:fld>
            <a:endParaRPr lang="en-US"/>
          </a:p>
        </p:txBody>
      </p:sp>
    </p:spTree>
    <p:extLst>
      <p:ext uri="{BB962C8B-B14F-4D97-AF65-F5344CB8AC3E}">
        <p14:creationId xmlns:p14="http://schemas.microsoft.com/office/powerpoint/2010/main" val="1514013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ingle Column - Simp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0F77ED-A2A4-4EFE-8DC0-C63FB58288D9}"/>
              </a:ext>
            </a:extLst>
          </p:cNvPr>
          <p:cNvSpPr/>
          <p:nvPr userDrawn="1"/>
        </p:nvSpPr>
        <p:spPr>
          <a:xfrm>
            <a:off x="3082413" y="0"/>
            <a:ext cx="28022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36576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61950" y="876300"/>
            <a:ext cx="11468100" cy="5611368"/>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a:extLst>
              <a:ext uri="{FF2B5EF4-FFF2-40B4-BE49-F238E27FC236}">
                <a16:creationId xmlns:a16="http://schemas.microsoft.com/office/drawing/2014/main" id="{34064204-D3C0-994D-BBAC-5C11DF588005}"/>
              </a:ext>
            </a:extLst>
          </p:cNvPr>
          <p:cNvSpPr>
            <a:spLocks noGrp="1"/>
          </p:cNvSpPr>
          <p:nvPr>
            <p:ph type="title"/>
          </p:nvPr>
        </p:nvSpPr>
        <p:spPr>
          <a:xfrm>
            <a:off x="334496" y="268589"/>
            <a:ext cx="11495554" cy="607712"/>
          </a:xfrm>
        </p:spPr>
        <p:txBody>
          <a:bodyPr/>
          <a:lstStyle/>
          <a:p>
            <a:r>
              <a:rPr lang="en-US"/>
              <a:t>Click to edit Master title style</a:t>
            </a:r>
            <a:endParaRPr lang="en-US" dirty="0"/>
          </a:p>
        </p:txBody>
      </p:sp>
    </p:spTree>
    <p:extLst>
      <p:ext uri="{BB962C8B-B14F-4D97-AF65-F5344CB8AC3E}">
        <p14:creationId xmlns:p14="http://schemas.microsoft.com/office/powerpoint/2010/main" val="3644792869"/>
      </p:ext>
    </p:extLst>
  </p:cSld>
  <p:clrMapOvr>
    <a:masterClrMapping/>
  </p:clrMapOvr>
  <p:transition spd="med" advClick="0" advTm="4000">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Image Slide 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a:xfrm>
            <a:off x="3238500" y="0"/>
            <a:ext cx="573405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a:xfrm>
            <a:off x="3238500" y="6500158"/>
            <a:ext cx="2823916" cy="243205"/>
          </a:xfrm>
        </p:spPr>
        <p:txBody>
          <a:bodyPr lIns="365760"/>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tx1"/>
                </a:solidFill>
              </a:defRPr>
            </a:lvl1p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2592A8BA-00F9-DD43-8481-FE14DFB0D4A3}"/>
              </a:ext>
            </a:extLst>
          </p:cNvPr>
          <p:cNvSpPr>
            <a:spLocks noGrp="1"/>
          </p:cNvSpPr>
          <p:nvPr>
            <p:ph type="body" sz="quarter" idx="15"/>
          </p:nvPr>
        </p:nvSpPr>
        <p:spPr>
          <a:xfrm>
            <a:off x="8972550" y="310896"/>
            <a:ext cx="2857500" cy="6176772"/>
          </a:xfrm>
        </p:spPr>
        <p:txBody>
          <a:bodyPr vert="horz" lIns="182880" tIns="0" rIns="0" bIns="0" rtlCol="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smtClean="0"/>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smtClean="0"/>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smtClean="0"/>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smtClean="0"/>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
        <p:nvSpPr>
          <p:cNvPr id="5" name="Title 4">
            <a:extLst>
              <a:ext uri="{FF2B5EF4-FFF2-40B4-BE49-F238E27FC236}">
                <a16:creationId xmlns:a16="http://schemas.microsoft.com/office/drawing/2014/main" id="{88F813D3-270D-1743-AC1F-38F52F4492FB}"/>
              </a:ext>
            </a:extLst>
          </p:cNvPr>
          <p:cNvSpPr>
            <a:spLocks noGrp="1"/>
          </p:cNvSpPr>
          <p:nvPr>
            <p:ph type="title"/>
          </p:nvPr>
        </p:nvSpPr>
        <p:spPr>
          <a:xfrm>
            <a:off x="334496" y="268589"/>
            <a:ext cx="2618254" cy="1531053"/>
          </a:xfrm>
        </p:spPr>
        <p:txBody>
          <a:bodyPr/>
          <a:lstStyle>
            <a:lvl1pPr>
              <a:defRPr/>
            </a:lvl1pPr>
          </a:lstStyle>
          <a:p>
            <a:r>
              <a:rPr lang="en-US"/>
              <a:t>Click to edit Master title style</a:t>
            </a:r>
            <a:endParaRPr lang="en-US" dirty="0"/>
          </a:p>
        </p:txBody>
      </p:sp>
      <p:sp>
        <p:nvSpPr>
          <p:cNvPr id="10" name="Freeform 5">
            <a:extLst>
              <a:ext uri="{FF2B5EF4-FFF2-40B4-BE49-F238E27FC236}">
                <a16:creationId xmlns:a16="http://schemas.microsoft.com/office/drawing/2014/main" id="{61BE3BB1-3989-7445-BCE4-110B21671282}"/>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tx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11" name="Text Placeholder 8">
            <a:extLst>
              <a:ext uri="{FF2B5EF4-FFF2-40B4-BE49-F238E27FC236}">
                <a16:creationId xmlns:a16="http://schemas.microsoft.com/office/drawing/2014/main" id="{D6F74E0A-AB80-4D15-9EF8-AC6BAA371DF2}"/>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875" kern="1200" dirty="0">
                <a:ln w="3175">
                  <a:noFill/>
                </a:ln>
                <a:solidFill>
                  <a:schemeClr val="tx1"/>
                </a:solidFill>
                <a:latin typeface="+mn-lt"/>
                <a:ea typeface="+mn-ea"/>
                <a:cs typeface="+mn-cs"/>
              </a:defRPr>
            </a:lvl1pPr>
          </a:lstStyle>
          <a:p>
            <a:r>
              <a:rPr lang="en-US" dirty="0"/>
              <a:t>Subtitle or callout if needed, all titles and subtitles are sentence case </a:t>
            </a:r>
          </a:p>
        </p:txBody>
      </p:sp>
    </p:spTree>
    <p:extLst>
      <p:ext uri="{BB962C8B-B14F-4D97-AF65-F5344CB8AC3E}">
        <p14:creationId xmlns:p14="http://schemas.microsoft.com/office/powerpoint/2010/main" val="861515070"/>
      </p:ext>
    </p:extLst>
  </p:cSld>
  <p:clrMapOvr>
    <a:masterClrMapping/>
  </p:clrMapOvr>
  <p:transition spd="med" advClick="0" advTm="4000">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Image Slide 3 ">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a:xfrm>
            <a:off x="6096000" y="0"/>
            <a:ext cx="609600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a:p>
            <a:pPr marR="0" lvl="0" fontAlgn="auto">
              <a:buSzTx/>
              <a:tabLst/>
            </a:pPr>
            <a:endParaRPr lang="en-US"/>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365760"/>
          <a:lstStyle>
            <a:lvl1pPr>
              <a:defRPr>
                <a:solidFill>
                  <a:schemeClr val="tx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5" name="Title 4">
            <a:extLst>
              <a:ext uri="{FF2B5EF4-FFF2-40B4-BE49-F238E27FC236}">
                <a16:creationId xmlns:a16="http://schemas.microsoft.com/office/drawing/2014/main" id="{F2ACCC36-2E9C-6D4C-BB6B-7A9BA138E936}"/>
              </a:ext>
            </a:extLst>
          </p:cNvPr>
          <p:cNvSpPr>
            <a:spLocks noGrp="1"/>
          </p:cNvSpPr>
          <p:nvPr>
            <p:ph type="title"/>
          </p:nvPr>
        </p:nvSpPr>
        <p:spPr>
          <a:xfrm>
            <a:off x="334496" y="268589"/>
            <a:ext cx="5571004" cy="607712"/>
          </a:xfrm>
        </p:spPr>
        <p:txBody>
          <a:bodyPr/>
          <a:lstStyle>
            <a:lvl1pPr>
              <a:defRPr/>
            </a:lvl1pPr>
          </a:lstStyle>
          <a:p>
            <a:r>
              <a:rPr lang="en-US"/>
              <a:t>Click to edit Master title style</a:t>
            </a:r>
            <a:endParaRPr lang="en-US" dirty="0"/>
          </a:p>
        </p:txBody>
      </p:sp>
      <p:sp>
        <p:nvSpPr>
          <p:cNvPr id="8" name="Freeform 5">
            <a:extLst>
              <a:ext uri="{FF2B5EF4-FFF2-40B4-BE49-F238E27FC236}">
                <a16:creationId xmlns:a16="http://schemas.microsoft.com/office/drawing/2014/main" id="{0B60F5D7-24EE-5D43-9631-E3C1C00DAE19}"/>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tx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7" name="Text Placeholder 6">
            <a:extLst>
              <a:ext uri="{FF2B5EF4-FFF2-40B4-BE49-F238E27FC236}">
                <a16:creationId xmlns:a16="http://schemas.microsoft.com/office/drawing/2014/main" id="{745E180F-3B5D-714C-85F9-F9DC513E6364}"/>
              </a:ext>
            </a:extLst>
          </p:cNvPr>
          <p:cNvSpPr>
            <a:spLocks noGrp="1"/>
          </p:cNvSpPr>
          <p:nvPr>
            <p:ph type="body" sz="quarter" idx="15"/>
          </p:nvPr>
        </p:nvSpPr>
        <p:spPr>
          <a:xfrm>
            <a:off x="347702" y="876302"/>
            <a:ext cx="5557799" cy="2972151"/>
          </a:xfr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6880111"/>
      </p:ext>
    </p:extLst>
  </p:cSld>
  <p:clrMapOvr>
    <a:masterClrMapping/>
  </p:clrMapOvr>
  <p:transition spd="med" advClick="0" advTm="4000">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mage Slide 3 with subhea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a:xfrm>
            <a:off x="6096000" y="0"/>
            <a:ext cx="609600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a:p>
            <a:pPr marR="0" lvl="0" fontAlgn="auto">
              <a:buSzTx/>
              <a:tabLst/>
            </a:pPr>
            <a:endParaRPr lang="en-US"/>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365760"/>
          <a:lstStyle>
            <a:lvl1pPr>
              <a:defRPr>
                <a:solidFill>
                  <a:schemeClr val="tx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5" name="Title 4">
            <a:extLst>
              <a:ext uri="{FF2B5EF4-FFF2-40B4-BE49-F238E27FC236}">
                <a16:creationId xmlns:a16="http://schemas.microsoft.com/office/drawing/2014/main" id="{F2ACCC36-2E9C-6D4C-BB6B-7A9BA138E936}"/>
              </a:ext>
            </a:extLst>
          </p:cNvPr>
          <p:cNvSpPr>
            <a:spLocks noGrp="1"/>
          </p:cNvSpPr>
          <p:nvPr>
            <p:ph type="title"/>
          </p:nvPr>
        </p:nvSpPr>
        <p:spPr>
          <a:xfrm>
            <a:off x="334496" y="268589"/>
            <a:ext cx="5571004" cy="1531053"/>
          </a:xfrm>
        </p:spPr>
        <p:txBody>
          <a:bodyPr/>
          <a:lstStyle>
            <a:lvl1pPr>
              <a:defRPr/>
            </a:lvl1pPr>
          </a:lstStyle>
          <a:p>
            <a:r>
              <a:rPr lang="en-US"/>
              <a:t>Click to edit Master title style</a:t>
            </a:r>
            <a:endParaRPr lang="en-US" dirty="0"/>
          </a:p>
        </p:txBody>
      </p:sp>
      <p:sp>
        <p:nvSpPr>
          <p:cNvPr id="8" name="Freeform 5">
            <a:extLst>
              <a:ext uri="{FF2B5EF4-FFF2-40B4-BE49-F238E27FC236}">
                <a16:creationId xmlns:a16="http://schemas.microsoft.com/office/drawing/2014/main" id="{0B60F5D7-24EE-5D43-9631-E3C1C00DAE19}"/>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tx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7" name="Text Placeholder 6">
            <a:extLst>
              <a:ext uri="{FF2B5EF4-FFF2-40B4-BE49-F238E27FC236}">
                <a16:creationId xmlns:a16="http://schemas.microsoft.com/office/drawing/2014/main" id="{745E180F-3B5D-714C-85F9-F9DC513E6364}"/>
              </a:ext>
            </a:extLst>
          </p:cNvPr>
          <p:cNvSpPr>
            <a:spLocks noGrp="1"/>
          </p:cNvSpPr>
          <p:nvPr>
            <p:ph type="body" sz="quarter" idx="15"/>
          </p:nvPr>
        </p:nvSpPr>
        <p:spPr>
          <a:xfrm>
            <a:off x="347702" y="1584903"/>
            <a:ext cx="5557799" cy="2972151"/>
          </a:xfr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8">
            <a:extLst>
              <a:ext uri="{FF2B5EF4-FFF2-40B4-BE49-F238E27FC236}">
                <a16:creationId xmlns:a16="http://schemas.microsoft.com/office/drawing/2014/main" id="{7E2CAB91-DDF9-42DE-8B4B-CC01A9F5884C}"/>
              </a:ext>
            </a:extLst>
          </p:cNvPr>
          <p:cNvSpPr>
            <a:spLocks noGrp="1"/>
          </p:cNvSpPr>
          <p:nvPr>
            <p:ph type="body" sz="quarter" idx="13" hasCustomPrompt="1"/>
          </p:nvPr>
        </p:nvSpPr>
        <p:spPr>
          <a:xfrm>
            <a:off x="344489" y="876302"/>
            <a:ext cx="5561013" cy="69532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875" kern="1200" dirty="0">
                <a:ln w="3175">
                  <a:noFill/>
                </a:ln>
                <a:solidFill>
                  <a:schemeClr val="tx1"/>
                </a:solidFill>
                <a:latin typeface="+mn-lt"/>
                <a:ea typeface="+mn-ea"/>
                <a:cs typeface="+mn-cs"/>
              </a:defRPr>
            </a:lvl1pPr>
          </a:lstStyle>
          <a:p>
            <a:r>
              <a:rPr lang="en-US" dirty="0"/>
              <a:t>Subtitle or callout if needed, all titles and subtitles are sentence case </a:t>
            </a:r>
          </a:p>
        </p:txBody>
      </p:sp>
    </p:spTree>
    <p:extLst>
      <p:ext uri="{BB962C8B-B14F-4D97-AF65-F5344CB8AC3E}">
        <p14:creationId xmlns:p14="http://schemas.microsoft.com/office/powerpoint/2010/main" val="368234247"/>
      </p:ext>
    </p:extLst>
  </p:cSld>
  <p:clrMapOvr>
    <a:masterClrMapping/>
  </p:clrMapOvr>
  <p:transition spd="med" advClick="0" advTm="4000">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Image Slide 4 ">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a:xfrm>
            <a:off x="6096000" y="0"/>
            <a:ext cx="609600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a:p>
            <a:pPr marR="0" lvl="0" fontAlgn="auto">
              <a:buSzTx/>
              <a:tabLst/>
            </a:pPr>
            <a:endParaRPr lang="en-US"/>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365760"/>
          <a:lstStyle>
            <a:lvl1pPr>
              <a:defRPr>
                <a:solidFill>
                  <a:schemeClr val="tx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5" name="Title 4">
            <a:extLst>
              <a:ext uri="{FF2B5EF4-FFF2-40B4-BE49-F238E27FC236}">
                <a16:creationId xmlns:a16="http://schemas.microsoft.com/office/drawing/2014/main" id="{F2ACCC36-2E9C-6D4C-BB6B-7A9BA138E936}"/>
              </a:ext>
            </a:extLst>
          </p:cNvPr>
          <p:cNvSpPr>
            <a:spLocks noGrp="1"/>
          </p:cNvSpPr>
          <p:nvPr>
            <p:ph type="title"/>
          </p:nvPr>
        </p:nvSpPr>
        <p:spPr>
          <a:xfrm>
            <a:off x="334496" y="268589"/>
            <a:ext cx="5571004" cy="1531053"/>
          </a:xfrm>
        </p:spPr>
        <p:txBody>
          <a:bodyPr/>
          <a:lstStyle>
            <a:lvl1pPr>
              <a:defRPr/>
            </a:lvl1pPr>
          </a:lstStyle>
          <a:p>
            <a:r>
              <a:rPr lang="en-US"/>
              <a:t>Click to edit Master title style</a:t>
            </a:r>
            <a:endParaRPr lang="en-US" dirty="0"/>
          </a:p>
        </p:txBody>
      </p:sp>
      <p:sp>
        <p:nvSpPr>
          <p:cNvPr id="8" name="Freeform 5">
            <a:extLst>
              <a:ext uri="{FF2B5EF4-FFF2-40B4-BE49-F238E27FC236}">
                <a16:creationId xmlns:a16="http://schemas.microsoft.com/office/drawing/2014/main" id="{0B60F5D7-24EE-5D43-9631-E3C1C00DAE19}"/>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tx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7" name="Text Placeholder 6">
            <a:extLst>
              <a:ext uri="{FF2B5EF4-FFF2-40B4-BE49-F238E27FC236}">
                <a16:creationId xmlns:a16="http://schemas.microsoft.com/office/drawing/2014/main" id="{745E180F-3B5D-714C-85F9-F9DC513E6364}"/>
              </a:ext>
            </a:extLst>
          </p:cNvPr>
          <p:cNvSpPr>
            <a:spLocks noGrp="1"/>
          </p:cNvSpPr>
          <p:nvPr>
            <p:ph type="body" sz="quarter" idx="15"/>
          </p:nvPr>
        </p:nvSpPr>
        <p:spPr>
          <a:xfrm>
            <a:off x="347702" y="876302"/>
            <a:ext cx="2605049" cy="2972151"/>
          </a:xfr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a:extLst>
              <a:ext uri="{FF2B5EF4-FFF2-40B4-BE49-F238E27FC236}">
                <a16:creationId xmlns:a16="http://schemas.microsoft.com/office/drawing/2014/main" id="{6C63B45C-B418-7748-8927-54F5E6F9FA61}"/>
              </a:ext>
            </a:extLst>
          </p:cNvPr>
          <p:cNvSpPr>
            <a:spLocks noGrp="1"/>
          </p:cNvSpPr>
          <p:nvPr>
            <p:ph type="body" sz="quarter" idx="16"/>
          </p:nvPr>
        </p:nvSpPr>
        <p:spPr>
          <a:xfrm>
            <a:off x="3238500" y="876302"/>
            <a:ext cx="2666962" cy="2923320"/>
          </a:xfr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753341"/>
      </p:ext>
    </p:extLst>
  </p:cSld>
  <p:clrMapOvr>
    <a:masterClrMapping/>
  </p:clrMapOvr>
  <p:transition spd="med" advClick="0" advTm="4000">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Image Slide 4 with subhea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a:xfrm>
            <a:off x="6096000" y="0"/>
            <a:ext cx="609600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a:p>
            <a:pPr marR="0" lvl="0" fontAlgn="auto">
              <a:buSzTx/>
              <a:tabLst/>
            </a:pPr>
            <a:endParaRPr lang="en-US"/>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365760"/>
          <a:lstStyle>
            <a:lvl1pPr>
              <a:defRPr>
                <a:solidFill>
                  <a:schemeClr val="tx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5" name="Title 4">
            <a:extLst>
              <a:ext uri="{FF2B5EF4-FFF2-40B4-BE49-F238E27FC236}">
                <a16:creationId xmlns:a16="http://schemas.microsoft.com/office/drawing/2014/main" id="{F2ACCC36-2E9C-6D4C-BB6B-7A9BA138E936}"/>
              </a:ext>
            </a:extLst>
          </p:cNvPr>
          <p:cNvSpPr>
            <a:spLocks noGrp="1"/>
          </p:cNvSpPr>
          <p:nvPr>
            <p:ph type="title"/>
          </p:nvPr>
        </p:nvSpPr>
        <p:spPr>
          <a:xfrm>
            <a:off x="334496" y="268589"/>
            <a:ext cx="5571004" cy="1531053"/>
          </a:xfrm>
        </p:spPr>
        <p:txBody>
          <a:bodyPr/>
          <a:lstStyle>
            <a:lvl1pPr>
              <a:defRPr/>
            </a:lvl1pPr>
          </a:lstStyle>
          <a:p>
            <a:r>
              <a:rPr lang="en-US"/>
              <a:t>Click to edit Master title style</a:t>
            </a:r>
            <a:endParaRPr lang="en-US" dirty="0"/>
          </a:p>
        </p:txBody>
      </p:sp>
      <p:sp>
        <p:nvSpPr>
          <p:cNvPr id="8" name="Freeform 5">
            <a:extLst>
              <a:ext uri="{FF2B5EF4-FFF2-40B4-BE49-F238E27FC236}">
                <a16:creationId xmlns:a16="http://schemas.microsoft.com/office/drawing/2014/main" id="{0B60F5D7-24EE-5D43-9631-E3C1C00DAE19}"/>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tx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7" name="Text Placeholder 6">
            <a:extLst>
              <a:ext uri="{FF2B5EF4-FFF2-40B4-BE49-F238E27FC236}">
                <a16:creationId xmlns:a16="http://schemas.microsoft.com/office/drawing/2014/main" id="{745E180F-3B5D-714C-85F9-F9DC513E6364}"/>
              </a:ext>
            </a:extLst>
          </p:cNvPr>
          <p:cNvSpPr>
            <a:spLocks noGrp="1"/>
          </p:cNvSpPr>
          <p:nvPr>
            <p:ph type="body" sz="quarter" idx="15"/>
          </p:nvPr>
        </p:nvSpPr>
        <p:spPr>
          <a:xfrm>
            <a:off x="347702" y="1584903"/>
            <a:ext cx="2605049" cy="2972151"/>
          </a:xfr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a:extLst>
              <a:ext uri="{FF2B5EF4-FFF2-40B4-BE49-F238E27FC236}">
                <a16:creationId xmlns:a16="http://schemas.microsoft.com/office/drawing/2014/main" id="{6C63B45C-B418-7748-8927-54F5E6F9FA61}"/>
              </a:ext>
            </a:extLst>
          </p:cNvPr>
          <p:cNvSpPr>
            <a:spLocks noGrp="1"/>
          </p:cNvSpPr>
          <p:nvPr>
            <p:ph type="body" sz="quarter" idx="16"/>
          </p:nvPr>
        </p:nvSpPr>
        <p:spPr>
          <a:xfrm>
            <a:off x="3238500" y="1584902"/>
            <a:ext cx="2666962" cy="2923320"/>
          </a:xfr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a:extLst>
              <a:ext uri="{FF2B5EF4-FFF2-40B4-BE49-F238E27FC236}">
                <a16:creationId xmlns:a16="http://schemas.microsoft.com/office/drawing/2014/main" id="{9192A8DF-7DE3-4714-9178-8644E5472F7A}"/>
              </a:ext>
            </a:extLst>
          </p:cNvPr>
          <p:cNvSpPr>
            <a:spLocks noGrp="1"/>
          </p:cNvSpPr>
          <p:nvPr>
            <p:ph type="body" sz="quarter" idx="13" hasCustomPrompt="1"/>
          </p:nvPr>
        </p:nvSpPr>
        <p:spPr>
          <a:xfrm>
            <a:off x="344489" y="876302"/>
            <a:ext cx="5561013" cy="69532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875" kern="1200" dirty="0">
                <a:ln w="3175">
                  <a:noFill/>
                </a:ln>
                <a:solidFill>
                  <a:schemeClr val="tx1"/>
                </a:solidFill>
                <a:latin typeface="+mn-lt"/>
                <a:ea typeface="+mn-ea"/>
                <a:cs typeface="+mn-cs"/>
              </a:defRPr>
            </a:lvl1pPr>
          </a:lstStyle>
          <a:p>
            <a:r>
              <a:rPr lang="en-US" dirty="0"/>
              <a:t>Subtitle or callout if needed, all titles and subtitles are sentence case </a:t>
            </a:r>
          </a:p>
        </p:txBody>
      </p:sp>
    </p:spTree>
    <p:extLst>
      <p:ext uri="{BB962C8B-B14F-4D97-AF65-F5344CB8AC3E}">
        <p14:creationId xmlns:p14="http://schemas.microsoft.com/office/powerpoint/2010/main" val="4065757667"/>
      </p:ext>
    </p:extLst>
  </p:cSld>
  <p:clrMapOvr>
    <a:masterClrMapping/>
  </p:clrMapOvr>
  <p:transition spd="med" advClick="0" advTm="4000">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Full Screen w PostIts 0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C21AA0E-9E2E-CD48-B732-33823216CA71}"/>
              </a:ext>
            </a:extLst>
          </p:cNvPr>
          <p:cNvSpPr>
            <a:spLocks noGrp="1"/>
          </p:cNvSpPr>
          <p:nvPr>
            <p:ph type="pic" sz="quarter" idx="12" hasCustomPrompt="1"/>
          </p:nvPr>
        </p:nvSpPr>
        <p:spPr>
          <a:xfrm>
            <a:off x="0" y="0"/>
            <a:ext cx="12193524"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sz="1800">
                <a:solidFill>
                  <a:schemeClr val="tx1"/>
                </a:solidFill>
              </a:rPr>
              <a:t>Click icon in the center of the slide to add picture</a:t>
            </a:r>
            <a:endParaRPr lang="en-US"/>
          </a:p>
        </p:txBody>
      </p:sp>
      <p:sp>
        <p:nvSpPr>
          <p:cNvPr id="3" name="Footer Placeholder 2">
            <a:extLst>
              <a:ext uri="{FF2B5EF4-FFF2-40B4-BE49-F238E27FC236}">
                <a16:creationId xmlns:a16="http://schemas.microsoft.com/office/drawing/2014/main" id="{90DE15A5-4D9F-1F4C-A2FE-BCE9333BF5EC}"/>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F41D764D-58D3-C848-A5CF-E3744B83DFB7}"/>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10" name="Text Placeholder 9">
            <a:extLst>
              <a:ext uri="{FF2B5EF4-FFF2-40B4-BE49-F238E27FC236}">
                <a16:creationId xmlns:a16="http://schemas.microsoft.com/office/drawing/2014/main" id="{F9B1F1B6-DA20-BF4A-97CD-0AAABFCC97B0}"/>
              </a:ext>
            </a:extLst>
          </p:cNvPr>
          <p:cNvSpPr>
            <a:spLocks noGrp="1"/>
          </p:cNvSpPr>
          <p:nvPr>
            <p:ph type="body" sz="quarter" idx="13"/>
          </p:nvPr>
        </p:nvSpPr>
        <p:spPr>
          <a:xfrm>
            <a:off x="3238500" y="2400300"/>
            <a:ext cx="2857500" cy="2057400"/>
          </a:xfrm>
          <a:solidFill>
            <a:schemeClr val="bg1"/>
          </a:solidFill>
        </p:spPr>
        <p:txBody>
          <a:bodyPr lIns="182880" tIns="182880" rIns="9144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600"/>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600"/>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600"/>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600"/>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600"/>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
        <p:nvSpPr>
          <p:cNvPr id="9" name="Freeform 5">
            <a:extLst>
              <a:ext uri="{FF2B5EF4-FFF2-40B4-BE49-F238E27FC236}">
                <a16:creationId xmlns:a16="http://schemas.microsoft.com/office/drawing/2014/main" id="{9EB9608A-83D7-2445-9B5E-0695BCA9B613}"/>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bg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13" name="Title 12">
            <a:extLst>
              <a:ext uri="{FF2B5EF4-FFF2-40B4-BE49-F238E27FC236}">
                <a16:creationId xmlns:a16="http://schemas.microsoft.com/office/drawing/2014/main" id="{58C4667B-36E6-384D-9236-5ED44E3130B6}"/>
              </a:ext>
            </a:extLst>
          </p:cNvPr>
          <p:cNvSpPr>
            <a:spLocks noGrp="1"/>
          </p:cNvSpPr>
          <p:nvPr>
            <p:ph type="title"/>
          </p:nvPr>
        </p:nvSpPr>
        <p:spPr>
          <a:xfrm>
            <a:off x="360426" y="365760"/>
            <a:ext cx="2878074" cy="2034540"/>
          </a:xfrm>
          <a:solidFill>
            <a:schemeClr val="bg1"/>
          </a:solidFill>
          <a:ln w="12700">
            <a:noFill/>
          </a:ln>
        </p:spPr>
        <p:txBody>
          <a:bodyPr vert="horz" lIns="228600" tIns="155448" rIns="329184" bIns="155448" rtlCol="0" anchor="t" anchorCtr="0">
            <a:noAutofit/>
          </a:bodyPr>
          <a:lstStyle>
            <a:lvl1pPr>
              <a:defRPr lang="en-US" dirty="0">
                <a:ln w="9525">
                  <a:noFill/>
                </a:ln>
                <a:solidFill>
                  <a:schemeClr val="tx2"/>
                </a:solidFill>
              </a:defRPr>
            </a:lvl1pPr>
          </a:lstStyle>
          <a:p>
            <a:pPr marL="0" lvl="0" indent="0">
              <a:spcAft>
                <a:spcPts val="1500"/>
              </a:spcAft>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679176949"/>
      </p:ext>
    </p:extLst>
  </p:cSld>
  <p:clrMapOvr>
    <a:masterClrMapping/>
  </p:clrMapOvr>
  <p:transition spd="med" advClick="0" advTm="4000">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4_Full Screen w PostIts 0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C21AA0E-9E2E-CD48-B732-33823216CA71}"/>
              </a:ext>
            </a:extLst>
          </p:cNvPr>
          <p:cNvSpPr>
            <a:spLocks noGrp="1"/>
          </p:cNvSpPr>
          <p:nvPr>
            <p:ph type="pic" sz="quarter" idx="12" hasCustomPrompt="1"/>
          </p:nvPr>
        </p:nvSpPr>
        <p:spPr>
          <a:xfrm>
            <a:off x="0" y="0"/>
            <a:ext cx="12193524" cy="6858000"/>
          </a:xfrm>
          <a:solidFill>
            <a:schemeClr val="bg1">
              <a:lumMod val="75000"/>
            </a:schemeClr>
          </a:solidFill>
        </p:spPr>
        <p:txBody>
          <a:bodyPr vert="horz" lIns="365760" tIns="0" rIns="0" bIns="0" rtlCol="0">
            <a:noAutofit/>
          </a:bodyPr>
          <a:lstStyle>
            <a:lvl1pPr>
              <a:defRPr lang="en-US" noProof="0" dirty="0"/>
            </a:lvl1pPr>
          </a:lstStyle>
          <a:p>
            <a:pPr marR="0" lvl="0" fontAlgn="auto">
              <a:buSzTx/>
              <a:tabLst/>
            </a:pPr>
            <a:r>
              <a:rPr kumimoji="0" lang="en-US" sz="1800" b="0" i="0" u="none" strike="noStrike" kern="1200" cap="none" spc="0" normalizeH="0" baseline="0" noProof="0">
                <a:ln>
                  <a:noFill/>
                </a:ln>
                <a:solidFill>
                  <a:prstClr val="black"/>
                </a:solidFill>
                <a:effectLst/>
                <a:uLnTx/>
                <a:uFillTx/>
                <a:latin typeface="+mn-lt"/>
                <a:ea typeface="+mn-ea"/>
                <a:cs typeface="+mn-cs"/>
              </a:rPr>
              <a:t>Click icon in the center of the slide to add picture</a:t>
            </a:r>
          </a:p>
        </p:txBody>
      </p:sp>
      <p:sp>
        <p:nvSpPr>
          <p:cNvPr id="3" name="Footer Placeholder 2">
            <a:extLst>
              <a:ext uri="{FF2B5EF4-FFF2-40B4-BE49-F238E27FC236}">
                <a16:creationId xmlns:a16="http://schemas.microsoft.com/office/drawing/2014/main" id="{90DE15A5-4D9F-1F4C-A2FE-BCE9333BF5EC}"/>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F41D764D-58D3-C848-A5CF-E3744B83DFB7}"/>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10" name="Text Placeholder 9">
            <a:extLst>
              <a:ext uri="{FF2B5EF4-FFF2-40B4-BE49-F238E27FC236}">
                <a16:creationId xmlns:a16="http://schemas.microsoft.com/office/drawing/2014/main" id="{F9B1F1B6-DA20-BF4A-97CD-0AAABFCC97B0}"/>
              </a:ext>
            </a:extLst>
          </p:cNvPr>
          <p:cNvSpPr>
            <a:spLocks noGrp="1"/>
          </p:cNvSpPr>
          <p:nvPr>
            <p:ph type="body" sz="quarter" idx="13"/>
          </p:nvPr>
        </p:nvSpPr>
        <p:spPr>
          <a:xfrm>
            <a:off x="8974074" y="2400300"/>
            <a:ext cx="2857500" cy="2057400"/>
          </a:xfrm>
          <a:solidFill>
            <a:schemeClr val="bg1"/>
          </a:solidFill>
        </p:spPr>
        <p:txBody>
          <a:bodyPr lIns="182880" tIns="182880" rIns="9144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
        <p:nvSpPr>
          <p:cNvPr id="9" name="Freeform 5">
            <a:extLst>
              <a:ext uri="{FF2B5EF4-FFF2-40B4-BE49-F238E27FC236}">
                <a16:creationId xmlns:a16="http://schemas.microsoft.com/office/drawing/2014/main" id="{9EB9608A-83D7-2445-9B5E-0695BCA9B613}"/>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bg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13" name="Title 12">
            <a:extLst>
              <a:ext uri="{FF2B5EF4-FFF2-40B4-BE49-F238E27FC236}">
                <a16:creationId xmlns:a16="http://schemas.microsoft.com/office/drawing/2014/main" id="{58C4667B-36E6-384D-9236-5ED44E3130B6}"/>
              </a:ext>
            </a:extLst>
          </p:cNvPr>
          <p:cNvSpPr>
            <a:spLocks noGrp="1"/>
          </p:cNvSpPr>
          <p:nvPr>
            <p:ph type="title"/>
          </p:nvPr>
        </p:nvSpPr>
        <p:spPr>
          <a:xfrm>
            <a:off x="6096000" y="365760"/>
            <a:ext cx="2878074" cy="2034540"/>
          </a:xfrm>
          <a:solidFill>
            <a:schemeClr val="bg1"/>
          </a:solidFill>
          <a:ln w="12700">
            <a:noFill/>
          </a:ln>
        </p:spPr>
        <p:txBody>
          <a:bodyPr vert="horz" lIns="228600" tIns="155448" rIns="329184" bIns="155448" rtlCol="0" anchor="t" anchorCtr="0">
            <a:noAutofit/>
          </a:bodyPr>
          <a:lstStyle>
            <a:lvl1pPr>
              <a:defRPr lang="en-US" dirty="0">
                <a:ln w="9525">
                  <a:noFill/>
                </a:ln>
                <a:solidFill>
                  <a:schemeClr val="tx2"/>
                </a:solidFill>
              </a:defRPr>
            </a:lvl1pPr>
          </a:lstStyle>
          <a:p>
            <a:pPr marL="0" lvl="0" indent="0">
              <a:spcAft>
                <a:spcPts val="1500"/>
              </a:spcAft>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989071365"/>
      </p:ext>
    </p:extLst>
  </p:cSld>
  <p:clrMapOvr>
    <a:masterClrMapping/>
  </p:clrMapOvr>
  <p:transition spd="med" advClick="0" advTm="4000">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all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731692-D7FB-43A5-9242-6381F710CEE4}"/>
              </a:ext>
            </a:extLst>
          </p:cNvPr>
          <p:cNvSpPr/>
          <p:nvPr userDrawn="1"/>
        </p:nvSpPr>
        <p:spPr>
          <a:xfrm>
            <a:off x="8972550" y="0"/>
            <a:ext cx="3219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36576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9226296" y="310896"/>
            <a:ext cx="2601468" cy="6176772"/>
          </a:xfrm>
        </p:spPr>
        <p:txBody>
          <a:bodyPr vert="horz" lIns="0" tIns="0" rIns="0" bIns="0" rtlCol="0">
            <a:noAutofit/>
          </a:bodyPr>
          <a:lstStyle>
            <a:lvl1pPr>
              <a:lnSpc>
                <a:spcPct val="110000"/>
              </a:lnSpc>
              <a:defRPr lang="en-US" sz="2625" dirty="0">
                <a:ln w="3175">
                  <a:noFill/>
                </a:ln>
                <a:solidFill>
                  <a:schemeClr val="bg1"/>
                </a:solidFill>
              </a:defRPr>
            </a:lvl1pPr>
          </a:lstStyle>
          <a:p>
            <a:pPr lvl="0" fontAlgn="base">
              <a:spcAft>
                <a:spcPts val="2625"/>
              </a:spcAft>
            </a:pPr>
            <a:r>
              <a:rPr lang="en-US" dirty="0"/>
              <a:t>Additional information if needed</a:t>
            </a:r>
          </a:p>
        </p:txBody>
      </p:sp>
      <p:sp>
        <p:nvSpPr>
          <p:cNvPr id="10" name="Freeform 5">
            <a:extLst>
              <a:ext uri="{FF2B5EF4-FFF2-40B4-BE49-F238E27FC236}">
                <a16:creationId xmlns:a16="http://schemas.microsoft.com/office/drawing/2014/main" id="{B369E10D-C034-5D4E-B41E-A0D5075D5F77}"/>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tx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12" name="Text Placeholder 11">
            <a:extLst>
              <a:ext uri="{FF2B5EF4-FFF2-40B4-BE49-F238E27FC236}">
                <a16:creationId xmlns:a16="http://schemas.microsoft.com/office/drawing/2014/main" id="{C7C1E554-861B-49F4-AA38-891CFFC9B9FC}"/>
              </a:ext>
            </a:extLst>
          </p:cNvPr>
          <p:cNvSpPr>
            <a:spLocks noGrp="1"/>
          </p:cNvSpPr>
          <p:nvPr>
            <p:ph type="body" sz="quarter" idx="14" hasCustomPrompt="1"/>
          </p:nvPr>
        </p:nvSpPr>
        <p:spPr>
          <a:xfrm>
            <a:off x="361951" y="200026"/>
            <a:ext cx="8467725" cy="4752975"/>
          </a:xfrm>
        </p:spPr>
        <p:txBody>
          <a:bodyPr lIns="0"/>
          <a:lstStyle>
            <a:lvl1pPr marL="0" indent="0">
              <a:buFont typeface="Arial" panose="020B0604020202020204" pitchFamily="34" charset="0"/>
              <a:buNone/>
              <a:defRPr lang="en-US" sz="6750" kern="1200" dirty="0">
                <a:ln w="38100">
                  <a:noFill/>
                </a:ln>
                <a:solidFill>
                  <a:srgbClr val="EB0000"/>
                </a:solidFill>
                <a:latin typeface="+mj-lt"/>
                <a:ea typeface="+mj-ea"/>
                <a:cs typeface="+mj-cs"/>
              </a:defRPr>
            </a:lvl1pPr>
          </a:lstStyle>
          <a:p>
            <a:pPr marL="142875" lvl="0" indent="-142875" fontAlgn="b">
              <a:lnSpc>
                <a:spcPct val="112000"/>
              </a:lnSpc>
              <a:spcBef>
                <a:spcPct val="0"/>
              </a:spcBef>
            </a:pPr>
            <a:r>
              <a:rPr lang="en-US" dirty="0"/>
              <a:t>Callout slide</a:t>
            </a:r>
          </a:p>
        </p:txBody>
      </p:sp>
    </p:spTree>
    <p:extLst>
      <p:ext uri="{BB962C8B-B14F-4D97-AF65-F5344CB8AC3E}">
        <p14:creationId xmlns:p14="http://schemas.microsoft.com/office/powerpoint/2010/main" val="4170791993"/>
      </p:ext>
    </p:extLst>
  </p:cSld>
  <p:clrMapOvr>
    <a:masterClrMapping/>
  </p:clrMapOvr>
  <p:transition spd="med" advClick="0" advTm="4000">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731692-D7FB-43A5-9242-6381F710CEE4}"/>
              </a:ext>
            </a:extLst>
          </p:cNvPr>
          <p:cNvSpPr/>
          <p:nvPr userDrawn="1"/>
        </p:nvSpPr>
        <p:spPr>
          <a:xfrm>
            <a:off x="8972550" y="0"/>
            <a:ext cx="3219450" cy="6858000"/>
          </a:xfrm>
          <a:prstGeom prst="rect">
            <a:avLst/>
          </a:prstGeom>
          <a:solidFill>
            <a:srgbClr val="E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36576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hasCustomPrompt="1"/>
          </p:nvPr>
        </p:nvSpPr>
        <p:spPr>
          <a:xfrm>
            <a:off x="292609" y="196596"/>
            <a:ext cx="8596049" cy="5244314"/>
          </a:xfrm>
          <a:ln w="12700">
            <a:noFill/>
          </a:ln>
        </p:spPr>
        <p:txBody>
          <a:bodyPr vert="horz" lIns="0" tIns="0" rIns="0" bIns="0" rtlCol="0" anchor="t" anchorCtr="0">
            <a:noAutofit/>
          </a:bodyPr>
          <a:lstStyle>
            <a:lvl1pPr marL="0" indent="0">
              <a:buNone/>
              <a:defRPr lang="en-US" sz="6750" i="1" dirty="0">
                <a:ln w="38100">
                  <a:noFill/>
                </a:ln>
                <a:solidFill>
                  <a:srgbClr val="EB0000"/>
                </a:solidFill>
                <a:latin typeface="+mj-lt"/>
                <a:ea typeface="+mj-ea"/>
                <a:cs typeface="+mj-cs"/>
              </a:defRPr>
            </a:lvl1pPr>
          </a:lstStyle>
          <a:p>
            <a:pPr marL="142875" lvl="0" indent="-142875" fontAlgn="b">
              <a:lnSpc>
                <a:spcPct val="112000"/>
              </a:lnSpc>
              <a:spcBef>
                <a:spcPct val="0"/>
              </a:spcBef>
            </a:pPr>
            <a:r>
              <a:rPr lang="en-US" dirty="0"/>
              <a:t>“Quote” slide</a:t>
            </a:r>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9226296" y="310896"/>
            <a:ext cx="2601468" cy="6176772"/>
          </a:xfrm>
        </p:spPr>
        <p:txBody>
          <a:bodyPr vert="horz" lIns="0" tIns="0" rIns="0" bIns="0" rtlCol="0">
            <a:noAutofit/>
          </a:bodyPr>
          <a:lstStyle>
            <a:lvl1pPr>
              <a:lnSpc>
                <a:spcPct val="110000"/>
              </a:lnSpc>
              <a:spcBef>
                <a:spcPts val="0"/>
              </a:spcBef>
              <a:spcAft>
                <a:spcPts val="2625"/>
              </a:spcAft>
              <a:defRPr lang="en-US" sz="2625" dirty="0">
                <a:ln w="3175">
                  <a:noFill/>
                </a:ln>
                <a:solidFill>
                  <a:schemeClr val="bg1"/>
                </a:solidFill>
              </a:defRPr>
            </a:lvl1pPr>
          </a:lstStyle>
          <a:p>
            <a:pPr marL="0" lvl="0" indent="0" fontAlgn="base">
              <a:lnSpc>
                <a:spcPct val="100000"/>
              </a:lnSpc>
              <a:buNone/>
            </a:pPr>
            <a:r>
              <a:rPr lang="en-US" dirty="0"/>
              <a:t>Additional information if needed</a:t>
            </a:r>
          </a:p>
        </p:txBody>
      </p:sp>
      <p:sp>
        <p:nvSpPr>
          <p:cNvPr id="6" name="Text Placeholder 5">
            <a:extLst>
              <a:ext uri="{FF2B5EF4-FFF2-40B4-BE49-F238E27FC236}">
                <a16:creationId xmlns:a16="http://schemas.microsoft.com/office/drawing/2014/main" id="{3044BCD3-75F2-9749-A1BD-AE47F442AD56}"/>
              </a:ext>
            </a:extLst>
          </p:cNvPr>
          <p:cNvSpPr>
            <a:spLocks noGrp="1"/>
          </p:cNvSpPr>
          <p:nvPr>
            <p:ph type="body" sz="quarter" idx="14" hasCustomPrompt="1"/>
          </p:nvPr>
        </p:nvSpPr>
        <p:spPr>
          <a:xfrm>
            <a:off x="345387" y="5407018"/>
            <a:ext cx="8553450" cy="400050"/>
          </a:xfrm>
        </p:spPr>
        <p:txBody>
          <a:bodyPr vert="horz" lIns="0" tIns="0" rIns="0" bIns="0" rtlCol="0">
            <a:noAutofit/>
          </a:bodyPr>
          <a:lstStyle>
            <a:lvl1pPr marL="0" indent="0">
              <a:buNone/>
              <a:defRPr lang="en-US" sz="1875" smtClean="0">
                <a:solidFill>
                  <a:schemeClr val="tx1"/>
                </a:solidFill>
              </a:defRPr>
            </a:lvl1pPr>
            <a:lvl2pPr>
              <a:defRPr lang="en-US" smtClean="0"/>
            </a:lvl2pPr>
            <a:lvl3pPr>
              <a:defRPr lang="en-US" smtClean="0"/>
            </a:lvl3pPr>
            <a:lvl4pPr>
              <a:defRPr lang="en-US" smtClean="0"/>
            </a:lvl4pPr>
            <a:lvl5pPr>
              <a:defRPr lang="en-US"/>
            </a:lvl5pPr>
          </a:lstStyle>
          <a:p>
            <a:pPr marL="142875" lvl="0" indent="-142875"/>
            <a:r>
              <a:rPr lang="en-US" dirty="0"/>
              <a:t>Quote Source (Name)</a:t>
            </a:r>
          </a:p>
        </p:txBody>
      </p:sp>
      <p:sp>
        <p:nvSpPr>
          <p:cNvPr id="10" name="Freeform 5">
            <a:extLst>
              <a:ext uri="{FF2B5EF4-FFF2-40B4-BE49-F238E27FC236}">
                <a16:creationId xmlns:a16="http://schemas.microsoft.com/office/drawing/2014/main" id="{B924813B-B6BF-7240-B754-7FA0C6A44327}"/>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tx1"/>
          </a:solidFill>
          <a:ln>
            <a:noFill/>
          </a:ln>
        </p:spPr>
        <p:txBody>
          <a:bodyPr vert="horz" wrap="square" lIns="45720" tIns="22860" rIns="45720" bIns="22860" numCol="1" anchor="t" anchorCtr="0" compatLnSpc="1">
            <a:prstTxWarp prst="textNoShape">
              <a:avLst/>
            </a:prstTxWarp>
          </a:bodyPr>
          <a:lstStyle/>
          <a:p>
            <a:endParaRPr lang="en-US" sz="450"/>
          </a:p>
        </p:txBody>
      </p:sp>
    </p:spTree>
    <p:extLst>
      <p:ext uri="{BB962C8B-B14F-4D97-AF65-F5344CB8AC3E}">
        <p14:creationId xmlns:p14="http://schemas.microsoft.com/office/powerpoint/2010/main" val="1164090863"/>
      </p:ext>
    </p:extLst>
  </p:cSld>
  <p:clrMapOvr>
    <a:masterClrMapping/>
  </p:clrMapOvr>
  <p:transition spd="med" advClick="0" advTm="4000">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ingle Column - Re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5D1C46-DA5B-44B3-B594-6A390F5F6E6E}"/>
              </a:ext>
            </a:extLst>
          </p:cNvPr>
          <p:cNvSpPr/>
          <p:nvPr userDrawn="1"/>
        </p:nvSpPr>
        <p:spPr>
          <a:xfrm>
            <a:off x="0" y="0"/>
            <a:ext cx="32385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36576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238500" y="310896"/>
            <a:ext cx="8580120" cy="6176772"/>
          </a:xfrm>
        </p:spPr>
        <p:txBody>
          <a:bodyPr vert="horz" lIns="182880" tIns="0" rIns="0" bIns="0" rtlCol="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875" kern="1200" dirty="0">
                <a:ln w="3175">
                  <a:noFill/>
                </a:ln>
                <a:solidFill>
                  <a:schemeClr val="bg1"/>
                </a:solidFill>
                <a:latin typeface="+mn-lt"/>
                <a:ea typeface="+mn-ea"/>
                <a:cs typeface="+mn-cs"/>
              </a:defRPr>
            </a:lvl1pPr>
          </a:lstStyle>
          <a:p>
            <a:r>
              <a:rPr lang="en-US" dirty="0"/>
              <a:t>Subtitle or callout if needed, all titles and subtitles are sentence case </a:t>
            </a:r>
          </a:p>
        </p:txBody>
      </p:sp>
      <p:sp>
        <p:nvSpPr>
          <p:cNvPr id="5" name="Title 4">
            <a:extLst>
              <a:ext uri="{FF2B5EF4-FFF2-40B4-BE49-F238E27FC236}">
                <a16:creationId xmlns:a16="http://schemas.microsoft.com/office/drawing/2014/main" id="{34064204-D3C0-994D-BBAC-5C11DF588005}"/>
              </a:ext>
            </a:extLst>
          </p:cNvPr>
          <p:cNvSpPr>
            <a:spLocks noGrp="1"/>
          </p:cNvSpPr>
          <p:nvPr>
            <p:ph type="title"/>
          </p:nvPr>
        </p:nvSpPr>
        <p:spPr>
          <a:xfrm>
            <a:off x="334497" y="268589"/>
            <a:ext cx="2620793" cy="1531053"/>
          </a:xfrm>
        </p:spPr>
        <p:txBody>
          <a:bodyPr/>
          <a:lstStyle>
            <a:lvl1pPr>
              <a:defRPr>
                <a:solidFill>
                  <a:schemeClr val="bg1"/>
                </a:solidFill>
              </a:defRPr>
            </a:lvl1pPr>
          </a:lstStyle>
          <a:p>
            <a:r>
              <a:rPr lang="en-US"/>
              <a:t>Click to edit Master title style</a:t>
            </a:r>
            <a:endParaRPr lang="en-US" dirty="0"/>
          </a:p>
        </p:txBody>
      </p:sp>
      <p:sp>
        <p:nvSpPr>
          <p:cNvPr id="8" name="Freeform 5">
            <a:extLst>
              <a:ext uri="{FF2B5EF4-FFF2-40B4-BE49-F238E27FC236}">
                <a16:creationId xmlns:a16="http://schemas.microsoft.com/office/drawing/2014/main" id="{06EFB90B-468B-48EC-9C17-1C9C6FB59342}"/>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bg1"/>
          </a:solidFill>
          <a:ln>
            <a:noFill/>
          </a:ln>
        </p:spPr>
        <p:txBody>
          <a:bodyPr vert="horz" wrap="square" lIns="45720" tIns="22860" rIns="45720" bIns="22860" numCol="1" anchor="t" anchorCtr="0" compatLnSpc="1">
            <a:prstTxWarp prst="textNoShape">
              <a:avLst/>
            </a:prstTxWarp>
          </a:bodyPr>
          <a:lstStyle/>
          <a:p>
            <a:endParaRPr lang="en-US" sz="450"/>
          </a:p>
        </p:txBody>
      </p:sp>
    </p:spTree>
    <p:extLst>
      <p:ext uri="{BB962C8B-B14F-4D97-AF65-F5344CB8AC3E}">
        <p14:creationId xmlns:p14="http://schemas.microsoft.com/office/powerpoint/2010/main" val="3836024625"/>
      </p:ext>
    </p:extLst>
  </p:cSld>
  <p:clrMapOvr>
    <a:masterClrMapping/>
  </p:clrMapOvr>
  <p:transition spd="med" advClick="0" advTm="400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ingle Column - Simple with Sub">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0F77ED-A2A4-4EFE-8DC0-C63FB58288D9}"/>
              </a:ext>
            </a:extLst>
          </p:cNvPr>
          <p:cNvSpPr/>
          <p:nvPr userDrawn="1"/>
        </p:nvSpPr>
        <p:spPr>
          <a:xfrm>
            <a:off x="3082413" y="0"/>
            <a:ext cx="28022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36576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61950" y="1390650"/>
            <a:ext cx="11468100" cy="5097018"/>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344489" y="876301"/>
            <a:ext cx="11485563" cy="514350"/>
          </a:xfrm>
        </p:spPr>
        <p:txBody>
          <a:bodyPr lIns="0" tIns="0" rIns="0">
            <a:noAutofit/>
          </a:bodyPr>
          <a:lstStyle>
            <a:lvl1pPr marL="0" indent="0" algn="l" fontAlgn="base">
              <a:lnSpc>
                <a:spcPct val="100000"/>
              </a:lnSpc>
              <a:spcBef>
                <a:spcPts val="0"/>
              </a:spcBef>
              <a:buFont typeface="Arial" panose="020B0604020202020204" pitchFamily="34" charset="0"/>
              <a:buNone/>
              <a:defRPr lang="en-US" sz="1875" kern="1200" dirty="0">
                <a:ln w="3175">
                  <a:noFill/>
                </a:ln>
                <a:solidFill>
                  <a:schemeClr val="tx1"/>
                </a:solidFill>
                <a:latin typeface="+mn-lt"/>
                <a:ea typeface="+mn-ea"/>
                <a:cs typeface="+mn-cs"/>
              </a:defRPr>
            </a:lvl1pPr>
          </a:lstStyle>
          <a:p>
            <a:r>
              <a:rPr lang="en-US" dirty="0"/>
              <a:t>Subtitle or callout if needed, all titles and subtitles are sentence case </a:t>
            </a:r>
          </a:p>
        </p:txBody>
      </p:sp>
      <p:sp>
        <p:nvSpPr>
          <p:cNvPr id="5" name="Title 4">
            <a:extLst>
              <a:ext uri="{FF2B5EF4-FFF2-40B4-BE49-F238E27FC236}">
                <a16:creationId xmlns:a16="http://schemas.microsoft.com/office/drawing/2014/main" id="{34064204-D3C0-994D-BBAC-5C11DF588005}"/>
              </a:ext>
            </a:extLst>
          </p:cNvPr>
          <p:cNvSpPr>
            <a:spLocks noGrp="1"/>
          </p:cNvSpPr>
          <p:nvPr>
            <p:ph type="title"/>
          </p:nvPr>
        </p:nvSpPr>
        <p:spPr>
          <a:xfrm>
            <a:off x="334496" y="268589"/>
            <a:ext cx="11495554" cy="607712"/>
          </a:xfrm>
        </p:spPr>
        <p:txBody>
          <a:bodyPr/>
          <a:lstStyle/>
          <a:p>
            <a:r>
              <a:rPr lang="en-US"/>
              <a:t>Click to edit Master title style</a:t>
            </a:r>
            <a:endParaRPr lang="en-US" dirty="0"/>
          </a:p>
        </p:txBody>
      </p:sp>
    </p:spTree>
    <p:extLst>
      <p:ext uri="{BB962C8B-B14F-4D97-AF65-F5344CB8AC3E}">
        <p14:creationId xmlns:p14="http://schemas.microsoft.com/office/powerpoint/2010/main" val="3055388184"/>
      </p:ext>
    </p:extLst>
  </p:cSld>
  <p:clrMapOvr>
    <a:masterClrMapping/>
  </p:clrMapOvr>
  <p:transition spd="med" advClick="0" advTm="4000">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hree Quarters Image Slide">
    <p:bg>
      <p:bgPr>
        <a:solidFill>
          <a:srgbClr val="EB0000"/>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a:xfrm>
            <a:off x="3238500" y="0"/>
            <a:ext cx="895350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a:p>
            <a:pPr marR="0" lvl="0" fontAlgn="auto">
              <a:buSzTx/>
              <a:tabLst/>
            </a:pPr>
            <a:endParaRPr lang="en-US"/>
          </a:p>
          <a:p>
            <a:pPr marR="0" lvl="0" fontAlgn="auto">
              <a:buSzTx/>
              <a:tabLst/>
            </a:pPr>
            <a:endParaRPr lang="en-US"/>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5" name="Title 4">
            <a:extLst>
              <a:ext uri="{FF2B5EF4-FFF2-40B4-BE49-F238E27FC236}">
                <a16:creationId xmlns:a16="http://schemas.microsoft.com/office/drawing/2014/main" id="{F2ACCC36-2E9C-6D4C-BB6B-7A9BA138E936}"/>
              </a:ext>
            </a:extLst>
          </p:cNvPr>
          <p:cNvSpPr>
            <a:spLocks noGrp="1"/>
          </p:cNvSpPr>
          <p:nvPr>
            <p:ph type="title"/>
          </p:nvPr>
        </p:nvSpPr>
        <p:spPr>
          <a:xfrm>
            <a:off x="334496" y="268589"/>
            <a:ext cx="2618254" cy="1531053"/>
          </a:xfrm>
        </p:spPr>
        <p:txBody>
          <a:bodyPr/>
          <a:lstStyle>
            <a:lvl1pPr>
              <a:defRPr>
                <a:ln w="9525">
                  <a:noFill/>
                </a:ln>
                <a:solidFill>
                  <a:schemeClr val="bg1"/>
                </a:solidFill>
              </a:defRPr>
            </a:lvl1pPr>
          </a:lstStyle>
          <a:p>
            <a:r>
              <a:rPr lang="en-US"/>
              <a:t>Click to edit Master title style</a:t>
            </a:r>
            <a:endParaRPr lang="en-US" dirty="0"/>
          </a:p>
        </p:txBody>
      </p:sp>
      <p:sp>
        <p:nvSpPr>
          <p:cNvPr id="8" name="Freeform 5">
            <a:extLst>
              <a:ext uri="{FF2B5EF4-FFF2-40B4-BE49-F238E27FC236}">
                <a16:creationId xmlns:a16="http://schemas.microsoft.com/office/drawing/2014/main" id="{0B60F5D7-24EE-5D43-9631-E3C1C00DAE19}"/>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bg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10" name="Text Placeholder 8">
            <a:extLst>
              <a:ext uri="{FF2B5EF4-FFF2-40B4-BE49-F238E27FC236}">
                <a16:creationId xmlns:a16="http://schemas.microsoft.com/office/drawing/2014/main" id="{6ADF87FB-085E-4952-9CFB-477310A66959}"/>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875" kern="1200" dirty="0">
                <a:ln w="3175">
                  <a:noFill/>
                </a:ln>
                <a:solidFill>
                  <a:schemeClr val="bg1"/>
                </a:solidFill>
                <a:latin typeface="+mn-lt"/>
                <a:ea typeface="+mn-ea"/>
                <a:cs typeface="+mn-cs"/>
              </a:defRPr>
            </a:lvl1pPr>
          </a:lstStyle>
          <a:p>
            <a:r>
              <a:rPr lang="en-US" dirty="0"/>
              <a:t>Subtitle or callout if needed, all titles and subtitles are sentence case </a:t>
            </a:r>
          </a:p>
        </p:txBody>
      </p:sp>
    </p:spTree>
    <p:extLst>
      <p:ext uri="{BB962C8B-B14F-4D97-AF65-F5344CB8AC3E}">
        <p14:creationId xmlns:p14="http://schemas.microsoft.com/office/powerpoint/2010/main" val="1107184445"/>
      </p:ext>
    </p:extLst>
  </p:cSld>
  <p:clrMapOvr>
    <a:masterClrMapping/>
  </p:clrMapOvr>
  <p:transition spd="med" advClick="0" advTm="4000">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4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5A6104-2147-ED48-827D-CB214B123CF6}"/>
              </a:ext>
            </a:extLst>
          </p:cNvPr>
          <p:cNvSpPr/>
          <p:nvPr userDrawn="1"/>
        </p:nvSpPr>
        <p:spPr>
          <a:xfrm>
            <a:off x="0" y="0"/>
            <a:ext cx="6096000" cy="3429000"/>
          </a:xfrm>
          <a:prstGeom prst="rect">
            <a:avLst/>
          </a:prstGeom>
          <a:solidFill>
            <a:srgbClr val="E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2" name="Title 1">
            <a:extLst>
              <a:ext uri="{FF2B5EF4-FFF2-40B4-BE49-F238E27FC236}">
                <a16:creationId xmlns:a16="http://schemas.microsoft.com/office/drawing/2014/main" id="{4667B03D-3B0E-4A16-8455-9D5E13184485}"/>
              </a:ext>
            </a:extLst>
          </p:cNvPr>
          <p:cNvSpPr>
            <a:spLocks noGrp="1"/>
          </p:cNvSpPr>
          <p:nvPr>
            <p:ph type="title"/>
          </p:nvPr>
        </p:nvSpPr>
        <p:spPr>
          <a:xfrm>
            <a:off x="333757" y="269748"/>
            <a:ext cx="5188503" cy="2347946"/>
          </a:xfrm>
          <a:ln w="12700">
            <a:noFill/>
          </a:ln>
        </p:spPr>
        <p:txBody>
          <a:bodyPr vert="horz" lIns="0" tIns="0" rIns="0" bIns="0" rtlCol="0" anchor="t" anchorCtr="0">
            <a:noAutofit/>
          </a:bodyPr>
          <a:lstStyle>
            <a:lvl1pPr>
              <a:defRPr lang="en-US" dirty="0">
                <a:ln w="9525">
                  <a:noFill/>
                </a:ln>
                <a:solidFill>
                  <a:schemeClr val="bg1"/>
                </a:solidFill>
              </a:defRPr>
            </a:lvl1pPr>
          </a:lstStyle>
          <a:p>
            <a:pPr marL="0" lvl="0"/>
            <a:r>
              <a:rPr lang="en-US"/>
              <a:t>Click to edit Master title style</a:t>
            </a:r>
            <a:endParaRPr lang="en-US" dirty="0"/>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15" name="Freeform 5">
            <a:extLst>
              <a:ext uri="{FF2B5EF4-FFF2-40B4-BE49-F238E27FC236}">
                <a16:creationId xmlns:a16="http://schemas.microsoft.com/office/drawing/2014/main" id="{494F9C86-CE28-0C45-A3A6-627FC4BB79EA}"/>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tx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16" name="Picture Placeholder 15">
            <a:extLst>
              <a:ext uri="{FF2B5EF4-FFF2-40B4-BE49-F238E27FC236}">
                <a16:creationId xmlns:a16="http://schemas.microsoft.com/office/drawing/2014/main" id="{E7D95B2B-F8E6-DF49-975B-2D0856FD7834}"/>
              </a:ext>
            </a:extLst>
          </p:cNvPr>
          <p:cNvSpPr>
            <a:spLocks noGrp="1"/>
          </p:cNvSpPr>
          <p:nvPr>
            <p:ph type="pic" sz="quarter" idx="13" hasCustomPrompt="1"/>
          </p:nvPr>
        </p:nvSpPr>
        <p:spPr>
          <a:xfrm>
            <a:off x="6094476" y="0"/>
            <a:ext cx="6094476" cy="3429000"/>
          </a:xfrm>
          <a:solidFill>
            <a:schemeClr val="bg1">
              <a:lumMod val="75000"/>
            </a:schemeClr>
          </a:solidFill>
        </p:spPr>
        <p:txBody>
          <a:bodyPr/>
          <a:lstStyle>
            <a:lvl1pPr marL="142875" marR="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lvl1pPr>
          </a:lstStyle>
          <a:p>
            <a:pPr marL="142875" marR="0" lvl="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pPr>
            <a:r>
              <a:rPr lang="en-US"/>
              <a:t>Click icon in the center of box to add picture</a:t>
            </a:r>
          </a:p>
          <a:p>
            <a:endParaRPr lang="en-US"/>
          </a:p>
          <a:p>
            <a:endParaRPr lang="en-US"/>
          </a:p>
        </p:txBody>
      </p:sp>
      <p:sp>
        <p:nvSpPr>
          <p:cNvPr id="18" name="Text Placeholder 17">
            <a:extLst>
              <a:ext uri="{FF2B5EF4-FFF2-40B4-BE49-F238E27FC236}">
                <a16:creationId xmlns:a16="http://schemas.microsoft.com/office/drawing/2014/main" id="{7C815302-58BA-544A-A70E-11B5AE7C074B}"/>
              </a:ext>
            </a:extLst>
          </p:cNvPr>
          <p:cNvSpPr>
            <a:spLocks noGrp="1"/>
          </p:cNvSpPr>
          <p:nvPr>
            <p:ph type="body" sz="quarter" idx="14" hasCustomPrompt="1"/>
          </p:nvPr>
        </p:nvSpPr>
        <p:spPr>
          <a:xfrm>
            <a:off x="344487" y="3564208"/>
            <a:ext cx="2608263" cy="392906"/>
          </a:xfrm>
        </p:spPr>
        <p:txBody>
          <a:bodyPr vert="horz" lIns="0" tIns="0" rIns="0" bIns="0" rtlCol="0">
            <a:noAutofit/>
          </a:bodyPr>
          <a:lstStyle>
            <a:lvl1pPr marL="0" indent="0">
              <a:buNone/>
              <a:defRPr lang="en-US" sz="1875">
                <a:ln w="3175">
                  <a:noFill/>
                </a:ln>
              </a:defRPr>
            </a:lvl1pPr>
          </a:lstStyle>
          <a:p>
            <a:pPr lvl="0" fontAlgn="base"/>
            <a:r>
              <a:rPr lang="en-US" dirty="0"/>
              <a:t>Column Header 1</a:t>
            </a:r>
          </a:p>
        </p:txBody>
      </p:sp>
      <p:sp>
        <p:nvSpPr>
          <p:cNvPr id="22" name="Text Placeholder 21">
            <a:extLst>
              <a:ext uri="{FF2B5EF4-FFF2-40B4-BE49-F238E27FC236}">
                <a16:creationId xmlns:a16="http://schemas.microsoft.com/office/drawing/2014/main" id="{8E5A713F-3F9A-164E-8906-908A2E37AEDC}"/>
              </a:ext>
            </a:extLst>
          </p:cNvPr>
          <p:cNvSpPr>
            <a:spLocks noGrp="1"/>
          </p:cNvSpPr>
          <p:nvPr>
            <p:ph type="body" sz="quarter" idx="15" hasCustomPrompt="1"/>
          </p:nvPr>
        </p:nvSpPr>
        <p:spPr>
          <a:xfrm>
            <a:off x="3241240" y="3563605"/>
            <a:ext cx="2608263" cy="393192"/>
          </a:xfrm>
        </p:spPr>
        <p:txBody>
          <a:bodyPr vert="horz" lIns="0" tIns="0" rIns="0" bIns="0" rtlCol="0">
            <a:noAutofit/>
          </a:bodyPr>
          <a:lstStyle>
            <a:lvl1pPr marL="0" indent="0">
              <a:buNone/>
              <a:defRPr lang="en-US" sz="1875">
                <a:ln w="3175">
                  <a:noFill/>
                </a:ln>
              </a:defRPr>
            </a:lvl1pPr>
          </a:lstStyle>
          <a:p>
            <a:pPr lvl="0" fontAlgn="base"/>
            <a:r>
              <a:rPr lang="en-US" dirty="0"/>
              <a:t>Column Header 2</a:t>
            </a:r>
          </a:p>
        </p:txBody>
      </p:sp>
      <p:sp>
        <p:nvSpPr>
          <p:cNvPr id="24" name="Text Placeholder 23">
            <a:extLst>
              <a:ext uri="{FF2B5EF4-FFF2-40B4-BE49-F238E27FC236}">
                <a16:creationId xmlns:a16="http://schemas.microsoft.com/office/drawing/2014/main" id="{52B11054-EA62-C241-B60E-B5FC645F961F}"/>
              </a:ext>
            </a:extLst>
          </p:cNvPr>
          <p:cNvSpPr>
            <a:spLocks noGrp="1"/>
          </p:cNvSpPr>
          <p:nvPr>
            <p:ph type="body" sz="quarter" idx="16" hasCustomPrompt="1"/>
          </p:nvPr>
        </p:nvSpPr>
        <p:spPr>
          <a:xfrm>
            <a:off x="6099202" y="3563605"/>
            <a:ext cx="2608307" cy="393192"/>
          </a:xfrm>
        </p:spPr>
        <p:txBody>
          <a:bodyPr vert="horz" lIns="0" tIns="0" rIns="0" bIns="0" rtlCol="0">
            <a:noAutofit/>
          </a:bodyPr>
          <a:lstStyle>
            <a:lvl1pPr marL="0" indent="0">
              <a:buNone/>
              <a:defRPr lang="en-US" sz="1875">
                <a:ln w="3175">
                  <a:noFill/>
                </a:ln>
              </a:defRPr>
            </a:lvl1pPr>
          </a:lstStyle>
          <a:p>
            <a:pPr lvl="0" fontAlgn="base"/>
            <a:r>
              <a:rPr lang="en-US" dirty="0"/>
              <a:t>Column Header 3</a:t>
            </a:r>
          </a:p>
        </p:txBody>
      </p:sp>
      <p:sp>
        <p:nvSpPr>
          <p:cNvPr id="26" name="Text Placeholder 25">
            <a:extLst>
              <a:ext uri="{FF2B5EF4-FFF2-40B4-BE49-F238E27FC236}">
                <a16:creationId xmlns:a16="http://schemas.microsoft.com/office/drawing/2014/main" id="{5F174BBE-E3FD-3243-B5B9-46D5793B72E1}"/>
              </a:ext>
            </a:extLst>
          </p:cNvPr>
          <p:cNvSpPr>
            <a:spLocks noGrp="1"/>
          </p:cNvSpPr>
          <p:nvPr>
            <p:ph type="body" sz="quarter" idx="17" hasCustomPrompt="1"/>
          </p:nvPr>
        </p:nvSpPr>
        <p:spPr>
          <a:xfrm>
            <a:off x="8976203" y="3563605"/>
            <a:ext cx="2608322" cy="393192"/>
          </a:xfrm>
        </p:spPr>
        <p:txBody>
          <a:bodyPr vert="horz" lIns="0" tIns="0" rIns="0" bIns="0" rtlCol="0">
            <a:noAutofit/>
          </a:bodyPr>
          <a:lstStyle>
            <a:lvl1pPr marL="0" indent="0">
              <a:buNone/>
              <a:defRPr lang="en-US" sz="1875">
                <a:ln w="3175">
                  <a:noFill/>
                </a:ln>
              </a:defRPr>
            </a:lvl1pPr>
          </a:lstStyle>
          <a:p>
            <a:pPr lvl="0" fontAlgn="base"/>
            <a:r>
              <a:rPr lang="en-US" dirty="0"/>
              <a:t>Column Header 4</a:t>
            </a:r>
          </a:p>
        </p:txBody>
      </p:sp>
      <p:sp>
        <p:nvSpPr>
          <p:cNvPr id="17" name="Text Placeholder 6">
            <a:extLst>
              <a:ext uri="{FF2B5EF4-FFF2-40B4-BE49-F238E27FC236}">
                <a16:creationId xmlns:a16="http://schemas.microsoft.com/office/drawing/2014/main" id="{F1BE4CE4-FD45-443A-BF63-DD30D8352F18}"/>
              </a:ext>
            </a:extLst>
          </p:cNvPr>
          <p:cNvSpPr>
            <a:spLocks noGrp="1"/>
          </p:cNvSpPr>
          <p:nvPr>
            <p:ph type="body" sz="quarter" idx="21"/>
          </p:nvPr>
        </p:nvSpPr>
        <p:spPr>
          <a:xfrm>
            <a:off x="348146" y="3911077"/>
            <a:ext cx="2604228" cy="2371994"/>
          </a:xfrm>
        </p:spPr>
        <p:txBody>
          <a:bodyPr lIns="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
        <p:nvSpPr>
          <p:cNvPr id="19" name="Text Placeholder 27">
            <a:extLst>
              <a:ext uri="{FF2B5EF4-FFF2-40B4-BE49-F238E27FC236}">
                <a16:creationId xmlns:a16="http://schemas.microsoft.com/office/drawing/2014/main" id="{9E9A9093-0FB5-474B-89ED-A35D3811588C}"/>
              </a:ext>
            </a:extLst>
          </p:cNvPr>
          <p:cNvSpPr>
            <a:spLocks noGrp="1"/>
          </p:cNvSpPr>
          <p:nvPr>
            <p:ph type="body" sz="quarter" idx="22"/>
          </p:nvPr>
        </p:nvSpPr>
        <p:spPr>
          <a:xfrm>
            <a:off x="3241239" y="3911078"/>
            <a:ext cx="2605524" cy="2371737"/>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
        <p:nvSpPr>
          <p:cNvPr id="20" name="Text Placeholder 29">
            <a:extLst>
              <a:ext uri="{FF2B5EF4-FFF2-40B4-BE49-F238E27FC236}">
                <a16:creationId xmlns:a16="http://schemas.microsoft.com/office/drawing/2014/main" id="{FF042C6C-A711-46C7-BA08-D7D1DBA5B436}"/>
              </a:ext>
            </a:extLst>
          </p:cNvPr>
          <p:cNvSpPr>
            <a:spLocks noGrp="1"/>
          </p:cNvSpPr>
          <p:nvPr>
            <p:ph type="body" sz="quarter" idx="23"/>
          </p:nvPr>
        </p:nvSpPr>
        <p:spPr>
          <a:xfrm>
            <a:off x="6099204" y="3911078"/>
            <a:ext cx="2604669" cy="2371737"/>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
        <p:nvSpPr>
          <p:cNvPr id="21" name="Text Placeholder 31">
            <a:extLst>
              <a:ext uri="{FF2B5EF4-FFF2-40B4-BE49-F238E27FC236}">
                <a16:creationId xmlns:a16="http://schemas.microsoft.com/office/drawing/2014/main" id="{E0D4AA41-1DA9-4674-8804-6E312BE2AEE4}"/>
              </a:ext>
            </a:extLst>
          </p:cNvPr>
          <p:cNvSpPr>
            <a:spLocks noGrp="1"/>
          </p:cNvSpPr>
          <p:nvPr>
            <p:ph type="body" sz="quarter" idx="24"/>
          </p:nvPr>
        </p:nvSpPr>
        <p:spPr>
          <a:xfrm>
            <a:off x="8976204" y="3911078"/>
            <a:ext cx="2604669" cy="2371737"/>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103070898"/>
      </p:ext>
    </p:extLst>
  </p:cSld>
  <p:clrMapOvr>
    <a:masterClrMapping/>
  </p:clrMapOvr>
  <p:transition spd="med" advClick="0" advTm="4000">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6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5A6104-2147-ED48-827D-CB214B123CF6}"/>
              </a:ext>
            </a:extLst>
          </p:cNvPr>
          <p:cNvSpPr/>
          <p:nvPr userDrawn="1"/>
        </p:nvSpPr>
        <p:spPr>
          <a:xfrm>
            <a:off x="0" y="1"/>
            <a:ext cx="6096000" cy="1905000"/>
          </a:xfrm>
          <a:prstGeom prst="rect">
            <a:avLst/>
          </a:prstGeom>
          <a:solidFill>
            <a:srgbClr val="E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2" name="Title 1">
            <a:extLst>
              <a:ext uri="{FF2B5EF4-FFF2-40B4-BE49-F238E27FC236}">
                <a16:creationId xmlns:a16="http://schemas.microsoft.com/office/drawing/2014/main" id="{4667B03D-3B0E-4A16-8455-9D5E13184485}"/>
              </a:ext>
            </a:extLst>
          </p:cNvPr>
          <p:cNvSpPr>
            <a:spLocks noGrp="1"/>
          </p:cNvSpPr>
          <p:nvPr>
            <p:ph type="title"/>
          </p:nvPr>
        </p:nvSpPr>
        <p:spPr>
          <a:xfrm>
            <a:off x="333756" y="269748"/>
            <a:ext cx="5647944" cy="1635252"/>
          </a:xfrm>
          <a:ln w="12700">
            <a:noFill/>
          </a:ln>
        </p:spPr>
        <p:txBody>
          <a:bodyPr vert="horz" lIns="0" tIns="0" rIns="0" bIns="0" rtlCol="0" anchor="t" anchorCtr="0">
            <a:noAutofit/>
          </a:bodyPr>
          <a:lstStyle>
            <a:lvl1pPr>
              <a:defRPr lang="en-US" dirty="0">
                <a:ln w="9525">
                  <a:noFill/>
                </a:ln>
                <a:solidFill>
                  <a:schemeClr val="bg1"/>
                </a:solidFill>
              </a:defRPr>
            </a:lvl1pPr>
          </a:lstStyle>
          <a:p>
            <a:pPr marL="0" lvl="0"/>
            <a:r>
              <a:rPr lang="en-US"/>
              <a:t>Click to edit Master title style</a:t>
            </a:r>
            <a:endParaRPr lang="en-US" dirty="0"/>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48146" y="2430924"/>
            <a:ext cx="2604228" cy="3544054"/>
          </a:xfrm>
        </p:spPr>
        <p:txBody>
          <a:bodyPr lIns="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
        <p:nvSpPr>
          <p:cNvPr id="15" name="Freeform 5">
            <a:extLst>
              <a:ext uri="{FF2B5EF4-FFF2-40B4-BE49-F238E27FC236}">
                <a16:creationId xmlns:a16="http://schemas.microsoft.com/office/drawing/2014/main" id="{494F9C86-CE28-0C45-A3A6-627FC4BB79EA}"/>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tx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16" name="Picture Placeholder 15">
            <a:extLst>
              <a:ext uri="{FF2B5EF4-FFF2-40B4-BE49-F238E27FC236}">
                <a16:creationId xmlns:a16="http://schemas.microsoft.com/office/drawing/2014/main" id="{E7D95B2B-F8E6-DF49-975B-2D0856FD7834}"/>
              </a:ext>
            </a:extLst>
          </p:cNvPr>
          <p:cNvSpPr>
            <a:spLocks noGrp="1"/>
          </p:cNvSpPr>
          <p:nvPr>
            <p:ph type="pic" sz="quarter" idx="13" hasCustomPrompt="1"/>
          </p:nvPr>
        </p:nvSpPr>
        <p:spPr>
          <a:xfrm>
            <a:off x="6094476" y="1"/>
            <a:ext cx="6097524" cy="1905000"/>
          </a:xfrm>
          <a:solidFill>
            <a:schemeClr val="bg1">
              <a:lumMod val="75000"/>
            </a:schemeClr>
          </a:solidFill>
        </p:spPr>
        <p:txBody>
          <a:bodyPr/>
          <a:lstStyle>
            <a:lvl1pPr marL="142875" marR="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lvl1pPr>
          </a:lstStyle>
          <a:p>
            <a:pPr marL="142875" marR="0" lvl="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pPr>
            <a:r>
              <a:rPr lang="en-US"/>
              <a:t>Click icon in the center of box to add picture</a:t>
            </a:r>
          </a:p>
          <a:p>
            <a:endParaRPr lang="en-US"/>
          </a:p>
          <a:p>
            <a:endParaRPr lang="en-US"/>
          </a:p>
        </p:txBody>
      </p:sp>
      <p:sp>
        <p:nvSpPr>
          <p:cNvPr id="18" name="Text Placeholder 17">
            <a:extLst>
              <a:ext uri="{FF2B5EF4-FFF2-40B4-BE49-F238E27FC236}">
                <a16:creationId xmlns:a16="http://schemas.microsoft.com/office/drawing/2014/main" id="{7C815302-58BA-544A-A70E-11B5AE7C074B}"/>
              </a:ext>
            </a:extLst>
          </p:cNvPr>
          <p:cNvSpPr>
            <a:spLocks noGrp="1"/>
          </p:cNvSpPr>
          <p:nvPr>
            <p:ph type="body" sz="quarter" idx="14" hasCustomPrompt="1"/>
          </p:nvPr>
        </p:nvSpPr>
        <p:spPr>
          <a:xfrm>
            <a:off x="344487" y="2083532"/>
            <a:ext cx="2608263" cy="392906"/>
          </a:xfrm>
        </p:spPr>
        <p:txBody>
          <a:bodyPr vert="horz" lIns="0" tIns="0" rIns="0" bIns="0" rtlCol="0">
            <a:noAutofit/>
          </a:bodyPr>
          <a:lstStyle>
            <a:lvl1pPr marL="0" indent="0">
              <a:buNone/>
              <a:defRPr lang="en-US" sz="1875">
                <a:ln w="3175">
                  <a:noFill/>
                </a:ln>
              </a:defRPr>
            </a:lvl1pPr>
          </a:lstStyle>
          <a:p>
            <a:pPr lvl="0" fontAlgn="base"/>
            <a:r>
              <a:rPr lang="en-US" dirty="0"/>
              <a:t>Column Header 1</a:t>
            </a:r>
          </a:p>
        </p:txBody>
      </p:sp>
      <p:sp>
        <p:nvSpPr>
          <p:cNvPr id="22" name="Text Placeholder 21">
            <a:extLst>
              <a:ext uri="{FF2B5EF4-FFF2-40B4-BE49-F238E27FC236}">
                <a16:creationId xmlns:a16="http://schemas.microsoft.com/office/drawing/2014/main" id="{8E5A713F-3F9A-164E-8906-908A2E37AEDC}"/>
              </a:ext>
            </a:extLst>
          </p:cNvPr>
          <p:cNvSpPr>
            <a:spLocks noGrp="1"/>
          </p:cNvSpPr>
          <p:nvPr>
            <p:ph type="body" sz="quarter" idx="15" hasCustomPrompt="1"/>
          </p:nvPr>
        </p:nvSpPr>
        <p:spPr>
          <a:xfrm>
            <a:off x="3238501" y="2082928"/>
            <a:ext cx="2608263" cy="393192"/>
          </a:xfrm>
        </p:spPr>
        <p:txBody>
          <a:bodyPr vert="horz" lIns="0" tIns="0" rIns="0" bIns="0" rtlCol="0">
            <a:noAutofit/>
          </a:bodyPr>
          <a:lstStyle>
            <a:lvl1pPr marL="0" indent="0">
              <a:buNone/>
              <a:defRPr lang="en-US" sz="1875">
                <a:ln w="3175">
                  <a:noFill/>
                </a:ln>
              </a:defRPr>
            </a:lvl1pPr>
          </a:lstStyle>
          <a:p>
            <a:pPr lvl="0" fontAlgn="base"/>
            <a:r>
              <a:rPr lang="en-US" dirty="0"/>
              <a:t>Column Header 2</a:t>
            </a:r>
          </a:p>
        </p:txBody>
      </p:sp>
      <p:sp>
        <p:nvSpPr>
          <p:cNvPr id="24" name="Text Placeholder 23">
            <a:extLst>
              <a:ext uri="{FF2B5EF4-FFF2-40B4-BE49-F238E27FC236}">
                <a16:creationId xmlns:a16="http://schemas.microsoft.com/office/drawing/2014/main" id="{52B11054-EA62-C241-B60E-B5FC645F961F}"/>
              </a:ext>
            </a:extLst>
          </p:cNvPr>
          <p:cNvSpPr>
            <a:spLocks noGrp="1"/>
          </p:cNvSpPr>
          <p:nvPr>
            <p:ph type="body" sz="quarter" idx="16" hasCustomPrompt="1"/>
          </p:nvPr>
        </p:nvSpPr>
        <p:spPr>
          <a:xfrm>
            <a:off x="6096001" y="2082928"/>
            <a:ext cx="2608307" cy="393192"/>
          </a:xfrm>
        </p:spPr>
        <p:txBody>
          <a:bodyPr vert="horz" lIns="0" tIns="0" rIns="0" bIns="0" rtlCol="0">
            <a:noAutofit/>
          </a:bodyPr>
          <a:lstStyle>
            <a:lvl1pPr marL="0" indent="0">
              <a:buNone/>
              <a:defRPr lang="en-US" sz="1875">
                <a:ln w="3175">
                  <a:noFill/>
                </a:ln>
              </a:defRPr>
            </a:lvl1pPr>
          </a:lstStyle>
          <a:p>
            <a:pPr lvl="0" fontAlgn="base"/>
            <a:r>
              <a:rPr lang="en-US" dirty="0"/>
              <a:t>Column Header 3</a:t>
            </a:r>
          </a:p>
        </p:txBody>
      </p:sp>
      <p:sp>
        <p:nvSpPr>
          <p:cNvPr id="26" name="Text Placeholder 25">
            <a:extLst>
              <a:ext uri="{FF2B5EF4-FFF2-40B4-BE49-F238E27FC236}">
                <a16:creationId xmlns:a16="http://schemas.microsoft.com/office/drawing/2014/main" id="{5F174BBE-E3FD-3243-B5B9-46D5793B72E1}"/>
              </a:ext>
            </a:extLst>
          </p:cNvPr>
          <p:cNvSpPr>
            <a:spLocks noGrp="1"/>
          </p:cNvSpPr>
          <p:nvPr>
            <p:ph type="body" sz="quarter" idx="17" hasCustomPrompt="1"/>
          </p:nvPr>
        </p:nvSpPr>
        <p:spPr>
          <a:xfrm>
            <a:off x="8972550" y="2082928"/>
            <a:ext cx="2608322" cy="393192"/>
          </a:xfrm>
        </p:spPr>
        <p:txBody>
          <a:bodyPr vert="horz" lIns="0" tIns="0" rIns="0" bIns="0" rtlCol="0">
            <a:noAutofit/>
          </a:bodyPr>
          <a:lstStyle>
            <a:lvl1pPr marL="0" indent="0">
              <a:buNone/>
              <a:defRPr lang="en-US" sz="1875">
                <a:ln w="3175">
                  <a:noFill/>
                </a:ln>
              </a:defRPr>
            </a:lvl1pPr>
          </a:lstStyle>
          <a:p>
            <a:pPr lvl="0" fontAlgn="base"/>
            <a:r>
              <a:rPr lang="en-US" dirty="0"/>
              <a:t>Column Header 4</a:t>
            </a:r>
          </a:p>
        </p:txBody>
      </p:sp>
      <p:sp>
        <p:nvSpPr>
          <p:cNvPr id="28" name="Text Placeholder 27">
            <a:extLst>
              <a:ext uri="{FF2B5EF4-FFF2-40B4-BE49-F238E27FC236}">
                <a16:creationId xmlns:a16="http://schemas.microsoft.com/office/drawing/2014/main" id="{C0184701-AA4C-194F-A41C-3F1116AD556C}"/>
              </a:ext>
            </a:extLst>
          </p:cNvPr>
          <p:cNvSpPr>
            <a:spLocks noGrp="1"/>
          </p:cNvSpPr>
          <p:nvPr>
            <p:ph type="body" sz="quarter" idx="18"/>
          </p:nvPr>
        </p:nvSpPr>
        <p:spPr>
          <a:xfrm>
            <a:off x="3241239" y="2430401"/>
            <a:ext cx="2605524" cy="3543669"/>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
        <p:nvSpPr>
          <p:cNvPr id="30" name="Text Placeholder 29">
            <a:extLst>
              <a:ext uri="{FF2B5EF4-FFF2-40B4-BE49-F238E27FC236}">
                <a16:creationId xmlns:a16="http://schemas.microsoft.com/office/drawing/2014/main" id="{34FDDF5D-3009-854F-8EE1-970F47DC067C}"/>
              </a:ext>
            </a:extLst>
          </p:cNvPr>
          <p:cNvSpPr>
            <a:spLocks noGrp="1"/>
          </p:cNvSpPr>
          <p:nvPr>
            <p:ph type="body" sz="quarter" idx="19"/>
          </p:nvPr>
        </p:nvSpPr>
        <p:spPr>
          <a:xfrm>
            <a:off x="6099204" y="2430401"/>
            <a:ext cx="2604669" cy="3543669"/>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
        <p:nvSpPr>
          <p:cNvPr id="32" name="Text Placeholder 31">
            <a:extLst>
              <a:ext uri="{FF2B5EF4-FFF2-40B4-BE49-F238E27FC236}">
                <a16:creationId xmlns:a16="http://schemas.microsoft.com/office/drawing/2014/main" id="{A7E979D6-BADA-DD44-B570-65D20DD14190}"/>
              </a:ext>
            </a:extLst>
          </p:cNvPr>
          <p:cNvSpPr>
            <a:spLocks noGrp="1"/>
          </p:cNvSpPr>
          <p:nvPr>
            <p:ph type="body" sz="quarter" idx="20"/>
          </p:nvPr>
        </p:nvSpPr>
        <p:spPr>
          <a:xfrm>
            <a:off x="8976204" y="2430401"/>
            <a:ext cx="2604669" cy="3543669"/>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3733484159"/>
      </p:ext>
    </p:extLst>
  </p:cSld>
  <p:clrMapOvr>
    <a:masterClrMapping/>
  </p:clrMapOvr>
  <p:transition spd="med" advClick="0" advTm="4000">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Half Image Slide">
    <p:bg>
      <p:bgPr>
        <a:solidFill>
          <a:srgbClr val="EB0000"/>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a:xfrm>
            <a:off x="6096000" y="0"/>
            <a:ext cx="609600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a:p>
            <a:pPr marR="0" lvl="0" fontAlgn="auto">
              <a:buSzTx/>
              <a:tabLst/>
            </a:pPr>
            <a:endParaRPr lang="en-US"/>
          </a:p>
          <a:p>
            <a:pPr marR="0" lvl="0" fontAlgn="auto">
              <a:buSzTx/>
              <a:tabLst/>
            </a:pPr>
            <a:endParaRPr lang="en-US"/>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345036" y="1842516"/>
            <a:ext cx="5560464" cy="1138428"/>
          </a:xfrm>
        </p:spPr>
        <p:txBody>
          <a:bodyPr vert="horz" lIns="0" tIns="0" rIns="0" bIns="0" rtlCol="0">
            <a:noAutofit/>
          </a:bodyPr>
          <a:lstStyle>
            <a:lvl1pPr>
              <a:defRPr lang="en-US" sz="1875" dirty="0">
                <a:ln w="3175">
                  <a:noFill/>
                </a:ln>
                <a:solidFill>
                  <a:schemeClr val="bg1"/>
                </a:solidFill>
              </a:defRPr>
            </a:lvl1pPr>
          </a:lstStyle>
          <a:p>
            <a:pPr marL="0" lvl="0" indent="0" fontAlgn="base">
              <a:buNone/>
            </a:pPr>
            <a:r>
              <a:rPr lang="en-US" dirty="0"/>
              <a:t>Subtitle or callout if needed, all titles and subtitles are sentence case </a:t>
            </a:r>
          </a:p>
        </p:txBody>
      </p:sp>
      <p:sp>
        <p:nvSpPr>
          <p:cNvPr id="5" name="Title 4">
            <a:extLst>
              <a:ext uri="{FF2B5EF4-FFF2-40B4-BE49-F238E27FC236}">
                <a16:creationId xmlns:a16="http://schemas.microsoft.com/office/drawing/2014/main" id="{F2ACCC36-2E9C-6D4C-BB6B-7A9BA138E936}"/>
              </a:ext>
            </a:extLst>
          </p:cNvPr>
          <p:cNvSpPr>
            <a:spLocks noGrp="1"/>
          </p:cNvSpPr>
          <p:nvPr>
            <p:ph type="title"/>
          </p:nvPr>
        </p:nvSpPr>
        <p:spPr>
          <a:xfrm>
            <a:off x="334496" y="268589"/>
            <a:ext cx="5571004" cy="1531053"/>
          </a:xfrm>
        </p:spPr>
        <p:txBody>
          <a:bodyPr/>
          <a:lstStyle>
            <a:lvl1pPr>
              <a:defRPr>
                <a:ln w="9525">
                  <a:noFill/>
                </a:ln>
                <a:solidFill>
                  <a:schemeClr val="bg1"/>
                </a:solidFill>
              </a:defRPr>
            </a:lvl1pPr>
          </a:lstStyle>
          <a:p>
            <a:r>
              <a:rPr lang="en-US"/>
              <a:t>Click to edit Master title style</a:t>
            </a:r>
            <a:endParaRPr lang="en-US" dirty="0"/>
          </a:p>
        </p:txBody>
      </p:sp>
      <p:sp>
        <p:nvSpPr>
          <p:cNvPr id="8" name="Freeform 5">
            <a:extLst>
              <a:ext uri="{FF2B5EF4-FFF2-40B4-BE49-F238E27FC236}">
                <a16:creationId xmlns:a16="http://schemas.microsoft.com/office/drawing/2014/main" id="{0B60F5D7-24EE-5D43-9631-E3C1C00DAE19}"/>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bg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7" name="Text Placeholder 6">
            <a:extLst>
              <a:ext uri="{FF2B5EF4-FFF2-40B4-BE49-F238E27FC236}">
                <a16:creationId xmlns:a16="http://schemas.microsoft.com/office/drawing/2014/main" id="{811D0CA3-B974-D04C-9182-9E93BC0CCFC9}"/>
              </a:ext>
            </a:extLst>
          </p:cNvPr>
          <p:cNvSpPr>
            <a:spLocks noGrp="1"/>
          </p:cNvSpPr>
          <p:nvPr>
            <p:ph type="body" sz="quarter" idx="15"/>
          </p:nvPr>
        </p:nvSpPr>
        <p:spPr>
          <a:xfrm>
            <a:off x="347662" y="3379788"/>
            <a:ext cx="5557838" cy="2868613"/>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09288508"/>
      </p:ext>
    </p:extLst>
  </p:cSld>
  <p:clrMapOvr>
    <a:masterClrMapping/>
  </p:clrMapOvr>
  <p:transition spd="med" advClick="0" advTm="4000">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Half Image Slide 2">
    <p:bg>
      <p:bgPr>
        <a:solidFill>
          <a:srgbClr val="EB0000"/>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a:xfrm>
            <a:off x="0" y="0"/>
            <a:ext cx="609600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a:p>
            <a:pPr marR="0" lvl="0" fontAlgn="auto">
              <a:buSzTx/>
              <a:tabLst/>
            </a:pPr>
            <a:endParaRPr lang="en-US"/>
          </a:p>
          <a:p>
            <a:pPr marR="0" lvl="0" fontAlgn="auto">
              <a:buSzTx/>
              <a:tabLst/>
            </a:pPr>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6269586" y="1842516"/>
            <a:ext cx="5560464" cy="1138428"/>
          </a:xfrm>
        </p:spPr>
        <p:txBody>
          <a:bodyPr vert="horz" lIns="0" tIns="0" rIns="0" bIns="0" rtlCol="0">
            <a:noAutofit/>
          </a:bodyPr>
          <a:lstStyle>
            <a:lvl1pPr>
              <a:defRPr lang="en-US" sz="1875" dirty="0">
                <a:ln w="3175">
                  <a:noFill/>
                </a:ln>
                <a:solidFill>
                  <a:schemeClr val="bg1"/>
                </a:solidFill>
              </a:defRPr>
            </a:lvl1pPr>
          </a:lstStyle>
          <a:p>
            <a:pPr marL="0" lvl="0" indent="0" fontAlgn="base">
              <a:buNone/>
            </a:pPr>
            <a:r>
              <a:rPr lang="en-US" dirty="0"/>
              <a:t>Subtitle or callout if needed, all titles and subtitles are sentence case </a:t>
            </a:r>
          </a:p>
        </p:txBody>
      </p:sp>
      <p:sp>
        <p:nvSpPr>
          <p:cNvPr id="5" name="Title 4">
            <a:extLst>
              <a:ext uri="{FF2B5EF4-FFF2-40B4-BE49-F238E27FC236}">
                <a16:creationId xmlns:a16="http://schemas.microsoft.com/office/drawing/2014/main" id="{F2ACCC36-2E9C-6D4C-BB6B-7A9BA138E936}"/>
              </a:ext>
            </a:extLst>
          </p:cNvPr>
          <p:cNvSpPr>
            <a:spLocks noGrp="1"/>
          </p:cNvSpPr>
          <p:nvPr>
            <p:ph type="title"/>
          </p:nvPr>
        </p:nvSpPr>
        <p:spPr>
          <a:xfrm>
            <a:off x="6259046" y="268589"/>
            <a:ext cx="5571004" cy="1531053"/>
          </a:xfrm>
        </p:spPr>
        <p:txBody>
          <a:bodyPr/>
          <a:lstStyle>
            <a:lvl1pPr>
              <a:defRPr>
                <a:ln w="9525">
                  <a:noFill/>
                </a:ln>
                <a:solidFill>
                  <a:schemeClr val="bg1"/>
                </a:solidFill>
              </a:defRPr>
            </a:lvl1pPr>
          </a:lstStyle>
          <a:p>
            <a:r>
              <a:rPr lang="en-US"/>
              <a:t>Click to edit Master title style</a:t>
            </a:r>
            <a:endParaRPr lang="en-US" dirty="0"/>
          </a:p>
        </p:txBody>
      </p:sp>
      <p:sp>
        <p:nvSpPr>
          <p:cNvPr id="8" name="Freeform 5">
            <a:extLst>
              <a:ext uri="{FF2B5EF4-FFF2-40B4-BE49-F238E27FC236}">
                <a16:creationId xmlns:a16="http://schemas.microsoft.com/office/drawing/2014/main" id="{0B60F5D7-24EE-5D43-9631-E3C1C00DAE19}"/>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bg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7" name="Text Placeholder 6">
            <a:extLst>
              <a:ext uri="{FF2B5EF4-FFF2-40B4-BE49-F238E27FC236}">
                <a16:creationId xmlns:a16="http://schemas.microsoft.com/office/drawing/2014/main" id="{811D0CA3-B974-D04C-9182-9E93BC0CCFC9}"/>
              </a:ext>
            </a:extLst>
          </p:cNvPr>
          <p:cNvSpPr>
            <a:spLocks noGrp="1"/>
          </p:cNvSpPr>
          <p:nvPr>
            <p:ph type="body" sz="quarter" idx="15"/>
          </p:nvPr>
        </p:nvSpPr>
        <p:spPr>
          <a:xfrm>
            <a:off x="6272212" y="3379788"/>
            <a:ext cx="5557838" cy="2868613"/>
          </a:xfrm>
        </p:spPr>
        <p:txBody>
          <a:bodyPr lIns="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D6180987-34BC-BB49-BF99-2ACD33B56FF7}"/>
              </a:ext>
            </a:extLst>
          </p:cNvPr>
          <p:cNvSpPr>
            <a:spLocks noGrp="1"/>
          </p:cNvSpPr>
          <p:nvPr>
            <p:ph type="ftr" sz="quarter" idx="16"/>
          </p:nvPr>
        </p:nvSpPr>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1495953315"/>
      </p:ext>
    </p:extLst>
  </p:cSld>
  <p:clrMapOvr>
    <a:masterClrMapping/>
  </p:clrMapOvr>
  <p:transition spd="med" advClick="0" advTm="4000">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Half Image Slide 3">
    <p:bg>
      <p:bgPr>
        <a:solidFill>
          <a:srgbClr val="EB0000"/>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a:xfrm>
            <a:off x="3238500" y="0"/>
            <a:ext cx="573405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a:p>
            <a:pPr marR="0" lvl="0" fontAlgn="auto">
              <a:buSzTx/>
              <a:tabLst/>
            </a:pPr>
            <a:endParaRPr lang="en-US"/>
          </a:p>
          <a:p>
            <a:pPr marR="0" lvl="0" fontAlgn="auto">
              <a:buSzTx/>
              <a:tabLst/>
            </a:pPr>
            <a:endParaRPr lang="en-US"/>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345037" y="1842516"/>
            <a:ext cx="2607714" cy="1138428"/>
          </a:xfrm>
        </p:spPr>
        <p:txBody>
          <a:bodyPr vert="horz" lIns="0" tIns="0" rIns="0" bIns="0" rtlCol="0">
            <a:noAutofit/>
          </a:bodyPr>
          <a:lstStyle>
            <a:lvl1pPr>
              <a:defRPr lang="en-US" sz="1875" dirty="0">
                <a:ln w="3175">
                  <a:noFill/>
                </a:ln>
                <a:solidFill>
                  <a:schemeClr val="bg1"/>
                </a:solidFill>
              </a:defRPr>
            </a:lvl1pPr>
          </a:lstStyle>
          <a:p>
            <a:pPr marL="0" lvl="0" indent="0" fontAlgn="base">
              <a:buNone/>
            </a:pPr>
            <a:r>
              <a:rPr lang="en-US" dirty="0"/>
              <a:t>Subtitle or callout if needed, all titles and subtitles are sentence case </a:t>
            </a:r>
          </a:p>
        </p:txBody>
      </p:sp>
      <p:sp>
        <p:nvSpPr>
          <p:cNvPr id="7" name="Text Placeholder 6">
            <a:extLst>
              <a:ext uri="{FF2B5EF4-FFF2-40B4-BE49-F238E27FC236}">
                <a16:creationId xmlns:a16="http://schemas.microsoft.com/office/drawing/2014/main" id="{2592A8BA-00F9-DD43-8481-FE14DFB0D4A3}"/>
              </a:ext>
            </a:extLst>
          </p:cNvPr>
          <p:cNvSpPr>
            <a:spLocks noGrp="1"/>
          </p:cNvSpPr>
          <p:nvPr>
            <p:ph type="body" sz="quarter" idx="15"/>
          </p:nvPr>
        </p:nvSpPr>
        <p:spPr>
          <a:xfrm>
            <a:off x="9226550" y="310896"/>
            <a:ext cx="2603500" cy="6176772"/>
          </a:xfrm>
        </p:spPr>
        <p:txBody>
          <a:bodyPr vert="horz" lIns="0" tIns="0" rIns="0" bIns="0" rtlCol="0">
            <a:noAutofit/>
          </a:bodyPr>
          <a:lstStyle>
            <a:lvl1pPr marL="142875" marR="0" indent="-142875" algn="l" defTabSz="914400" rtl="0" eaLnBrk="1" fontAlgn="auto" latinLnBrk="0" hangingPunct="1">
              <a:lnSpc>
                <a:spcPct val="100000"/>
              </a:lnSpc>
              <a:spcBef>
                <a:spcPts val="0"/>
              </a:spcBef>
              <a:spcAft>
                <a:spcPts val="1500"/>
              </a:spcAft>
              <a:buClr>
                <a:schemeClr val="bg1"/>
              </a:buClr>
              <a:buSzTx/>
              <a:buFont typeface="Arial" panose="020B0604020202020204" pitchFamily="34" charset="0"/>
              <a:buChar char="•"/>
              <a:tabLst/>
              <a:defRPr lang="en-US" smtClean="0">
                <a:solidFill>
                  <a:schemeClr val="bg1"/>
                </a:solidFill>
              </a:defRPr>
            </a:lvl1pPr>
            <a:lvl2pPr marL="428625" marR="0" indent="-145257" algn="l" defTabSz="914400" rtl="0" eaLnBrk="1" fontAlgn="auto" latinLnBrk="0" hangingPunct="1">
              <a:lnSpc>
                <a:spcPct val="100000"/>
              </a:lnSpc>
              <a:spcBef>
                <a:spcPts val="0"/>
              </a:spcBef>
              <a:spcAft>
                <a:spcPts val="1500"/>
              </a:spcAft>
              <a:buClr>
                <a:schemeClr val="bg1"/>
              </a:buClr>
              <a:buSzTx/>
              <a:buFont typeface="Arial" panose="020B0604020202020204" pitchFamily="34" charset="0"/>
              <a:buChar char="•"/>
              <a:tabLst/>
              <a:defRPr lang="en-US" dirty="0" smtClean="0">
                <a:solidFill>
                  <a:schemeClr val="bg1"/>
                </a:solidFill>
              </a:defRPr>
            </a:lvl2pPr>
            <a:lvl3pPr marL="714375" marR="0" indent="-147638" algn="l" defTabSz="914400" rtl="0" eaLnBrk="1" fontAlgn="auto" latinLnBrk="0" hangingPunct="1">
              <a:lnSpc>
                <a:spcPct val="100000"/>
              </a:lnSpc>
              <a:spcBef>
                <a:spcPts val="0"/>
              </a:spcBef>
              <a:spcAft>
                <a:spcPts val="1500"/>
              </a:spcAft>
              <a:buClr>
                <a:schemeClr val="bg1"/>
              </a:buClr>
              <a:buSzTx/>
              <a:buFont typeface="Arial" panose="020B0604020202020204" pitchFamily="34" charset="0"/>
              <a:buChar char="•"/>
              <a:tabLst/>
              <a:defRPr lang="en-US" dirty="0" smtClean="0">
                <a:solidFill>
                  <a:schemeClr val="bg1"/>
                </a:solidFill>
              </a:defRPr>
            </a:lvl3pPr>
            <a:lvl4pPr marL="1000125" marR="0" indent="-150019" algn="l" defTabSz="914400" rtl="0" eaLnBrk="1" fontAlgn="auto" latinLnBrk="0" hangingPunct="1">
              <a:lnSpc>
                <a:spcPct val="100000"/>
              </a:lnSpc>
              <a:spcBef>
                <a:spcPts val="0"/>
              </a:spcBef>
              <a:spcAft>
                <a:spcPts val="1500"/>
              </a:spcAft>
              <a:buClr>
                <a:schemeClr val="bg1"/>
              </a:buClr>
              <a:buSzTx/>
              <a:buFont typeface="Arial" panose="020B0604020202020204" pitchFamily="34" charset="0"/>
              <a:buChar char="•"/>
              <a:tabLst/>
              <a:defRPr lang="en-US" dirty="0" smtClean="0">
                <a:solidFill>
                  <a:schemeClr val="bg1"/>
                </a:solidFill>
              </a:defRPr>
            </a:lvl4pPr>
            <a:lvl5pPr marL="1285875" marR="0" indent="-152400" algn="l" defTabSz="914400" rtl="0" eaLnBrk="1" fontAlgn="auto" latinLnBrk="0" hangingPunct="1">
              <a:lnSpc>
                <a:spcPct val="100000"/>
              </a:lnSpc>
              <a:spcBef>
                <a:spcPts val="0"/>
              </a:spcBef>
              <a:spcAft>
                <a:spcPts val="1500"/>
              </a:spcAft>
              <a:buClr>
                <a:schemeClr val="bg1"/>
              </a:buClr>
              <a:buSzTx/>
              <a:buFont typeface="Arial" panose="020B0604020202020204" pitchFamily="34" charset="0"/>
              <a:buChar char="•"/>
              <a:tabLst/>
              <a:defRPr lang="en-US" dirty="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a:extLst>
              <a:ext uri="{FF2B5EF4-FFF2-40B4-BE49-F238E27FC236}">
                <a16:creationId xmlns:a16="http://schemas.microsoft.com/office/drawing/2014/main" id="{88F813D3-270D-1743-AC1F-38F52F4492FB}"/>
              </a:ext>
            </a:extLst>
          </p:cNvPr>
          <p:cNvSpPr>
            <a:spLocks noGrp="1"/>
          </p:cNvSpPr>
          <p:nvPr>
            <p:ph type="title"/>
          </p:nvPr>
        </p:nvSpPr>
        <p:spPr>
          <a:xfrm>
            <a:off x="334496" y="268589"/>
            <a:ext cx="2618254" cy="1531053"/>
          </a:xfrm>
        </p:spPr>
        <p:txBody>
          <a:bodyPr/>
          <a:lstStyle>
            <a:lvl1pPr>
              <a:defRPr>
                <a:ln w="9525">
                  <a:noFill/>
                </a:ln>
                <a:solidFill>
                  <a:schemeClr val="bg1"/>
                </a:solidFill>
              </a:defRPr>
            </a:lvl1pPr>
          </a:lstStyle>
          <a:p>
            <a:r>
              <a:rPr lang="en-US"/>
              <a:t>Click to edit Master title style</a:t>
            </a:r>
            <a:endParaRPr lang="en-US" dirty="0"/>
          </a:p>
        </p:txBody>
      </p:sp>
      <p:sp>
        <p:nvSpPr>
          <p:cNvPr id="11" name="Freeform 5">
            <a:extLst>
              <a:ext uri="{FF2B5EF4-FFF2-40B4-BE49-F238E27FC236}">
                <a16:creationId xmlns:a16="http://schemas.microsoft.com/office/drawing/2014/main" id="{F157A664-DA27-D54A-9841-80BA581D6EFB}"/>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bg1"/>
          </a:solidFill>
          <a:ln>
            <a:noFill/>
          </a:ln>
        </p:spPr>
        <p:txBody>
          <a:bodyPr vert="horz" wrap="square" lIns="45720" tIns="22860" rIns="45720" bIns="22860" numCol="1" anchor="t" anchorCtr="0" compatLnSpc="1">
            <a:prstTxWarp prst="textNoShape">
              <a:avLst/>
            </a:prstTxWarp>
          </a:bodyPr>
          <a:lstStyle/>
          <a:p>
            <a:endParaRPr lang="en-US" sz="450"/>
          </a:p>
        </p:txBody>
      </p:sp>
    </p:spTree>
    <p:extLst>
      <p:ext uri="{BB962C8B-B14F-4D97-AF65-F5344CB8AC3E}">
        <p14:creationId xmlns:p14="http://schemas.microsoft.com/office/powerpoint/2010/main" val="3101544098"/>
      </p:ext>
    </p:extLst>
  </p:cSld>
  <p:clrMapOvr>
    <a:masterClrMapping/>
  </p:clrMapOvr>
  <p:transition spd="med" advClick="0" advTm="4000">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Full Screen w PostIts 0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C21AA0E-9E2E-CD48-B732-33823216CA71}"/>
              </a:ext>
            </a:extLst>
          </p:cNvPr>
          <p:cNvSpPr>
            <a:spLocks noGrp="1"/>
          </p:cNvSpPr>
          <p:nvPr>
            <p:ph type="pic" sz="quarter" idx="12" hasCustomPrompt="1"/>
          </p:nvPr>
        </p:nvSpPr>
        <p:spPr>
          <a:xfrm>
            <a:off x="0" y="0"/>
            <a:ext cx="12193524"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slide to add picture</a:t>
            </a:r>
          </a:p>
          <a:p>
            <a:pPr marR="0" lvl="0" fontAlgn="auto">
              <a:buSzTx/>
              <a:tabLst/>
            </a:pPr>
            <a:endParaRPr lang="en-US"/>
          </a:p>
          <a:p>
            <a:pPr marR="0" lvl="0" fontAlgn="auto">
              <a:buSzTx/>
              <a:tabLst/>
            </a:pPr>
            <a:endParaRPr lang="en-US"/>
          </a:p>
        </p:txBody>
      </p:sp>
      <p:sp>
        <p:nvSpPr>
          <p:cNvPr id="3" name="Footer Placeholder 2">
            <a:extLst>
              <a:ext uri="{FF2B5EF4-FFF2-40B4-BE49-F238E27FC236}">
                <a16:creationId xmlns:a16="http://schemas.microsoft.com/office/drawing/2014/main" id="{90DE15A5-4D9F-1F4C-A2FE-BCE9333BF5EC}"/>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F41D764D-58D3-C848-A5CF-E3744B83DFB7}"/>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10" name="Text Placeholder 9">
            <a:extLst>
              <a:ext uri="{FF2B5EF4-FFF2-40B4-BE49-F238E27FC236}">
                <a16:creationId xmlns:a16="http://schemas.microsoft.com/office/drawing/2014/main" id="{F9B1F1B6-DA20-BF4A-97CD-0AAABFCC97B0}"/>
              </a:ext>
            </a:extLst>
          </p:cNvPr>
          <p:cNvSpPr>
            <a:spLocks noGrp="1"/>
          </p:cNvSpPr>
          <p:nvPr>
            <p:ph type="body" sz="quarter" idx="13"/>
          </p:nvPr>
        </p:nvSpPr>
        <p:spPr>
          <a:xfrm>
            <a:off x="3238500" y="2400300"/>
            <a:ext cx="2857500" cy="2057400"/>
          </a:xfrm>
          <a:solidFill>
            <a:schemeClr val="bg1"/>
          </a:solidFill>
        </p:spPr>
        <p:txBody>
          <a:bodyPr lIns="182880" tIns="182880" rIns="9144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p:txBody>
      </p:sp>
      <p:sp>
        <p:nvSpPr>
          <p:cNvPr id="9" name="Freeform 5">
            <a:extLst>
              <a:ext uri="{FF2B5EF4-FFF2-40B4-BE49-F238E27FC236}">
                <a16:creationId xmlns:a16="http://schemas.microsoft.com/office/drawing/2014/main" id="{9EB9608A-83D7-2445-9B5E-0695BCA9B613}"/>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bg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13" name="Title 12">
            <a:extLst>
              <a:ext uri="{FF2B5EF4-FFF2-40B4-BE49-F238E27FC236}">
                <a16:creationId xmlns:a16="http://schemas.microsoft.com/office/drawing/2014/main" id="{58C4667B-36E6-384D-9236-5ED44E3130B6}"/>
              </a:ext>
            </a:extLst>
          </p:cNvPr>
          <p:cNvSpPr>
            <a:spLocks noGrp="1"/>
          </p:cNvSpPr>
          <p:nvPr>
            <p:ph type="title"/>
          </p:nvPr>
        </p:nvSpPr>
        <p:spPr>
          <a:xfrm>
            <a:off x="360426" y="365760"/>
            <a:ext cx="2878074" cy="2034540"/>
          </a:xfrm>
          <a:solidFill>
            <a:schemeClr val="tx2"/>
          </a:solidFill>
          <a:ln w="12700">
            <a:noFill/>
          </a:ln>
        </p:spPr>
        <p:txBody>
          <a:bodyPr vert="horz" lIns="228600" tIns="155448" rIns="329184" bIns="155448" rtlCol="0" anchor="t" anchorCtr="0">
            <a:noAutofit/>
          </a:bodyPr>
          <a:lstStyle>
            <a:lvl1pPr>
              <a:defRPr lang="en-US" dirty="0">
                <a:ln w="9525">
                  <a:noFill/>
                </a:ln>
                <a:solidFill>
                  <a:schemeClr val="bg1"/>
                </a:solidFill>
              </a:defRPr>
            </a:lvl1pPr>
          </a:lstStyle>
          <a:p>
            <a:pPr marL="0" lvl="0" indent="0">
              <a:spcAft>
                <a:spcPts val="1500"/>
              </a:spcAft>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20239302"/>
      </p:ext>
    </p:extLst>
  </p:cSld>
  <p:clrMapOvr>
    <a:masterClrMapping/>
  </p:clrMapOvr>
  <p:transition spd="med" advClick="0" advTm="4000">
    <p:pull/>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5_Full Screen w PostIts 0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C21AA0E-9E2E-CD48-B732-33823216CA71}"/>
              </a:ext>
            </a:extLst>
          </p:cNvPr>
          <p:cNvSpPr>
            <a:spLocks noGrp="1"/>
          </p:cNvSpPr>
          <p:nvPr>
            <p:ph type="pic" sz="quarter" idx="12" hasCustomPrompt="1"/>
          </p:nvPr>
        </p:nvSpPr>
        <p:spPr>
          <a:xfrm>
            <a:off x="0" y="0"/>
            <a:ext cx="12193524" cy="6858000"/>
          </a:xfrm>
          <a:solidFill>
            <a:schemeClr val="bg1">
              <a:lumMod val="85000"/>
            </a:schemeClr>
          </a:solidFill>
        </p:spPr>
        <p:txBody>
          <a:bodyPr/>
          <a:lstStyle>
            <a:lvl1pPr marL="142875" marR="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lvl1pPr>
          </a:lstStyle>
          <a:p>
            <a:pPr marL="142875" marR="0" lvl="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pPr>
            <a:r>
              <a:rPr lang="en-US"/>
              <a:t>Click icon in the center of slide to add picture</a:t>
            </a:r>
          </a:p>
          <a:p>
            <a:endParaRPr lang="en-US"/>
          </a:p>
          <a:p>
            <a:endParaRPr lang="en-US"/>
          </a:p>
        </p:txBody>
      </p:sp>
      <p:sp>
        <p:nvSpPr>
          <p:cNvPr id="3" name="Footer Placeholder 2">
            <a:extLst>
              <a:ext uri="{FF2B5EF4-FFF2-40B4-BE49-F238E27FC236}">
                <a16:creationId xmlns:a16="http://schemas.microsoft.com/office/drawing/2014/main" id="{90DE15A5-4D9F-1F4C-A2FE-BCE9333BF5EC}"/>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F41D764D-58D3-C848-A5CF-E3744B83DFB7}"/>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10" name="Text Placeholder 9">
            <a:extLst>
              <a:ext uri="{FF2B5EF4-FFF2-40B4-BE49-F238E27FC236}">
                <a16:creationId xmlns:a16="http://schemas.microsoft.com/office/drawing/2014/main" id="{F9B1F1B6-DA20-BF4A-97CD-0AAABFCC97B0}"/>
              </a:ext>
            </a:extLst>
          </p:cNvPr>
          <p:cNvSpPr>
            <a:spLocks noGrp="1"/>
          </p:cNvSpPr>
          <p:nvPr>
            <p:ph type="body" sz="quarter" idx="13"/>
          </p:nvPr>
        </p:nvSpPr>
        <p:spPr>
          <a:xfrm>
            <a:off x="8972550" y="2400300"/>
            <a:ext cx="2857500" cy="2057400"/>
          </a:xfrm>
          <a:solidFill>
            <a:schemeClr val="bg1"/>
          </a:solidFill>
        </p:spPr>
        <p:txBody>
          <a:bodyPr lIns="182880" tIns="182880" rIns="9144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p:txBody>
      </p:sp>
      <p:sp>
        <p:nvSpPr>
          <p:cNvPr id="9" name="Freeform 5">
            <a:extLst>
              <a:ext uri="{FF2B5EF4-FFF2-40B4-BE49-F238E27FC236}">
                <a16:creationId xmlns:a16="http://schemas.microsoft.com/office/drawing/2014/main" id="{9EB9608A-83D7-2445-9B5E-0695BCA9B613}"/>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bg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13" name="Title 12">
            <a:extLst>
              <a:ext uri="{FF2B5EF4-FFF2-40B4-BE49-F238E27FC236}">
                <a16:creationId xmlns:a16="http://schemas.microsoft.com/office/drawing/2014/main" id="{58C4667B-36E6-384D-9236-5ED44E3130B6}"/>
              </a:ext>
            </a:extLst>
          </p:cNvPr>
          <p:cNvSpPr>
            <a:spLocks noGrp="1"/>
          </p:cNvSpPr>
          <p:nvPr>
            <p:ph type="title"/>
          </p:nvPr>
        </p:nvSpPr>
        <p:spPr>
          <a:xfrm>
            <a:off x="6094476" y="365760"/>
            <a:ext cx="2878074" cy="2034540"/>
          </a:xfrm>
          <a:solidFill>
            <a:schemeClr val="tx2"/>
          </a:solidFill>
          <a:ln w="12700">
            <a:noFill/>
          </a:ln>
        </p:spPr>
        <p:txBody>
          <a:bodyPr vert="horz" lIns="228600" tIns="155448" rIns="329184" bIns="155448" rtlCol="0" anchor="t" anchorCtr="0">
            <a:noAutofit/>
          </a:bodyPr>
          <a:lstStyle>
            <a:lvl1pPr>
              <a:defRPr lang="en-US" dirty="0">
                <a:ln w="9525">
                  <a:noFill/>
                </a:ln>
                <a:solidFill>
                  <a:schemeClr val="bg1"/>
                </a:solidFill>
              </a:defRPr>
            </a:lvl1pPr>
          </a:lstStyle>
          <a:p>
            <a:pPr marL="0" lvl="0" indent="0">
              <a:spcAft>
                <a:spcPts val="1500"/>
              </a:spcAft>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4265109577"/>
      </p:ext>
    </p:extLst>
  </p:cSld>
  <p:clrMapOvr>
    <a:masterClrMapping/>
  </p:clrMapOvr>
  <p:transition spd="med" advClick="0" advTm="4000">
    <p:pull/>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ingle Column - Purp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5D1C46-DA5B-44B3-B594-6A390F5F6E6E}"/>
              </a:ext>
            </a:extLst>
          </p:cNvPr>
          <p:cNvSpPr/>
          <p:nvPr userDrawn="1"/>
        </p:nvSpPr>
        <p:spPr>
          <a:xfrm>
            <a:off x="0" y="0"/>
            <a:ext cx="3238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36576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238500" y="310896"/>
            <a:ext cx="8580120" cy="6176772"/>
          </a:xfrm>
        </p:spPr>
        <p:txBody>
          <a:bodyPr vert="horz" lIns="182880" tIns="0" rIns="0" bIns="0" rtlCol="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875" kern="1200" dirty="0">
                <a:ln w="3175">
                  <a:noFill/>
                </a:ln>
                <a:solidFill>
                  <a:schemeClr val="bg1"/>
                </a:solidFill>
                <a:latin typeface="+mn-lt"/>
                <a:ea typeface="+mn-ea"/>
                <a:cs typeface="+mn-cs"/>
              </a:defRPr>
            </a:lvl1pPr>
          </a:lstStyle>
          <a:p>
            <a:r>
              <a:rPr lang="en-US" dirty="0"/>
              <a:t>Subtitle or callout if needed, all titles and subtitles are sentence case </a:t>
            </a:r>
          </a:p>
        </p:txBody>
      </p:sp>
      <p:sp>
        <p:nvSpPr>
          <p:cNvPr id="5" name="Title 4">
            <a:extLst>
              <a:ext uri="{FF2B5EF4-FFF2-40B4-BE49-F238E27FC236}">
                <a16:creationId xmlns:a16="http://schemas.microsoft.com/office/drawing/2014/main" id="{34064204-D3C0-994D-BBAC-5C11DF588005}"/>
              </a:ext>
            </a:extLst>
          </p:cNvPr>
          <p:cNvSpPr>
            <a:spLocks noGrp="1"/>
          </p:cNvSpPr>
          <p:nvPr>
            <p:ph type="title"/>
          </p:nvPr>
        </p:nvSpPr>
        <p:spPr>
          <a:xfrm>
            <a:off x="334497" y="268589"/>
            <a:ext cx="2620793" cy="1531053"/>
          </a:xfrm>
        </p:spPr>
        <p:txBody>
          <a:bodyPr/>
          <a:lstStyle>
            <a:lvl1pPr>
              <a:defRPr>
                <a:solidFill>
                  <a:schemeClr val="bg1"/>
                </a:solidFill>
              </a:defRPr>
            </a:lvl1pPr>
          </a:lstStyle>
          <a:p>
            <a:r>
              <a:rPr lang="en-US"/>
              <a:t>Click to edit Master title style</a:t>
            </a:r>
            <a:endParaRPr lang="en-US" dirty="0"/>
          </a:p>
        </p:txBody>
      </p:sp>
      <p:sp>
        <p:nvSpPr>
          <p:cNvPr id="8" name="Freeform 5">
            <a:extLst>
              <a:ext uri="{FF2B5EF4-FFF2-40B4-BE49-F238E27FC236}">
                <a16:creationId xmlns:a16="http://schemas.microsoft.com/office/drawing/2014/main" id="{06EFB90B-468B-48EC-9C17-1C9C6FB59342}"/>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bg1"/>
          </a:solidFill>
          <a:ln>
            <a:noFill/>
          </a:ln>
        </p:spPr>
        <p:txBody>
          <a:bodyPr vert="horz" wrap="square" lIns="45720" tIns="22860" rIns="45720" bIns="22860" numCol="1" anchor="t" anchorCtr="0" compatLnSpc="1">
            <a:prstTxWarp prst="textNoShape">
              <a:avLst/>
            </a:prstTxWarp>
          </a:bodyPr>
          <a:lstStyle/>
          <a:p>
            <a:endParaRPr lang="en-US" sz="450"/>
          </a:p>
        </p:txBody>
      </p:sp>
    </p:spTree>
    <p:extLst>
      <p:ext uri="{BB962C8B-B14F-4D97-AF65-F5344CB8AC3E}">
        <p14:creationId xmlns:p14="http://schemas.microsoft.com/office/powerpoint/2010/main" val="212639142"/>
      </p:ext>
    </p:extLst>
  </p:cSld>
  <p:clrMapOvr>
    <a:masterClrMapping/>
  </p:clrMapOvr>
  <p:transition spd="med" advClick="0" advTm="4000">
    <p:pull/>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Three Quarters Image Slide">
    <p:bg>
      <p:bgPr>
        <a:solidFill>
          <a:schemeClr val="accent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a:xfrm>
            <a:off x="3238500" y="0"/>
            <a:ext cx="895350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a:p>
            <a:pPr marR="0" lvl="0" fontAlgn="auto">
              <a:buSzTx/>
              <a:tabLst/>
            </a:pPr>
            <a:endParaRPr lang="en-US"/>
          </a:p>
          <a:p>
            <a:pPr marR="0" lvl="0" fontAlgn="auto">
              <a:buSzTx/>
              <a:tabLst/>
            </a:pPr>
            <a:endParaRPr lang="en-US"/>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5" name="Title 4">
            <a:extLst>
              <a:ext uri="{FF2B5EF4-FFF2-40B4-BE49-F238E27FC236}">
                <a16:creationId xmlns:a16="http://schemas.microsoft.com/office/drawing/2014/main" id="{F2ACCC36-2E9C-6D4C-BB6B-7A9BA138E936}"/>
              </a:ext>
            </a:extLst>
          </p:cNvPr>
          <p:cNvSpPr>
            <a:spLocks noGrp="1"/>
          </p:cNvSpPr>
          <p:nvPr>
            <p:ph type="title"/>
          </p:nvPr>
        </p:nvSpPr>
        <p:spPr>
          <a:xfrm>
            <a:off x="334496" y="268589"/>
            <a:ext cx="2618254" cy="1531053"/>
          </a:xfrm>
        </p:spPr>
        <p:txBody>
          <a:bodyPr/>
          <a:lstStyle>
            <a:lvl1pPr>
              <a:defRPr>
                <a:ln w="9525">
                  <a:noFill/>
                </a:ln>
                <a:solidFill>
                  <a:schemeClr val="bg1"/>
                </a:solidFill>
              </a:defRPr>
            </a:lvl1pPr>
          </a:lstStyle>
          <a:p>
            <a:r>
              <a:rPr lang="en-US"/>
              <a:t>Click to edit Master title style</a:t>
            </a:r>
            <a:endParaRPr lang="en-US" dirty="0"/>
          </a:p>
        </p:txBody>
      </p:sp>
      <p:sp>
        <p:nvSpPr>
          <p:cNvPr id="8" name="Freeform 5">
            <a:extLst>
              <a:ext uri="{FF2B5EF4-FFF2-40B4-BE49-F238E27FC236}">
                <a16:creationId xmlns:a16="http://schemas.microsoft.com/office/drawing/2014/main" id="{0B60F5D7-24EE-5D43-9631-E3C1C00DAE19}"/>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bg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10" name="Text Placeholder 8">
            <a:extLst>
              <a:ext uri="{FF2B5EF4-FFF2-40B4-BE49-F238E27FC236}">
                <a16:creationId xmlns:a16="http://schemas.microsoft.com/office/drawing/2014/main" id="{974D1DD3-642B-4C79-A73C-241B70A94F6C}"/>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875" kern="1200" dirty="0">
                <a:ln w="3175">
                  <a:noFill/>
                </a:ln>
                <a:solidFill>
                  <a:schemeClr val="bg1"/>
                </a:solidFill>
                <a:latin typeface="+mn-lt"/>
                <a:ea typeface="+mn-ea"/>
                <a:cs typeface="+mn-cs"/>
              </a:defRPr>
            </a:lvl1pPr>
          </a:lstStyle>
          <a:p>
            <a:r>
              <a:rPr lang="en-US" dirty="0"/>
              <a:t>Subtitle or callout if needed, all titles and subtitles are sentence case </a:t>
            </a:r>
          </a:p>
        </p:txBody>
      </p:sp>
    </p:spTree>
    <p:extLst>
      <p:ext uri="{BB962C8B-B14F-4D97-AF65-F5344CB8AC3E}">
        <p14:creationId xmlns:p14="http://schemas.microsoft.com/office/powerpoint/2010/main" val="3790862392"/>
      </p:ext>
    </p:extLst>
  </p:cSld>
  <p:clrMapOvr>
    <a:masterClrMapping/>
  </p:clrMapOvr>
  <p:transition spd="med" advClick="0" advTm="400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36576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238500" y="310896"/>
            <a:ext cx="8580120" cy="6176772"/>
          </a:xfrm>
        </p:spPr>
        <p:txBody>
          <a:bodyPr vert="horz" lIns="18288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875" kern="1200" dirty="0">
                <a:ln w="3175">
                  <a:noFill/>
                </a:ln>
                <a:solidFill>
                  <a:schemeClr val="tx1"/>
                </a:solidFill>
                <a:latin typeface="+mn-lt"/>
                <a:ea typeface="+mn-ea"/>
                <a:cs typeface="+mn-cs"/>
              </a:defRPr>
            </a:lvl1pPr>
          </a:lstStyle>
          <a:p>
            <a:r>
              <a:rPr lang="en-US" dirty="0"/>
              <a:t>Subtitle or callout if needed, all titles and subtitles are sentence case </a:t>
            </a:r>
          </a:p>
        </p:txBody>
      </p:sp>
      <p:sp>
        <p:nvSpPr>
          <p:cNvPr id="5" name="Title 4">
            <a:extLst>
              <a:ext uri="{FF2B5EF4-FFF2-40B4-BE49-F238E27FC236}">
                <a16:creationId xmlns:a16="http://schemas.microsoft.com/office/drawing/2014/main" id="{34064204-D3C0-994D-BBAC-5C11DF588005}"/>
              </a:ext>
            </a:extLst>
          </p:cNvPr>
          <p:cNvSpPr>
            <a:spLocks noGrp="1"/>
          </p:cNvSpPr>
          <p:nvPr>
            <p:ph type="title"/>
          </p:nvPr>
        </p:nvSpPr>
        <p:spPr>
          <a:xfrm>
            <a:off x="334497" y="268589"/>
            <a:ext cx="2620793" cy="1531053"/>
          </a:xfrm>
        </p:spPr>
        <p:txBody>
          <a:bodyPr/>
          <a:lstStyle/>
          <a:p>
            <a:r>
              <a:rPr lang="en-US"/>
              <a:t>Click to edit Master title style</a:t>
            </a:r>
            <a:endParaRPr lang="en-US" dirty="0"/>
          </a:p>
        </p:txBody>
      </p:sp>
    </p:spTree>
    <p:extLst>
      <p:ext uri="{BB962C8B-B14F-4D97-AF65-F5344CB8AC3E}">
        <p14:creationId xmlns:p14="http://schemas.microsoft.com/office/powerpoint/2010/main" val="1866958788"/>
      </p:ext>
    </p:extLst>
  </p:cSld>
  <p:clrMapOvr>
    <a:masterClrMapping/>
  </p:clrMapOvr>
  <p:transition spd="med" advClick="0" advTm="4000">
    <p:pull/>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1/4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5A6104-2147-ED48-827D-CB214B123CF6}"/>
              </a:ext>
            </a:extLst>
          </p:cNvPr>
          <p:cNvSpPr/>
          <p:nvPr userDrawn="1"/>
        </p:nvSpPr>
        <p:spPr>
          <a:xfrm>
            <a:off x="0" y="0"/>
            <a:ext cx="6096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2" name="Title 1">
            <a:extLst>
              <a:ext uri="{FF2B5EF4-FFF2-40B4-BE49-F238E27FC236}">
                <a16:creationId xmlns:a16="http://schemas.microsoft.com/office/drawing/2014/main" id="{4667B03D-3B0E-4A16-8455-9D5E13184485}"/>
              </a:ext>
            </a:extLst>
          </p:cNvPr>
          <p:cNvSpPr>
            <a:spLocks noGrp="1"/>
          </p:cNvSpPr>
          <p:nvPr>
            <p:ph type="title"/>
          </p:nvPr>
        </p:nvSpPr>
        <p:spPr>
          <a:xfrm>
            <a:off x="333757" y="269748"/>
            <a:ext cx="5188503" cy="2347946"/>
          </a:xfrm>
          <a:ln w="12700">
            <a:noFill/>
          </a:ln>
        </p:spPr>
        <p:txBody>
          <a:bodyPr vert="horz" lIns="0" tIns="0" rIns="0" bIns="0" rtlCol="0" anchor="t" anchorCtr="0">
            <a:noAutofit/>
          </a:bodyPr>
          <a:lstStyle>
            <a:lvl1pPr>
              <a:defRPr lang="en-US" dirty="0">
                <a:ln w="9525">
                  <a:noFill/>
                </a:ln>
                <a:solidFill>
                  <a:schemeClr val="bg1"/>
                </a:solidFill>
              </a:defRPr>
            </a:lvl1pPr>
          </a:lstStyle>
          <a:p>
            <a:pPr marL="0" lvl="0"/>
            <a:r>
              <a:rPr lang="en-US"/>
              <a:t>Click to edit Master title style</a:t>
            </a:r>
            <a:endParaRPr lang="en-US" dirty="0"/>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48146" y="3911602"/>
            <a:ext cx="2604228" cy="2551857"/>
          </a:xfrm>
        </p:spPr>
        <p:txBody>
          <a:bodyPr lIns="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
        <p:nvSpPr>
          <p:cNvPr id="15" name="Freeform 5">
            <a:extLst>
              <a:ext uri="{FF2B5EF4-FFF2-40B4-BE49-F238E27FC236}">
                <a16:creationId xmlns:a16="http://schemas.microsoft.com/office/drawing/2014/main" id="{494F9C86-CE28-0C45-A3A6-627FC4BB79EA}"/>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tx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16" name="Picture Placeholder 15">
            <a:extLst>
              <a:ext uri="{FF2B5EF4-FFF2-40B4-BE49-F238E27FC236}">
                <a16:creationId xmlns:a16="http://schemas.microsoft.com/office/drawing/2014/main" id="{E7D95B2B-F8E6-DF49-975B-2D0856FD7834}"/>
              </a:ext>
            </a:extLst>
          </p:cNvPr>
          <p:cNvSpPr>
            <a:spLocks noGrp="1"/>
          </p:cNvSpPr>
          <p:nvPr>
            <p:ph type="pic" sz="quarter" idx="13" hasCustomPrompt="1"/>
          </p:nvPr>
        </p:nvSpPr>
        <p:spPr>
          <a:xfrm>
            <a:off x="6094476" y="0"/>
            <a:ext cx="6094476" cy="3429000"/>
          </a:xfrm>
          <a:solidFill>
            <a:schemeClr val="bg1">
              <a:lumMod val="75000"/>
            </a:schemeClr>
          </a:solidFill>
        </p:spPr>
        <p:txBody>
          <a:bodyPr/>
          <a:lstStyle>
            <a:lvl1pPr marL="142875" marR="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lvl1pPr>
          </a:lstStyle>
          <a:p>
            <a:pPr marL="142875" marR="0" lvl="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pPr>
            <a:r>
              <a:rPr lang="en-US"/>
              <a:t>Click icon in the center of box to add picture</a:t>
            </a:r>
          </a:p>
          <a:p>
            <a:endParaRPr lang="en-US"/>
          </a:p>
          <a:p>
            <a:endParaRPr lang="en-US"/>
          </a:p>
        </p:txBody>
      </p:sp>
      <p:sp>
        <p:nvSpPr>
          <p:cNvPr id="18" name="Text Placeholder 17">
            <a:extLst>
              <a:ext uri="{FF2B5EF4-FFF2-40B4-BE49-F238E27FC236}">
                <a16:creationId xmlns:a16="http://schemas.microsoft.com/office/drawing/2014/main" id="{7C815302-58BA-544A-A70E-11B5AE7C074B}"/>
              </a:ext>
            </a:extLst>
          </p:cNvPr>
          <p:cNvSpPr>
            <a:spLocks noGrp="1"/>
          </p:cNvSpPr>
          <p:nvPr>
            <p:ph type="body" sz="quarter" idx="14" hasCustomPrompt="1"/>
          </p:nvPr>
        </p:nvSpPr>
        <p:spPr>
          <a:xfrm>
            <a:off x="344487" y="3564208"/>
            <a:ext cx="2608263" cy="392906"/>
          </a:xfrm>
        </p:spPr>
        <p:txBody>
          <a:bodyPr vert="horz" lIns="0" tIns="0" rIns="0" bIns="0" rtlCol="0">
            <a:noAutofit/>
          </a:bodyPr>
          <a:lstStyle>
            <a:lvl1pPr marL="0" indent="0">
              <a:buNone/>
              <a:defRPr lang="en-US" sz="1875">
                <a:ln w="3175">
                  <a:noFill/>
                </a:ln>
              </a:defRPr>
            </a:lvl1pPr>
          </a:lstStyle>
          <a:p>
            <a:pPr lvl="0" fontAlgn="base"/>
            <a:r>
              <a:rPr lang="en-US" dirty="0"/>
              <a:t>Column Header 1</a:t>
            </a:r>
          </a:p>
        </p:txBody>
      </p:sp>
      <p:sp>
        <p:nvSpPr>
          <p:cNvPr id="22" name="Text Placeholder 21">
            <a:extLst>
              <a:ext uri="{FF2B5EF4-FFF2-40B4-BE49-F238E27FC236}">
                <a16:creationId xmlns:a16="http://schemas.microsoft.com/office/drawing/2014/main" id="{8E5A713F-3F9A-164E-8906-908A2E37AEDC}"/>
              </a:ext>
            </a:extLst>
          </p:cNvPr>
          <p:cNvSpPr>
            <a:spLocks noGrp="1"/>
          </p:cNvSpPr>
          <p:nvPr>
            <p:ph type="body" sz="quarter" idx="15" hasCustomPrompt="1"/>
          </p:nvPr>
        </p:nvSpPr>
        <p:spPr>
          <a:xfrm>
            <a:off x="3238501" y="3563605"/>
            <a:ext cx="2608263" cy="393192"/>
          </a:xfrm>
        </p:spPr>
        <p:txBody>
          <a:bodyPr vert="horz" lIns="0" tIns="0" rIns="0" bIns="0" rtlCol="0">
            <a:noAutofit/>
          </a:bodyPr>
          <a:lstStyle>
            <a:lvl1pPr marL="0" indent="0">
              <a:buNone/>
              <a:defRPr lang="en-US" sz="1875">
                <a:ln w="3175">
                  <a:noFill/>
                </a:ln>
              </a:defRPr>
            </a:lvl1pPr>
          </a:lstStyle>
          <a:p>
            <a:pPr lvl="0" fontAlgn="base"/>
            <a:r>
              <a:rPr lang="en-US" dirty="0"/>
              <a:t>Column Header 2</a:t>
            </a:r>
          </a:p>
        </p:txBody>
      </p:sp>
      <p:sp>
        <p:nvSpPr>
          <p:cNvPr id="24" name="Text Placeholder 23">
            <a:extLst>
              <a:ext uri="{FF2B5EF4-FFF2-40B4-BE49-F238E27FC236}">
                <a16:creationId xmlns:a16="http://schemas.microsoft.com/office/drawing/2014/main" id="{52B11054-EA62-C241-B60E-B5FC645F961F}"/>
              </a:ext>
            </a:extLst>
          </p:cNvPr>
          <p:cNvSpPr>
            <a:spLocks noGrp="1"/>
          </p:cNvSpPr>
          <p:nvPr>
            <p:ph type="body" sz="quarter" idx="16" hasCustomPrompt="1"/>
          </p:nvPr>
        </p:nvSpPr>
        <p:spPr>
          <a:xfrm>
            <a:off x="6096001" y="3563605"/>
            <a:ext cx="2608307" cy="393192"/>
          </a:xfrm>
        </p:spPr>
        <p:txBody>
          <a:bodyPr vert="horz" lIns="0" tIns="0" rIns="0" bIns="0" rtlCol="0">
            <a:noAutofit/>
          </a:bodyPr>
          <a:lstStyle>
            <a:lvl1pPr marL="0" indent="0">
              <a:buNone/>
              <a:defRPr lang="en-US" sz="1875">
                <a:ln w="3175">
                  <a:noFill/>
                </a:ln>
              </a:defRPr>
            </a:lvl1pPr>
          </a:lstStyle>
          <a:p>
            <a:pPr lvl="0" fontAlgn="base"/>
            <a:r>
              <a:rPr lang="en-US" dirty="0"/>
              <a:t>Column Header 3</a:t>
            </a:r>
          </a:p>
        </p:txBody>
      </p:sp>
      <p:sp>
        <p:nvSpPr>
          <p:cNvPr id="26" name="Text Placeholder 25">
            <a:extLst>
              <a:ext uri="{FF2B5EF4-FFF2-40B4-BE49-F238E27FC236}">
                <a16:creationId xmlns:a16="http://schemas.microsoft.com/office/drawing/2014/main" id="{5F174BBE-E3FD-3243-B5B9-46D5793B72E1}"/>
              </a:ext>
            </a:extLst>
          </p:cNvPr>
          <p:cNvSpPr>
            <a:spLocks noGrp="1"/>
          </p:cNvSpPr>
          <p:nvPr>
            <p:ph type="body" sz="quarter" idx="17" hasCustomPrompt="1"/>
          </p:nvPr>
        </p:nvSpPr>
        <p:spPr>
          <a:xfrm>
            <a:off x="8972550" y="3563605"/>
            <a:ext cx="2608322" cy="393192"/>
          </a:xfrm>
        </p:spPr>
        <p:txBody>
          <a:bodyPr vert="horz" lIns="0" tIns="0" rIns="0" bIns="0" rtlCol="0">
            <a:noAutofit/>
          </a:bodyPr>
          <a:lstStyle>
            <a:lvl1pPr marL="0" indent="0">
              <a:buNone/>
              <a:defRPr lang="en-US" sz="1875">
                <a:ln w="3175">
                  <a:noFill/>
                </a:ln>
              </a:defRPr>
            </a:lvl1pPr>
          </a:lstStyle>
          <a:p>
            <a:pPr lvl="0" fontAlgn="base"/>
            <a:r>
              <a:rPr lang="en-US" dirty="0"/>
              <a:t>Column Header 4</a:t>
            </a:r>
          </a:p>
        </p:txBody>
      </p:sp>
      <p:sp>
        <p:nvSpPr>
          <p:cNvPr id="28" name="Text Placeholder 27">
            <a:extLst>
              <a:ext uri="{FF2B5EF4-FFF2-40B4-BE49-F238E27FC236}">
                <a16:creationId xmlns:a16="http://schemas.microsoft.com/office/drawing/2014/main" id="{C0184701-AA4C-194F-A41C-3F1116AD556C}"/>
              </a:ext>
            </a:extLst>
          </p:cNvPr>
          <p:cNvSpPr>
            <a:spLocks noGrp="1"/>
          </p:cNvSpPr>
          <p:nvPr>
            <p:ph type="body" sz="quarter" idx="18"/>
          </p:nvPr>
        </p:nvSpPr>
        <p:spPr>
          <a:xfrm>
            <a:off x="3241239" y="3911077"/>
            <a:ext cx="2605524" cy="2551580"/>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
        <p:nvSpPr>
          <p:cNvPr id="30" name="Text Placeholder 29">
            <a:extLst>
              <a:ext uri="{FF2B5EF4-FFF2-40B4-BE49-F238E27FC236}">
                <a16:creationId xmlns:a16="http://schemas.microsoft.com/office/drawing/2014/main" id="{34FDDF5D-3009-854F-8EE1-970F47DC067C}"/>
              </a:ext>
            </a:extLst>
          </p:cNvPr>
          <p:cNvSpPr>
            <a:spLocks noGrp="1"/>
          </p:cNvSpPr>
          <p:nvPr>
            <p:ph type="body" sz="quarter" idx="19"/>
          </p:nvPr>
        </p:nvSpPr>
        <p:spPr>
          <a:xfrm>
            <a:off x="6099204" y="3911077"/>
            <a:ext cx="2604669" cy="2551580"/>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
        <p:nvSpPr>
          <p:cNvPr id="32" name="Text Placeholder 31">
            <a:extLst>
              <a:ext uri="{FF2B5EF4-FFF2-40B4-BE49-F238E27FC236}">
                <a16:creationId xmlns:a16="http://schemas.microsoft.com/office/drawing/2014/main" id="{A7E979D6-BADA-DD44-B570-65D20DD14190}"/>
              </a:ext>
            </a:extLst>
          </p:cNvPr>
          <p:cNvSpPr>
            <a:spLocks noGrp="1"/>
          </p:cNvSpPr>
          <p:nvPr>
            <p:ph type="body" sz="quarter" idx="20"/>
          </p:nvPr>
        </p:nvSpPr>
        <p:spPr>
          <a:xfrm>
            <a:off x="8976204" y="3911077"/>
            <a:ext cx="2604669" cy="2551580"/>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4128613499"/>
      </p:ext>
    </p:extLst>
  </p:cSld>
  <p:clrMapOvr>
    <a:masterClrMapping/>
  </p:clrMapOvr>
  <p:transition spd="med" advClick="0" advTm="4000">
    <p:pull/>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1/6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5A6104-2147-ED48-827D-CB214B123CF6}"/>
              </a:ext>
            </a:extLst>
          </p:cNvPr>
          <p:cNvSpPr/>
          <p:nvPr userDrawn="1"/>
        </p:nvSpPr>
        <p:spPr>
          <a:xfrm>
            <a:off x="0" y="1"/>
            <a:ext cx="6096000"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2" name="Title 1">
            <a:extLst>
              <a:ext uri="{FF2B5EF4-FFF2-40B4-BE49-F238E27FC236}">
                <a16:creationId xmlns:a16="http://schemas.microsoft.com/office/drawing/2014/main" id="{4667B03D-3B0E-4A16-8455-9D5E13184485}"/>
              </a:ext>
            </a:extLst>
          </p:cNvPr>
          <p:cNvSpPr>
            <a:spLocks noGrp="1"/>
          </p:cNvSpPr>
          <p:nvPr>
            <p:ph type="title"/>
          </p:nvPr>
        </p:nvSpPr>
        <p:spPr>
          <a:xfrm>
            <a:off x="333756" y="269748"/>
            <a:ext cx="5647944" cy="1635252"/>
          </a:xfrm>
          <a:ln w="12700">
            <a:noFill/>
          </a:ln>
        </p:spPr>
        <p:txBody>
          <a:bodyPr vert="horz" lIns="0" tIns="0" rIns="0" bIns="0" rtlCol="0" anchor="t" anchorCtr="0">
            <a:noAutofit/>
          </a:bodyPr>
          <a:lstStyle>
            <a:lvl1pPr>
              <a:defRPr lang="en-US" dirty="0">
                <a:ln w="9525">
                  <a:noFill/>
                </a:ln>
                <a:solidFill>
                  <a:schemeClr val="bg1"/>
                </a:solidFill>
              </a:defRPr>
            </a:lvl1pPr>
          </a:lstStyle>
          <a:p>
            <a:pPr marL="0" lvl="0"/>
            <a:r>
              <a:rPr lang="en-US"/>
              <a:t>Click to edit Master title style</a:t>
            </a:r>
            <a:endParaRPr lang="en-US" dirty="0"/>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48146" y="2430924"/>
            <a:ext cx="2604228" cy="3544054"/>
          </a:xfrm>
        </p:spPr>
        <p:txBody>
          <a:bodyPr lIns="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
        <p:nvSpPr>
          <p:cNvPr id="15" name="Freeform 5">
            <a:extLst>
              <a:ext uri="{FF2B5EF4-FFF2-40B4-BE49-F238E27FC236}">
                <a16:creationId xmlns:a16="http://schemas.microsoft.com/office/drawing/2014/main" id="{494F9C86-CE28-0C45-A3A6-627FC4BB79EA}"/>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tx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16" name="Picture Placeholder 15">
            <a:extLst>
              <a:ext uri="{FF2B5EF4-FFF2-40B4-BE49-F238E27FC236}">
                <a16:creationId xmlns:a16="http://schemas.microsoft.com/office/drawing/2014/main" id="{E7D95B2B-F8E6-DF49-975B-2D0856FD7834}"/>
              </a:ext>
            </a:extLst>
          </p:cNvPr>
          <p:cNvSpPr>
            <a:spLocks noGrp="1"/>
          </p:cNvSpPr>
          <p:nvPr>
            <p:ph type="pic" sz="quarter" idx="13" hasCustomPrompt="1"/>
          </p:nvPr>
        </p:nvSpPr>
        <p:spPr>
          <a:xfrm>
            <a:off x="6094476" y="1"/>
            <a:ext cx="6097524" cy="1905000"/>
          </a:xfrm>
          <a:solidFill>
            <a:schemeClr val="bg1">
              <a:lumMod val="75000"/>
            </a:schemeClr>
          </a:solidFill>
        </p:spPr>
        <p:txBody>
          <a:bodyPr/>
          <a:lstStyle>
            <a:lvl1pPr marL="142875" marR="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lvl1pPr>
          </a:lstStyle>
          <a:p>
            <a:pPr marL="142875" marR="0" lvl="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pPr>
            <a:r>
              <a:rPr lang="en-US"/>
              <a:t>Click icon in the center of box to add picture</a:t>
            </a:r>
          </a:p>
          <a:p>
            <a:endParaRPr lang="en-US"/>
          </a:p>
          <a:p>
            <a:endParaRPr lang="en-US"/>
          </a:p>
        </p:txBody>
      </p:sp>
      <p:sp>
        <p:nvSpPr>
          <p:cNvPr id="18" name="Text Placeholder 17">
            <a:extLst>
              <a:ext uri="{FF2B5EF4-FFF2-40B4-BE49-F238E27FC236}">
                <a16:creationId xmlns:a16="http://schemas.microsoft.com/office/drawing/2014/main" id="{7C815302-58BA-544A-A70E-11B5AE7C074B}"/>
              </a:ext>
            </a:extLst>
          </p:cNvPr>
          <p:cNvSpPr>
            <a:spLocks noGrp="1"/>
          </p:cNvSpPr>
          <p:nvPr>
            <p:ph type="body" sz="quarter" idx="14" hasCustomPrompt="1"/>
          </p:nvPr>
        </p:nvSpPr>
        <p:spPr>
          <a:xfrm>
            <a:off x="344487" y="2083532"/>
            <a:ext cx="2608263" cy="392906"/>
          </a:xfrm>
        </p:spPr>
        <p:txBody>
          <a:bodyPr vert="horz" lIns="0" tIns="0" rIns="0" bIns="0" rtlCol="0">
            <a:noAutofit/>
          </a:bodyPr>
          <a:lstStyle>
            <a:lvl1pPr marL="0" indent="0">
              <a:buNone/>
              <a:defRPr lang="en-US" sz="1875">
                <a:ln w="3175">
                  <a:noFill/>
                </a:ln>
              </a:defRPr>
            </a:lvl1pPr>
          </a:lstStyle>
          <a:p>
            <a:pPr lvl="0" fontAlgn="base"/>
            <a:r>
              <a:rPr lang="en-US" dirty="0"/>
              <a:t>Column Header 1</a:t>
            </a:r>
          </a:p>
        </p:txBody>
      </p:sp>
      <p:sp>
        <p:nvSpPr>
          <p:cNvPr id="22" name="Text Placeholder 21">
            <a:extLst>
              <a:ext uri="{FF2B5EF4-FFF2-40B4-BE49-F238E27FC236}">
                <a16:creationId xmlns:a16="http://schemas.microsoft.com/office/drawing/2014/main" id="{8E5A713F-3F9A-164E-8906-908A2E37AEDC}"/>
              </a:ext>
            </a:extLst>
          </p:cNvPr>
          <p:cNvSpPr>
            <a:spLocks noGrp="1"/>
          </p:cNvSpPr>
          <p:nvPr>
            <p:ph type="body" sz="quarter" idx="15" hasCustomPrompt="1"/>
          </p:nvPr>
        </p:nvSpPr>
        <p:spPr>
          <a:xfrm>
            <a:off x="3238501" y="2082928"/>
            <a:ext cx="2608263" cy="393192"/>
          </a:xfrm>
        </p:spPr>
        <p:txBody>
          <a:bodyPr vert="horz" lIns="0" tIns="0" rIns="0" bIns="0" rtlCol="0">
            <a:noAutofit/>
          </a:bodyPr>
          <a:lstStyle>
            <a:lvl1pPr marL="0" indent="0">
              <a:buNone/>
              <a:defRPr lang="en-US" sz="1875">
                <a:ln w="3175">
                  <a:noFill/>
                </a:ln>
              </a:defRPr>
            </a:lvl1pPr>
          </a:lstStyle>
          <a:p>
            <a:pPr lvl="0" fontAlgn="base"/>
            <a:r>
              <a:rPr lang="en-US" dirty="0"/>
              <a:t>Column Header 2</a:t>
            </a:r>
          </a:p>
        </p:txBody>
      </p:sp>
      <p:sp>
        <p:nvSpPr>
          <p:cNvPr id="24" name="Text Placeholder 23">
            <a:extLst>
              <a:ext uri="{FF2B5EF4-FFF2-40B4-BE49-F238E27FC236}">
                <a16:creationId xmlns:a16="http://schemas.microsoft.com/office/drawing/2014/main" id="{52B11054-EA62-C241-B60E-B5FC645F961F}"/>
              </a:ext>
            </a:extLst>
          </p:cNvPr>
          <p:cNvSpPr>
            <a:spLocks noGrp="1"/>
          </p:cNvSpPr>
          <p:nvPr>
            <p:ph type="body" sz="quarter" idx="16" hasCustomPrompt="1"/>
          </p:nvPr>
        </p:nvSpPr>
        <p:spPr>
          <a:xfrm>
            <a:off x="6096001" y="2082928"/>
            <a:ext cx="2608307" cy="393192"/>
          </a:xfrm>
        </p:spPr>
        <p:txBody>
          <a:bodyPr vert="horz" lIns="0" tIns="0" rIns="0" bIns="0" rtlCol="0">
            <a:noAutofit/>
          </a:bodyPr>
          <a:lstStyle>
            <a:lvl1pPr marL="0" indent="0">
              <a:buNone/>
              <a:defRPr lang="en-US" sz="1875">
                <a:ln w="3175">
                  <a:noFill/>
                </a:ln>
              </a:defRPr>
            </a:lvl1pPr>
          </a:lstStyle>
          <a:p>
            <a:pPr lvl="0" fontAlgn="base"/>
            <a:r>
              <a:rPr lang="en-US" dirty="0"/>
              <a:t>Column Header 3</a:t>
            </a:r>
          </a:p>
        </p:txBody>
      </p:sp>
      <p:sp>
        <p:nvSpPr>
          <p:cNvPr id="26" name="Text Placeholder 25">
            <a:extLst>
              <a:ext uri="{FF2B5EF4-FFF2-40B4-BE49-F238E27FC236}">
                <a16:creationId xmlns:a16="http://schemas.microsoft.com/office/drawing/2014/main" id="{5F174BBE-E3FD-3243-B5B9-46D5793B72E1}"/>
              </a:ext>
            </a:extLst>
          </p:cNvPr>
          <p:cNvSpPr>
            <a:spLocks noGrp="1"/>
          </p:cNvSpPr>
          <p:nvPr>
            <p:ph type="body" sz="quarter" idx="17" hasCustomPrompt="1"/>
          </p:nvPr>
        </p:nvSpPr>
        <p:spPr>
          <a:xfrm>
            <a:off x="8972550" y="2082928"/>
            <a:ext cx="2608322" cy="393192"/>
          </a:xfrm>
        </p:spPr>
        <p:txBody>
          <a:bodyPr vert="horz" lIns="0" tIns="0" rIns="0" bIns="0" rtlCol="0">
            <a:noAutofit/>
          </a:bodyPr>
          <a:lstStyle>
            <a:lvl1pPr marL="0" indent="0">
              <a:buNone/>
              <a:defRPr lang="en-US" sz="1875">
                <a:ln w="3175">
                  <a:noFill/>
                </a:ln>
              </a:defRPr>
            </a:lvl1pPr>
          </a:lstStyle>
          <a:p>
            <a:pPr lvl="0" fontAlgn="base"/>
            <a:r>
              <a:rPr lang="en-US" dirty="0"/>
              <a:t>Column Header 4</a:t>
            </a:r>
          </a:p>
        </p:txBody>
      </p:sp>
      <p:sp>
        <p:nvSpPr>
          <p:cNvPr id="28" name="Text Placeholder 27">
            <a:extLst>
              <a:ext uri="{FF2B5EF4-FFF2-40B4-BE49-F238E27FC236}">
                <a16:creationId xmlns:a16="http://schemas.microsoft.com/office/drawing/2014/main" id="{C0184701-AA4C-194F-A41C-3F1116AD556C}"/>
              </a:ext>
            </a:extLst>
          </p:cNvPr>
          <p:cNvSpPr>
            <a:spLocks noGrp="1"/>
          </p:cNvSpPr>
          <p:nvPr>
            <p:ph type="body" sz="quarter" idx="18"/>
          </p:nvPr>
        </p:nvSpPr>
        <p:spPr>
          <a:xfrm>
            <a:off x="3241239" y="2430401"/>
            <a:ext cx="2605524" cy="3543669"/>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
        <p:nvSpPr>
          <p:cNvPr id="30" name="Text Placeholder 29">
            <a:extLst>
              <a:ext uri="{FF2B5EF4-FFF2-40B4-BE49-F238E27FC236}">
                <a16:creationId xmlns:a16="http://schemas.microsoft.com/office/drawing/2014/main" id="{34FDDF5D-3009-854F-8EE1-970F47DC067C}"/>
              </a:ext>
            </a:extLst>
          </p:cNvPr>
          <p:cNvSpPr>
            <a:spLocks noGrp="1"/>
          </p:cNvSpPr>
          <p:nvPr>
            <p:ph type="body" sz="quarter" idx="19"/>
          </p:nvPr>
        </p:nvSpPr>
        <p:spPr>
          <a:xfrm>
            <a:off x="6099204" y="2430401"/>
            <a:ext cx="2604669" cy="3543669"/>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
        <p:nvSpPr>
          <p:cNvPr id="32" name="Text Placeholder 31">
            <a:extLst>
              <a:ext uri="{FF2B5EF4-FFF2-40B4-BE49-F238E27FC236}">
                <a16:creationId xmlns:a16="http://schemas.microsoft.com/office/drawing/2014/main" id="{A7E979D6-BADA-DD44-B570-65D20DD14190}"/>
              </a:ext>
            </a:extLst>
          </p:cNvPr>
          <p:cNvSpPr>
            <a:spLocks noGrp="1"/>
          </p:cNvSpPr>
          <p:nvPr>
            <p:ph type="body" sz="quarter" idx="20"/>
          </p:nvPr>
        </p:nvSpPr>
        <p:spPr>
          <a:xfrm>
            <a:off x="8976204" y="2430401"/>
            <a:ext cx="2604669" cy="3543669"/>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2700909979"/>
      </p:ext>
    </p:extLst>
  </p:cSld>
  <p:clrMapOvr>
    <a:masterClrMapping/>
  </p:clrMapOvr>
  <p:transition spd="med" advClick="0" advTm="4000">
    <p:pull/>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2_Full Screen w PostIts 0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C21AA0E-9E2E-CD48-B732-33823216CA71}"/>
              </a:ext>
            </a:extLst>
          </p:cNvPr>
          <p:cNvSpPr>
            <a:spLocks noGrp="1"/>
          </p:cNvSpPr>
          <p:nvPr>
            <p:ph type="pic" sz="quarter" idx="12" hasCustomPrompt="1"/>
          </p:nvPr>
        </p:nvSpPr>
        <p:spPr>
          <a:xfrm>
            <a:off x="0" y="0"/>
            <a:ext cx="12193524"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slide to add picture</a:t>
            </a:r>
          </a:p>
          <a:p>
            <a:pPr marR="0" lvl="0" fontAlgn="auto">
              <a:buSzTx/>
              <a:tabLst/>
            </a:pPr>
            <a:endParaRPr lang="en-US"/>
          </a:p>
          <a:p>
            <a:pPr marR="0" lvl="0" fontAlgn="auto">
              <a:buSzTx/>
              <a:tabLst/>
            </a:pPr>
            <a:endParaRPr lang="en-US"/>
          </a:p>
        </p:txBody>
      </p:sp>
      <p:sp>
        <p:nvSpPr>
          <p:cNvPr id="3" name="Footer Placeholder 2">
            <a:extLst>
              <a:ext uri="{FF2B5EF4-FFF2-40B4-BE49-F238E27FC236}">
                <a16:creationId xmlns:a16="http://schemas.microsoft.com/office/drawing/2014/main" id="{90DE15A5-4D9F-1F4C-A2FE-BCE9333BF5EC}"/>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F41D764D-58D3-C848-A5CF-E3744B83DFB7}"/>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10" name="Text Placeholder 9">
            <a:extLst>
              <a:ext uri="{FF2B5EF4-FFF2-40B4-BE49-F238E27FC236}">
                <a16:creationId xmlns:a16="http://schemas.microsoft.com/office/drawing/2014/main" id="{F9B1F1B6-DA20-BF4A-97CD-0AAABFCC97B0}"/>
              </a:ext>
            </a:extLst>
          </p:cNvPr>
          <p:cNvSpPr>
            <a:spLocks noGrp="1"/>
          </p:cNvSpPr>
          <p:nvPr>
            <p:ph type="body" sz="quarter" idx="13"/>
          </p:nvPr>
        </p:nvSpPr>
        <p:spPr>
          <a:xfrm>
            <a:off x="3238500" y="2400300"/>
            <a:ext cx="2857500" cy="2057400"/>
          </a:xfrm>
          <a:solidFill>
            <a:schemeClr val="bg1"/>
          </a:solidFill>
        </p:spPr>
        <p:txBody>
          <a:bodyPr lIns="182880" tIns="182880" rIns="9144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p:txBody>
      </p:sp>
      <p:sp>
        <p:nvSpPr>
          <p:cNvPr id="9" name="Freeform 5">
            <a:extLst>
              <a:ext uri="{FF2B5EF4-FFF2-40B4-BE49-F238E27FC236}">
                <a16:creationId xmlns:a16="http://schemas.microsoft.com/office/drawing/2014/main" id="{9EB9608A-83D7-2445-9B5E-0695BCA9B613}"/>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bg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13" name="Title 12">
            <a:extLst>
              <a:ext uri="{FF2B5EF4-FFF2-40B4-BE49-F238E27FC236}">
                <a16:creationId xmlns:a16="http://schemas.microsoft.com/office/drawing/2014/main" id="{58C4667B-36E6-384D-9236-5ED44E3130B6}"/>
              </a:ext>
            </a:extLst>
          </p:cNvPr>
          <p:cNvSpPr>
            <a:spLocks noGrp="1"/>
          </p:cNvSpPr>
          <p:nvPr>
            <p:ph type="title"/>
          </p:nvPr>
        </p:nvSpPr>
        <p:spPr>
          <a:xfrm>
            <a:off x="360426" y="365760"/>
            <a:ext cx="2878074" cy="2034540"/>
          </a:xfrm>
          <a:solidFill>
            <a:schemeClr val="accent2"/>
          </a:solidFill>
          <a:ln w="12700">
            <a:noFill/>
          </a:ln>
        </p:spPr>
        <p:txBody>
          <a:bodyPr vert="horz" lIns="228600" tIns="155448" rIns="329184" bIns="155448" rtlCol="0" anchor="t" anchorCtr="0">
            <a:noAutofit/>
          </a:bodyPr>
          <a:lstStyle>
            <a:lvl1pPr>
              <a:defRPr lang="en-US" dirty="0">
                <a:ln w="9525">
                  <a:noFill/>
                </a:ln>
                <a:solidFill>
                  <a:schemeClr val="bg1"/>
                </a:solidFill>
              </a:defRPr>
            </a:lvl1pPr>
          </a:lstStyle>
          <a:p>
            <a:pPr marL="0" lvl="0" indent="0">
              <a:spcAft>
                <a:spcPts val="1500"/>
              </a:spcAft>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766774661"/>
      </p:ext>
    </p:extLst>
  </p:cSld>
  <p:clrMapOvr>
    <a:masterClrMapping/>
  </p:clrMapOvr>
  <p:transition spd="med" advClick="0" advTm="4000">
    <p:pull/>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6_Full Screen w PostIts 0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C21AA0E-9E2E-CD48-B732-33823216CA71}"/>
              </a:ext>
            </a:extLst>
          </p:cNvPr>
          <p:cNvSpPr>
            <a:spLocks noGrp="1"/>
          </p:cNvSpPr>
          <p:nvPr>
            <p:ph type="pic" sz="quarter" idx="12" hasCustomPrompt="1"/>
          </p:nvPr>
        </p:nvSpPr>
        <p:spPr>
          <a:xfrm>
            <a:off x="0" y="0"/>
            <a:ext cx="12193524"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slide to add picture</a:t>
            </a:r>
          </a:p>
          <a:p>
            <a:pPr marR="0" lvl="0" fontAlgn="auto">
              <a:buSzTx/>
              <a:tabLst/>
            </a:pPr>
            <a:endParaRPr lang="en-US"/>
          </a:p>
          <a:p>
            <a:pPr marR="0" lvl="0" fontAlgn="auto">
              <a:buSzTx/>
              <a:tabLst/>
            </a:pPr>
            <a:endParaRPr lang="en-US"/>
          </a:p>
        </p:txBody>
      </p:sp>
      <p:sp>
        <p:nvSpPr>
          <p:cNvPr id="3" name="Footer Placeholder 2">
            <a:extLst>
              <a:ext uri="{FF2B5EF4-FFF2-40B4-BE49-F238E27FC236}">
                <a16:creationId xmlns:a16="http://schemas.microsoft.com/office/drawing/2014/main" id="{90DE15A5-4D9F-1F4C-A2FE-BCE9333BF5EC}"/>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F41D764D-58D3-C848-A5CF-E3744B83DFB7}"/>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10" name="Text Placeholder 9">
            <a:extLst>
              <a:ext uri="{FF2B5EF4-FFF2-40B4-BE49-F238E27FC236}">
                <a16:creationId xmlns:a16="http://schemas.microsoft.com/office/drawing/2014/main" id="{F9B1F1B6-DA20-BF4A-97CD-0AAABFCC97B0}"/>
              </a:ext>
            </a:extLst>
          </p:cNvPr>
          <p:cNvSpPr>
            <a:spLocks noGrp="1"/>
          </p:cNvSpPr>
          <p:nvPr>
            <p:ph type="body" sz="quarter" idx="13"/>
          </p:nvPr>
        </p:nvSpPr>
        <p:spPr>
          <a:xfrm>
            <a:off x="8974074" y="2400300"/>
            <a:ext cx="2857500" cy="2057400"/>
          </a:xfrm>
          <a:solidFill>
            <a:schemeClr val="bg1"/>
          </a:solidFill>
        </p:spPr>
        <p:txBody>
          <a:bodyPr lIns="182880" tIns="182880" rIns="9144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p:txBody>
      </p:sp>
      <p:sp>
        <p:nvSpPr>
          <p:cNvPr id="9" name="Freeform 5">
            <a:extLst>
              <a:ext uri="{FF2B5EF4-FFF2-40B4-BE49-F238E27FC236}">
                <a16:creationId xmlns:a16="http://schemas.microsoft.com/office/drawing/2014/main" id="{9EB9608A-83D7-2445-9B5E-0695BCA9B613}"/>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bg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13" name="Title 12">
            <a:extLst>
              <a:ext uri="{FF2B5EF4-FFF2-40B4-BE49-F238E27FC236}">
                <a16:creationId xmlns:a16="http://schemas.microsoft.com/office/drawing/2014/main" id="{58C4667B-36E6-384D-9236-5ED44E3130B6}"/>
              </a:ext>
            </a:extLst>
          </p:cNvPr>
          <p:cNvSpPr>
            <a:spLocks noGrp="1"/>
          </p:cNvSpPr>
          <p:nvPr>
            <p:ph type="title"/>
          </p:nvPr>
        </p:nvSpPr>
        <p:spPr>
          <a:xfrm>
            <a:off x="6096000" y="365760"/>
            <a:ext cx="2878074" cy="2034540"/>
          </a:xfrm>
          <a:solidFill>
            <a:schemeClr val="accent2"/>
          </a:solidFill>
          <a:ln w="12700">
            <a:noFill/>
          </a:ln>
        </p:spPr>
        <p:txBody>
          <a:bodyPr vert="horz" lIns="228600" tIns="155448" rIns="329184" bIns="155448" rtlCol="0" anchor="t" anchorCtr="0">
            <a:noAutofit/>
          </a:bodyPr>
          <a:lstStyle>
            <a:lvl1pPr>
              <a:defRPr lang="en-US" dirty="0">
                <a:ln w="9525">
                  <a:noFill/>
                </a:ln>
                <a:solidFill>
                  <a:schemeClr val="bg1"/>
                </a:solidFill>
              </a:defRPr>
            </a:lvl1pPr>
          </a:lstStyle>
          <a:p>
            <a:pPr marL="0" lvl="0" indent="0">
              <a:spcAft>
                <a:spcPts val="1500"/>
              </a:spcAft>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301031645"/>
      </p:ext>
    </p:extLst>
  </p:cSld>
  <p:clrMapOvr>
    <a:masterClrMapping/>
  </p:clrMapOvr>
  <p:transition spd="med" advClick="0" advTm="4000">
    <p:pull/>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ingle Column -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5D1C46-DA5B-44B3-B594-6A390F5F6E6E}"/>
              </a:ext>
            </a:extLst>
          </p:cNvPr>
          <p:cNvSpPr/>
          <p:nvPr userDrawn="1"/>
        </p:nvSpPr>
        <p:spPr>
          <a:xfrm>
            <a:off x="0" y="0"/>
            <a:ext cx="32385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36576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238500" y="310896"/>
            <a:ext cx="8580120" cy="6176772"/>
          </a:xfrm>
        </p:spPr>
        <p:txBody>
          <a:bodyPr vert="horz" lIns="18288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875" kern="1200" dirty="0">
                <a:ln w="3175">
                  <a:noFill/>
                </a:ln>
                <a:solidFill>
                  <a:schemeClr val="bg1"/>
                </a:solidFill>
                <a:latin typeface="+mn-lt"/>
                <a:ea typeface="+mn-ea"/>
                <a:cs typeface="+mn-cs"/>
              </a:defRPr>
            </a:lvl1pPr>
          </a:lstStyle>
          <a:p>
            <a:r>
              <a:rPr lang="en-US" dirty="0"/>
              <a:t>Subtitle or callout if needed, all titles and subtitles are sentence case </a:t>
            </a:r>
          </a:p>
        </p:txBody>
      </p:sp>
      <p:sp>
        <p:nvSpPr>
          <p:cNvPr id="5" name="Title 4">
            <a:extLst>
              <a:ext uri="{FF2B5EF4-FFF2-40B4-BE49-F238E27FC236}">
                <a16:creationId xmlns:a16="http://schemas.microsoft.com/office/drawing/2014/main" id="{34064204-D3C0-994D-BBAC-5C11DF588005}"/>
              </a:ext>
            </a:extLst>
          </p:cNvPr>
          <p:cNvSpPr>
            <a:spLocks noGrp="1"/>
          </p:cNvSpPr>
          <p:nvPr>
            <p:ph type="title"/>
          </p:nvPr>
        </p:nvSpPr>
        <p:spPr>
          <a:xfrm>
            <a:off x="334497" y="268589"/>
            <a:ext cx="2620793" cy="1531053"/>
          </a:xfrm>
        </p:spPr>
        <p:txBody>
          <a:bodyPr/>
          <a:lstStyle>
            <a:lvl1pPr>
              <a:defRPr>
                <a:solidFill>
                  <a:schemeClr val="bg1"/>
                </a:solidFill>
              </a:defRPr>
            </a:lvl1pPr>
          </a:lstStyle>
          <a:p>
            <a:r>
              <a:rPr lang="en-US"/>
              <a:t>Click to edit Master title style</a:t>
            </a:r>
            <a:endParaRPr lang="en-US" dirty="0"/>
          </a:p>
        </p:txBody>
      </p:sp>
      <p:sp>
        <p:nvSpPr>
          <p:cNvPr id="8" name="Freeform 5">
            <a:extLst>
              <a:ext uri="{FF2B5EF4-FFF2-40B4-BE49-F238E27FC236}">
                <a16:creationId xmlns:a16="http://schemas.microsoft.com/office/drawing/2014/main" id="{06EFB90B-468B-48EC-9C17-1C9C6FB59342}"/>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bg1"/>
          </a:solidFill>
          <a:ln>
            <a:noFill/>
          </a:ln>
        </p:spPr>
        <p:txBody>
          <a:bodyPr vert="horz" wrap="square" lIns="45720" tIns="22860" rIns="45720" bIns="22860" numCol="1" anchor="t" anchorCtr="0" compatLnSpc="1">
            <a:prstTxWarp prst="textNoShape">
              <a:avLst/>
            </a:prstTxWarp>
          </a:bodyPr>
          <a:lstStyle/>
          <a:p>
            <a:endParaRPr lang="en-US" sz="450"/>
          </a:p>
        </p:txBody>
      </p:sp>
    </p:spTree>
    <p:extLst>
      <p:ext uri="{BB962C8B-B14F-4D97-AF65-F5344CB8AC3E}">
        <p14:creationId xmlns:p14="http://schemas.microsoft.com/office/powerpoint/2010/main" val="3206191869"/>
      </p:ext>
    </p:extLst>
  </p:cSld>
  <p:clrMapOvr>
    <a:masterClrMapping/>
  </p:clrMapOvr>
  <p:transition spd="med" advClick="0" advTm="4000">
    <p:pull/>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2_Three Quarters Image Slid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a:xfrm>
            <a:off x="3238500" y="0"/>
            <a:ext cx="895350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a:p>
            <a:pPr marR="0" lvl="0" fontAlgn="auto">
              <a:buSzTx/>
              <a:tabLst/>
            </a:pPr>
            <a:endParaRPr lang="en-US"/>
          </a:p>
          <a:p>
            <a:pPr marR="0" lvl="0" fontAlgn="auto">
              <a:buSzTx/>
              <a:tabLst/>
            </a:pPr>
            <a:endParaRPr lang="en-US"/>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5" name="Title 4">
            <a:extLst>
              <a:ext uri="{FF2B5EF4-FFF2-40B4-BE49-F238E27FC236}">
                <a16:creationId xmlns:a16="http://schemas.microsoft.com/office/drawing/2014/main" id="{F2ACCC36-2E9C-6D4C-BB6B-7A9BA138E936}"/>
              </a:ext>
            </a:extLst>
          </p:cNvPr>
          <p:cNvSpPr>
            <a:spLocks noGrp="1"/>
          </p:cNvSpPr>
          <p:nvPr>
            <p:ph type="title"/>
          </p:nvPr>
        </p:nvSpPr>
        <p:spPr>
          <a:xfrm>
            <a:off x="334496" y="268589"/>
            <a:ext cx="2618254" cy="1531053"/>
          </a:xfrm>
        </p:spPr>
        <p:txBody>
          <a:bodyPr/>
          <a:lstStyle>
            <a:lvl1pPr>
              <a:defRPr>
                <a:ln w="9525">
                  <a:noFill/>
                </a:ln>
                <a:solidFill>
                  <a:schemeClr val="bg1"/>
                </a:solidFill>
              </a:defRPr>
            </a:lvl1pPr>
          </a:lstStyle>
          <a:p>
            <a:r>
              <a:rPr lang="en-US"/>
              <a:t>Click to edit Master title style</a:t>
            </a:r>
            <a:endParaRPr lang="en-US" dirty="0"/>
          </a:p>
        </p:txBody>
      </p:sp>
      <p:sp>
        <p:nvSpPr>
          <p:cNvPr id="8" name="Freeform 5">
            <a:extLst>
              <a:ext uri="{FF2B5EF4-FFF2-40B4-BE49-F238E27FC236}">
                <a16:creationId xmlns:a16="http://schemas.microsoft.com/office/drawing/2014/main" id="{0B60F5D7-24EE-5D43-9631-E3C1C00DAE19}"/>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bg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10" name="Text Placeholder 8">
            <a:extLst>
              <a:ext uri="{FF2B5EF4-FFF2-40B4-BE49-F238E27FC236}">
                <a16:creationId xmlns:a16="http://schemas.microsoft.com/office/drawing/2014/main" id="{1AB88C6D-9DCE-4D28-A76A-5515295E496A}"/>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875" kern="1200" dirty="0">
                <a:ln w="3175">
                  <a:noFill/>
                </a:ln>
                <a:solidFill>
                  <a:schemeClr val="bg1"/>
                </a:solidFill>
                <a:latin typeface="+mn-lt"/>
                <a:ea typeface="+mn-ea"/>
                <a:cs typeface="+mn-cs"/>
              </a:defRPr>
            </a:lvl1pPr>
          </a:lstStyle>
          <a:p>
            <a:r>
              <a:rPr lang="en-US" dirty="0"/>
              <a:t>Subtitle or callout if needed, all titles and subtitles are sentence case </a:t>
            </a:r>
          </a:p>
        </p:txBody>
      </p:sp>
    </p:spTree>
    <p:extLst>
      <p:ext uri="{BB962C8B-B14F-4D97-AF65-F5344CB8AC3E}">
        <p14:creationId xmlns:p14="http://schemas.microsoft.com/office/powerpoint/2010/main" val="1506107044"/>
      </p:ext>
    </p:extLst>
  </p:cSld>
  <p:clrMapOvr>
    <a:masterClrMapping/>
  </p:clrMapOvr>
  <p:transition spd="med" advClick="0" advTm="4000">
    <p:pull/>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2_1/4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5A6104-2147-ED48-827D-CB214B123CF6}"/>
              </a:ext>
            </a:extLst>
          </p:cNvPr>
          <p:cNvSpPr/>
          <p:nvPr userDrawn="1"/>
        </p:nvSpPr>
        <p:spPr>
          <a:xfrm>
            <a:off x="0" y="0"/>
            <a:ext cx="6096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2" name="Title 1">
            <a:extLst>
              <a:ext uri="{FF2B5EF4-FFF2-40B4-BE49-F238E27FC236}">
                <a16:creationId xmlns:a16="http://schemas.microsoft.com/office/drawing/2014/main" id="{4667B03D-3B0E-4A16-8455-9D5E13184485}"/>
              </a:ext>
            </a:extLst>
          </p:cNvPr>
          <p:cNvSpPr>
            <a:spLocks noGrp="1"/>
          </p:cNvSpPr>
          <p:nvPr>
            <p:ph type="title"/>
          </p:nvPr>
        </p:nvSpPr>
        <p:spPr>
          <a:xfrm>
            <a:off x="333757" y="269748"/>
            <a:ext cx="5188503" cy="2347946"/>
          </a:xfrm>
          <a:ln w="12700">
            <a:noFill/>
          </a:ln>
        </p:spPr>
        <p:txBody>
          <a:bodyPr vert="horz" lIns="0" tIns="0" rIns="0" bIns="0" rtlCol="0" anchor="t" anchorCtr="0">
            <a:noAutofit/>
          </a:bodyPr>
          <a:lstStyle>
            <a:lvl1pPr>
              <a:defRPr lang="en-US" dirty="0">
                <a:ln w="9525">
                  <a:noFill/>
                </a:ln>
                <a:solidFill>
                  <a:schemeClr val="bg1"/>
                </a:solidFill>
              </a:defRPr>
            </a:lvl1pPr>
          </a:lstStyle>
          <a:p>
            <a:pPr marL="0" lvl="0"/>
            <a:r>
              <a:rPr lang="en-US"/>
              <a:t>Click to edit Master title style</a:t>
            </a:r>
            <a:endParaRPr lang="en-US" dirty="0"/>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48146" y="3911602"/>
            <a:ext cx="2604228" cy="2551857"/>
          </a:xfrm>
        </p:spPr>
        <p:txBody>
          <a:bodyPr lIns="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
        <p:nvSpPr>
          <p:cNvPr id="15" name="Freeform 5">
            <a:extLst>
              <a:ext uri="{FF2B5EF4-FFF2-40B4-BE49-F238E27FC236}">
                <a16:creationId xmlns:a16="http://schemas.microsoft.com/office/drawing/2014/main" id="{494F9C86-CE28-0C45-A3A6-627FC4BB79EA}"/>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tx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16" name="Picture Placeholder 15">
            <a:extLst>
              <a:ext uri="{FF2B5EF4-FFF2-40B4-BE49-F238E27FC236}">
                <a16:creationId xmlns:a16="http://schemas.microsoft.com/office/drawing/2014/main" id="{E7D95B2B-F8E6-DF49-975B-2D0856FD7834}"/>
              </a:ext>
            </a:extLst>
          </p:cNvPr>
          <p:cNvSpPr>
            <a:spLocks noGrp="1"/>
          </p:cNvSpPr>
          <p:nvPr>
            <p:ph type="pic" sz="quarter" idx="13" hasCustomPrompt="1"/>
          </p:nvPr>
        </p:nvSpPr>
        <p:spPr>
          <a:xfrm>
            <a:off x="6094476" y="0"/>
            <a:ext cx="6094476" cy="3429000"/>
          </a:xfrm>
          <a:solidFill>
            <a:schemeClr val="bg1">
              <a:lumMod val="75000"/>
            </a:schemeClr>
          </a:solidFill>
        </p:spPr>
        <p:txBody>
          <a:bodyPr/>
          <a:lstStyle>
            <a:lvl1pPr marL="142875" marR="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lvl1pPr>
          </a:lstStyle>
          <a:p>
            <a:pPr marL="142875" marR="0" lvl="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pPr>
            <a:r>
              <a:rPr lang="en-US"/>
              <a:t>Click icon in the center of box to add picture</a:t>
            </a:r>
          </a:p>
          <a:p>
            <a:endParaRPr lang="en-US"/>
          </a:p>
          <a:p>
            <a:endParaRPr lang="en-US"/>
          </a:p>
        </p:txBody>
      </p:sp>
      <p:sp>
        <p:nvSpPr>
          <p:cNvPr id="18" name="Text Placeholder 17">
            <a:extLst>
              <a:ext uri="{FF2B5EF4-FFF2-40B4-BE49-F238E27FC236}">
                <a16:creationId xmlns:a16="http://schemas.microsoft.com/office/drawing/2014/main" id="{7C815302-58BA-544A-A70E-11B5AE7C074B}"/>
              </a:ext>
            </a:extLst>
          </p:cNvPr>
          <p:cNvSpPr>
            <a:spLocks noGrp="1"/>
          </p:cNvSpPr>
          <p:nvPr>
            <p:ph type="body" sz="quarter" idx="14" hasCustomPrompt="1"/>
          </p:nvPr>
        </p:nvSpPr>
        <p:spPr>
          <a:xfrm>
            <a:off x="344487" y="3564208"/>
            <a:ext cx="2608263" cy="392906"/>
          </a:xfrm>
        </p:spPr>
        <p:txBody>
          <a:bodyPr vert="horz" lIns="0" tIns="0" rIns="0" bIns="0" rtlCol="0">
            <a:noAutofit/>
          </a:bodyPr>
          <a:lstStyle>
            <a:lvl1pPr marL="0" indent="0">
              <a:buNone/>
              <a:defRPr lang="en-US" sz="1875">
                <a:ln w="3175">
                  <a:noFill/>
                </a:ln>
              </a:defRPr>
            </a:lvl1pPr>
          </a:lstStyle>
          <a:p>
            <a:pPr lvl="0" fontAlgn="base"/>
            <a:r>
              <a:rPr lang="en-US" dirty="0"/>
              <a:t>Column Header 1</a:t>
            </a:r>
          </a:p>
        </p:txBody>
      </p:sp>
      <p:sp>
        <p:nvSpPr>
          <p:cNvPr id="22" name="Text Placeholder 21">
            <a:extLst>
              <a:ext uri="{FF2B5EF4-FFF2-40B4-BE49-F238E27FC236}">
                <a16:creationId xmlns:a16="http://schemas.microsoft.com/office/drawing/2014/main" id="{8E5A713F-3F9A-164E-8906-908A2E37AEDC}"/>
              </a:ext>
            </a:extLst>
          </p:cNvPr>
          <p:cNvSpPr>
            <a:spLocks noGrp="1"/>
          </p:cNvSpPr>
          <p:nvPr>
            <p:ph type="body" sz="quarter" idx="15" hasCustomPrompt="1"/>
          </p:nvPr>
        </p:nvSpPr>
        <p:spPr>
          <a:xfrm>
            <a:off x="3238501" y="3563605"/>
            <a:ext cx="2608263" cy="393192"/>
          </a:xfrm>
        </p:spPr>
        <p:txBody>
          <a:bodyPr vert="horz" lIns="0" tIns="0" rIns="0" bIns="0" rtlCol="0">
            <a:noAutofit/>
          </a:bodyPr>
          <a:lstStyle>
            <a:lvl1pPr marL="0" indent="0">
              <a:buNone/>
              <a:defRPr lang="en-US" sz="1875">
                <a:ln w="3175">
                  <a:noFill/>
                </a:ln>
              </a:defRPr>
            </a:lvl1pPr>
          </a:lstStyle>
          <a:p>
            <a:pPr lvl="0" fontAlgn="base"/>
            <a:r>
              <a:rPr lang="en-US" dirty="0"/>
              <a:t>Column Header 2</a:t>
            </a:r>
          </a:p>
        </p:txBody>
      </p:sp>
      <p:sp>
        <p:nvSpPr>
          <p:cNvPr id="24" name="Text Placeholder 23">
            <a:extLst>
              <a:ext uri="{FF2B5EF4-FFF2-40B4-BE49-F238E27FC236}">
                <a16:creationId xmlns:a16="http://schemas.microsoft.com/office/drawing/2014/main" id="{52B11054-EA62-C241-B60E-B5FC645F961F}"/>
              </a:ext>
            </a:extLst>
          </p:cNvPr>
          <p:cNvSpPr>
            <a:spLocks noGrp="1"/>
          </p:cNvSpPr>
          <p:nvPr>
            <p:ph type="body" sz="quarter" idx="16" hasCustomPrompt="1"/>
          </p:nvPr>
        </p:nvSpPr>
        <p:spPr>
          <a:xfrm>
            <a:off x="6096001" y="3563605"/>
            <a:ext cx="2532437" cy="393192"/>
          </a:xfrm>
        </p:spPr>
        <p:txBody>
          <a:bodyPr vert="horz" lIns="0" tIns="0" rIns="0" bIns="0" rtlCol="0">
            <a:noAutofit/>
          </a:bodyPr>
          <a:lstStyle>
            <a:lvl1pPr marL="0" indent="0">
              <a:buNone/>
              <a:defRPr lang="en-US" sz="1875">
                <a:ln w="3175">
                  <a:noFill/>
                </a:ln>
              </a:defRPr>
            </a:lvl1pPr>
          </a:lstStyle>
          <a:p>
            <a:pPr lvl="0" fontAlgn="base"/>
            <a:r>
              <a:rPr lang="en-US" dirty="0"/>
              <a:t>Column Header 3</a:t>
            </a:r>
          </a:p>
        </p:txBody>
      </p:sp>
      <p:sp>
        <p:nvSpPr>
          <p:cNvPr id="26" name="Text Placeholder 25">
            <a:extLst>
              <a:ext uri="{FF2B5EF4-FFF2-40B4-BE49-F238E27FC236}">
                <a16:creationId xmlns:a16="http://schemas.microsoft.com/office/drawing/2014/main" id="{5F174BBE-E3FD-3243-B5B9-46D5793B72E1}"/>
              </a:ext>
            </a:extLst>
          </p:cNvPr>
          <p:cNvSpPr>
            <a:spLocks noGrp="1"/>
          </p:cNvSpPr>
          <p:nvPr>
            <p:ph type="body" sz="quarter" idx="17" hasCustomPrompt="1"/>
          </p:nvPr>
        </p:nvSpPr>
        <p:spPr>
          <a:xfrm>
            <a:off x="8972550" y="3563605"/>
            <a:ext cx="2608322" cy="393192"/>
          </a:xfrm>
        </p:spPr>
        <p:txBody>
          <a:bodyPr vert="horz" lIns="0" tIns="0" rIns="0" bIns="0" rtlCol="0">
            <a:noAutofit/>
          </a:bodyPr>
          <a:lstStyle>
            <a:lvl1pPr marL="0" indent="0">
              <a:buNone/>
              <a:defRPr lang="en-US" sz="1875">
                <a:ln w="3175">
                  <a:noFill/>
                </a:ln>
              </a:defRPr>
            </a:lvl1pPr>
          </a:lstStyle>
          <a:p>
            <a:pPr lvl="0" fontAlgn="base"/>
            <a:r>
              <a:rPr lang="en-US" dirty="0"/>
              <a:t>Column Header 4</a:t>
            </a:r>
          </a:p>
        </p:txBody>
      </p:sp>
      <p:sp>
        <p:nvSpPr>
          <p:cNvPr id="28" name="Text Placeholder 27">
            <a:extLst>
              <a:ext uri="{FF2B5EF4-FFF2-40B4-BE49-F238E27FC236}">
                <a16:creationId xmlns:a16="http://schemas.microsoft.com/office/drawing/2014/main" id="{C0184701-AA4C-194F-A41C-3F1116AD556C}"/>
              </a:ext>
            </a:extLst>
          </p:cNvPr>
          <p:cNvSpPr>
            <a:spLocks noGrp="1"/>
          </p:cNvSpPr>
          <p:nvPr>
            <p:ph type="body" sz="quarter" idx="18"/>
          </p:nvPr>
        </p:nvSpPr>
        <p:spPr>
          <a:xfrm>
            <a:off x="3241239" y="3911077"/>
            <a:ext cx="2605524" cy="2551580"/>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
        <p:nvSpPr>
          <p:cNvPr id="30" name="Text Placeholder 29">
            <a:extLst>
              <a:ext uri="{FF2B5EF4-FFF2-40B4-BE49-F238E27FC236}">
                <a16:creationId xmlns:a16="http://schemas.microsoft.com/office/drawing/2014/main" id="{34FDDF5D-3009-854F-8EE1-970F47DC067C}"/>
              </a:ext>
            </a:extLst>
          </p:cNvPr>
          <p:cNvSpPr>
            <a:spLocks noGrp="1"/>
          </p:cNvSpPr>
          <p:nvPr>
            <p:ph type="body" sz="quarter" idx="19"/>
          </p:nvPr>
        </p:nvSpPr>
        <p:spPr>
          <a:xfrm>
            <a:off x="6099204" y="3911077"/>
            <a:ext cx="2528905" cy="2551580"/>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
        <p:nvSpPr>
          <p:cNvPr id="32" name="Text Placeholder 31">
            <a:extLst>
              <a:ext uri="{FF2B5EF4-FFF2-40B4-BE49-F238E27FC236}">
                <a16:creationId xmlns:a16="http://schemas.microsoft.com/office/drawing/2014/main" id="{A7E979D6-BADA-DD44-B570-65D20DD14190}"/>
              </a:ext>
            </a:extLst>
          </p:cNvPr>
          <p:cNvSpPr>
            <a:spLocks noGrp="1"/>
          </p:cNvSpPr>
          <p:nvPr>
            <p:ph type="body" sz="quarter" idx="20"/>
          </p:nvPr>
        </p:nvSpPr>
        <p:spPr>
          <a:xfrm>
            <a:off x="8976204" y="3911077"/>
            <a:ext cx="2604669" cy="2551580"/>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459724672"/>
      </p:ext>
    </p:extLst>
  </p:cSld>
  <p:clrMapOvr>
    <a:masterClrMapping/>
  </p:clrMapOvr>
  <p:transition spd="med" advClick="0" advTm="4000">
    <p:pull/>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2_1/6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5A6104-2147-ED48-827D-CB214B123CF6}"/>
              </a:ext>
            </a:extLst>
          </p:cNvPr>
          <p:cNvSpPr/>
          <p:nvPr userDrawn="1"/>
        </p:nvSpPr>
        <p:spPr>
          <a:xfrm>
            <a:off x="0" y="1"/>
            <a:ext cx="6096000" cy="1905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2" name="Title 1">
            <a:extLst>
              <a:ext uri="{FF2B5EF4-FFF2-40B4-BE49-F238E27FC236}">
                <a16:creationId xmlns:a16="http://schemas.microsoft.com/office/drawing/2014/main" id="{4667B03D-3B0E-4A16-8455-9D5E13184485}"/>
              </a:ext>
            </a:extLst>
          </p:cNvPr>
          <p:cNvSpPr>
            <a:spLocks noGrp="1"/>
          </p:cNvSpPr>
          <p:nvPr>
            <p:ph type="title"/>
          </p:nvPr>
        </p:nvSpPr>
        <p:spPr>
          <a:xfrm>
            <a:off x="333756" y="269748"/>
            <a:ext cx="5647944" cy="1635252"/>
          </a:xfrm>
          <a:ln w="12700">
            <a:noFill/>
          </a:ln>
        </p:spPr>
        <p:txBody>
          <a:bodyPr vert="horz" lIns="0" tIns="0" rIns="0" bIns="0" rtlCol="0" anchor="t" anchorCtr="0">
            <a:noAutofit/>
          </a:bodyPr>
          <a:lstStyle>
            <a:lvl1pPr>
              <a:defRPr lang="en-US" dirty="0">
                <a:ln w="9525">
                  <a:noFill/>
                </a:ln>
                <a:solidFill>
                  <a:schemeClr val="bg1"/>
                </a:solidFill>
              </a:defRPr>
            </a:lvl1pPr>
          </a:lstStyle>
          <a:p>
            <a:pPr marL="0" lvl="0"/>
            <a:r>
              <a:rPr lang="en-US"/>
              <a:t>Click to edit Master title style</a:t>
            </a:r>
            <a:endParaRPr lang="en-US" dirty="0"/>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48146" y="2430924"/>
            <a:ext cx="2604228" cy="3544054"/>
          </a:xfrm>
        </p:spPr>
        <p:txBody>
          <a:bodyPr lIns="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
        <p:nvSpPr>
          <p:cNvPr id="15" name="Freeform 5">
            <a:extLst>
              <a:ext uri="{FF2B5EF4-FFF2-40B4-BE49-F238E27FC236}">
                <a16:creationId xmlns:a16="http://schemas.microsoft.com/office/drawing/2014/main" id="{494F9C86-CE28-0C45-A3A6-627FC4BB79EA}"/>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tx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16" name="Picture Placeholder 15">
            <a:extLst>
              <a:ext uri="{FF2B5EF4-FFF2-40B4-BE49-F238E27FC236}">
                <a16:creationId xmlns:a16="http://schemas.microsoft.com/office/drawing/2014/main" id="{E7D95B2B-F8E6-DF49-975B-2D0856FD7834}"/>
              </a:ext>
            </a:extLst>
          </p:cNvPr>
          <p:cNvSpPr>
            <a:spLocks noGrp="1"/>
          </p:cNvSpPr>
          <p:nvPr>
            <p:ph type="pic" sz="quarter" idx="13" hasCustomPrompt="1"/>
          </p:nvPr>
        </p:nvSpPr>
        <p:spPr>
          <a:xfrm>
            <a:off x="6094476" y="1"/>
            <a:ext cx="6097524" cy="1905000"/>
          </a:xfrm>
          <a:solidFill>
            <a:schemeClr val="bg1">
              <a:lumMod val="75000"/>
            </a:schemeClr>
          </a:solidFill>
        </p:spPr>
        <p:txBody>
          <a:bodyPr/>
          <a:lstStyle>
            <a:lvl1pPr marL="142875" marR="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lvl1pPr>
          </a:lstStyle>
          <a:p>
            <a:pPr marL="142875" marR="0" lvl="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pPr>
            <a:r>
              <a:rPr lang="en-US"/>
              <a:t>Click icon in the center of box to add picture</a:t>
            </a:r>
          </a:p>
        </p:txBody>
      </p:sp>
      <p:sp>
        <p:nvSpPr>
          <p:cNvPr id="18" name="Text Placeholder 17">
            <a:extLst>
              <a:ext uri="{FF2B5EF4-FFF2-40B4-BE49-F238E27FC236}">
                <a16:creationId xmlns:a16="http://schemas.microsoft.com/office/drawing/2014/main" id="{7C815302-58BA-544A-A70E-11B5AE7C074B}"/>
              </a:ext>
            </a:extLst>
          </p:cNvPr>
          <p:cNvSpPr>
            <a:spLocks noGrp="1"/>
          </p:cNvSpPr>
          <p:nvPr>
            <p:ph type="body" sz="quarter" idx="14" hasCustomPrompt="1"/>
          </p:nvPr>
        </p:nvSpPr>
        <p:spPr>
          <a:xfrm>
            <a:off x="344487" y="2083532"/>
            <a:ext cx="2608263" cy="392906"/>
          </a:xfrm>
        </p:spPr>
        <p:txBody>
          <a:bodyPr vert="horz" lIns="0" tIns="0" rIns="0" bIns="0" rtlCol="0">
            <a:noAutofit/>
          </a:bodyPr>
          <a:lstStyle>
            <a:lvl1pPr marL="0" indent="0">
              <a:buNone/>
              <a:defRPr lang="en-US" sz="1875">
                <a:ln w="3175">
                  <a:noFill/>
                </a:ln>
              </a:defRPr>
            </a:lvl1pPr>
          </a:lstStyle>
          <a:p>
            <a:pPr lvl="0" fontAlgn="base"/>
            <a:r>
              <a:rPr lang="en-US" dirty="0"/>
              <a:t>Column Header 1</a:t>
            </a:r>
          </a:p>
        </p:txBody>
      </p:sp>
      <p:sp>
        <p:nvSpPr>
          <p:cNvPr id="22" name="Text Placeholder 21">
            <a:extLst>
              <a:ext uri="{FF2B5EF4-FFF2-40B4-BE49-F238E27FC236}">
                <a16:creationId xmlns:a16="http://schemas.microsoft.com/office/drawing/2014/main" id="{8E5A713F-3F9A-164E-8906-908A2E37AEDC}"/>
              </a:ext>
            </a:extLst>
          </p:cNvPr>
          <p:cNvSpPr>
            <a:spLocks noGrp="1"/>
          </p:cNvSpPr>
          <p:nvPr>
            <p:ph type="body" sz="quarter" idx="15" hasCustomPrompt="1"/>
          </p:nvPr>
        </p:nvSpPr>
        <p:spPr>
          <a:xfrm>
            <a:off x="3238501" y="2082928"/>
            <a:ext cx="2608263" cy="393192"/>
          </a:xfrm>
        </p:spPr>
        <p:txBody>
          <a:bodyPr vert="horz" lIns="0" tIns="0" rIns="0" bIns="0" rtlCol="0">
            <a:noAutofit/>
          </a:bodyPr>
          <a:lstStyle>
            <a:lvl1pPr marL="0" indent="0">
              <a:buNone/>
              <a:defRPr lang="en-US" sz="1875">
                <a:ln w="3175">
                  <a:noFill/>
                </a:ln>
              </a:defRPr>
            </a:lvl1pPr>
          </a:lstStyle>
          <a:p>
            <a:pPr lvl="0" fontAlgn="base"/>
            <a:r>
              <a:rPr lang="en-US" dirty="0"/>
              <a:t>Column Header 2</a:t>
            </a:r>
          </a:p>
        </p:txBody>
      </p:sp>
      <p:sp>
        <p:nvSpPr>
          <p:cNvPr id="24" name="Text Placeholder 23">
            <a:extLst>
              <a:ext uri="{FF2B5EF4-FFF2-40B4-BE49-F238E27FC236}">
                <a16:creationId xmlns:a16="http://schemas.microsoft.com/office/drawing/2014/main" id="{52B11054-EA62-C241-B60E-B5FC645F961F}"/>
              </a:ext>
            </a:extLst>
          </p:cNvPr>
          <p:cNvSpPr>
            <a:spLocks noGrp="1"/>
          </p:cNvSpPr>
          <p:nvPr>
            <p:ph type="body" sz="quarter" idx="16" hasCustomPrompt="1"/>
          </p:nvPr>
        </p:nvSpPr>
        <p:spPr>
          <a:xfrm>
            <a:off x="6096001" y="2082928"/>
            <a:ext cx="2608307" cy="393192"/>
          </a:xfrm>
        </p:spPr>
        <p:txBody>
          <a:bodyPr vert="horz" lIns="0" tIns="0" rIns="0" bIns="0" rtlCol="0">
            <a:noAutofit/>
          </a:bodyPr>
          <a:lstStyle>
            <a:lvl1pPr marL="0" indent="0">
              <a:buNone/>
              <a:defRPr lang="en-US" sz="1875">
                <a:ln w="3175">
                  <a:noFill/>
                </a:ln>
              </a:defRPr>
            </a:lvl1pPr>
          </a:lstStyle>
          <a:p>
            <a:pPr lvl="0" fontAlgn="base"/>
            <a:r>
              <a:rPr lang="en-US" dirty="0"/>
              <a:t>Column Header 3</a:t>
            </a:r>
          </a:p>
        </p:txBody>
      </p:sp>
      <p:sp>
        <p:nvSpPr>
          <p:cNvPr id="26" name="Text Placeholder 25">
            <a:extLst>
              <a:ext uri="{FF2B5EF4-FFF2-40B4-BE49-F238E27FC236}">
                <a16:creationId xmlns:a16="http://schemas.microsoft.com/office/drawing/2014/main" id="{5F174BBE-E3FD-3243-B5B9-46D5793B72E1}"/>
              </a:ext>
            </a:extLst>
          </p:cNvPr>
          <p:cNvSpPr>
            <a:spLocks noGrp="1"/>
          </p:cNvSpPr>
          <p:nvPr>
            <p:ph type="body" sz="quarter" idx="17" hasCustomPrompt="1"/>
          </p:nvPr>
        </p:nvSpPr>
        <p:spPr>
          <a:xfrm>
            <a:off x="8972550" y="2082928"/>
            <a:ext cx="2608322" cy="393192"/>
          </a:xfrm>
        </p:spPr>
        <p:txBody>
          <a:bodyPr vert="horz" lIns="0" tIns="0" rIns="0" bIns="0" rtlCol="0">
            <a:noAutofit/>
          </a:bodyPr>
          <a:lstStyle>
            <a:lvl1pPr marL="0" indent="0">
              <a:buNone/>
              <a:defRPr lang="en-US" sz="1875">
                <a:ln w="3175">
                  <a:noFill/>
                </a:ln>
              </a:defRPr>
            </a:lvl1pPr>
          </a:lstStyle>
          <a:p>
            <a:pPr lvl="0" fontAlgn="base"/>
            <a:r>
              <a:rPr lang="en-US" dirty="0"/>
              <a:t>Column Header 4</a:t>
            </a:r>
          </a:p>
        </p:txBody>
      </p:sp>
      <p:sp>
        <p:nvSpPr>
          <p:cNvPr id="28" name="Text Placeholder 27">
            <a:extLst>
              <a:ext uri="{FF2B5EF4-FFF2-40B4-BE49-F238E27FC236}">
                <a16:creationId xmlns:a16="http://schemas.microsoft.com/office/drawing/2014/main" id="{C0184701-AA4C-194F-A41C-3F1116AD556C}"/>
              </a:ext>
            </a:extLst>
          </p:cNvPr>
          <p:cNvSpPr>
            <a:spLocks noGrp="1"/>
          </p:cNvSpPr>
          <p:nvPr>
            <p:ph type="body" sz="quarter" idx="18"/>
          </p:nvPr>
        </p:nvSpPr>
        <p:spPr>
          <a:xfrm>
            <a:off x="3241239" y="2430401"/>
            <a:ext cx="2605524" cy="3543669"/>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
        <p:nvSpPr>
          <p:cNvPr id="30" name="Text Placeholder 29">
            <a:extLst>
              <a:ext uri="{FF2B5EF4-FFF2-40B4-BE49-F238E27FC236}">
                <a16:creationId xmlns:a16="http://schemas.microsoft.com/office/drawing/2014/main" id="{34FDDF5D-3009-854F-8EE1-970F47DC067C}"/>
              </a:ext>
            </a:extLst>
          </p:cNvPr>
          <p:cNvSpPr>
            <a:spLocks noGrp="1"/>
          </p:cNvSpPr>
          <p:nvPr>
            <p:ph type="body" sz="quarter" idx="19"/>
          </p:nvPr>
        </p:nvSpPr>
        <p:spPr>
          <a:xfrm>
            <a:off x="6099204" y="2430401"/>
            <a:ext cx="2604669" cy="3543669"/>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
        <p:nvSpPr>
          <p:cNvPr id="32" name="Text Placeholder 31">
            <a:extLst>
              <a:ext uri="{FF2B5EF4-FFF2-40B4-BE49-F238E27FC236}">
                <a16:creationId xmlns:a16="http://schemas.microsoft.com/office/drawing/2014/main" id="{A7E979D6-BADA-DD44-B570-65D20DD14190}"/>
              </a:ext>
            </a:extLst>
          </p:cNvPr>
          <p:cNvSpPr>
            <a:spLocks noGrp="1"/>
          </p:cNvSpPr>
          <p:nvPr>
            <p:ph type="body" sz="quarter" idx="20"/>
          </p:nvPr>
        </p:nvSpPr>
        <p:spPr>
          <a:xfrm>
            <a:off x="8976204" y="2430401"/>
            <a:ext cx="2604669" cy="3543669"/>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2602466905"/>
      </p:ext>
    </p:extLst>
  </p:cSld>
  <p:clrMapOvr>
    <a:masterClrMapping/>
  </p:clrMapOvr>
  <p:transition spd="med" advClick="0" advTm="4000">
    <p:pull/>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3_Full Screen w PostIts 0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C21AA0E-9E2E-CD48-B732-33823216CA71}"/>
              </a:ext>
            </a:extLst>
          </p:cNvPr>
          <p:cNvSpPr>
            <a:spLocks noGrp="1"/>
          </p:cNvSpPr>
          <p:nvPr>
            <p:ph type="pic" sz="quarter" idx="12"/>
          </p:nvPr>
        </p:nvSpPr>
        <p:spPr>
          <a:xfrm>
            <a:off x="0" y="0"/>
            <a:ext cx="12193524"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to add picture</a:t>
            </a:r>
          </a:p>
        </p:txBody>
      </p:sp>
      <p:sp>
        <p:nvSpPr>
          <p:cNvPr id="3" name="Footer Placeholder 2">
            <a:extLst>
              <a:ext uri="{FF2B5EF4-FFF2-40B4-BE49-F238E27FC236}">
                <a16:creationId xmlns:a16="http://schemas.microsoft.com/office/drawing/2014/main" id="{90DE15A5-4D9F-1F4C-A2FE-BCE9333BF5EC}"/>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F41D764D-58D3-C848-A5CF-E3744B83DFB7}"/>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10" name="Text Placeholder 9">
            <a:extLst>
              <a:ext uri="{FF2B5EF4-FFF2-40B4-BE49-F238E27FC236}">
                <a16:creationId xmlns:a16="http://schemas.microsoft.com/office/drawing/2014/main" id="{F9B1F1B6-DA20-BF4A-97CD-0AAABFCC97B0}"/>
              </a:ext>
            </a:extLst>
          </p:cNvPr>
          <p:cNvSpPr>
            <a:spLocks noGrp="1"/>
          </p:cNvSpPr>
          <p:nvPr>
            <p:ph type="body" sz="quarter" idx="13"/>
          </p:nvPr>
        </p:nvSpPr>
        <p:spPr>
          <a:xfrm>
            <a:off x="3238500" y="2400300"/>
            <a:ext cx="2857500" cy="2057400"/>
          </a:xfrm>
          <a:solidFill>
            <a:schemeClr val="bg1"/>
          </a:solidFill>
        </p:spPr>
        <p:txBody>
          <a:bodyPr lIns="182880" tIns="182880" rIns="9144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p:txBody>
      </p:sp>
      <p:sp>
        <p:nvSpPr>
          <p:cNvPr id="9" name="Freeform 5">
            <a:extLst>
              <a:ext uri="{FF2B5EF4-FFF2-40B4-BE49-F238E27FC236}">
                <a16:creationId xmlns:a16="http://schemas.microsoft.com/office/drawing/2014/main" id="{9EB9608A-83D7-2445-9B5E-0695BCA9B613}"/>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bg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13" name="Title 12">
            <a:extLst>
              <a:ext uri="{FF2B5EF4-FFF2-40B4-BE49-F238E27FC236}">
                <a16:creationId xmlns:a16="http://schemas.microsoft.com/office/drawing/2014/main" id="{58C4667B-36E6-384D-9236-5ED44E3130B6}"/>
              </a:ext>
            </a:extLst>
          </p:cNvPr>
          <p:cNvSpPr>
            <a:spLocks noGrp="1"/>
          </p:cNvSpPr>
          <p:nvPr>
            <p:ph type="title"/>
          </p:nvPr>
        </p:nvSpPr>
        <p:spPr>
          <a:xfrm>
            <a:off x="360426" y="365760"/>
            <a:ext cx="2878074" cy="2034540"/>
          </a:xfrm>
          <a:solidFill>
            <a:schemeClr val="accent4"/>
          </a:solidFill>
          <a:ln w="12700">
            <a:noFill/>
          </a:ln>
        </p:spPr>
        <p:txBody>
          <a:bodyPr vert="horz" lIns="228600" tIns="155448" rIns="329184" bIns="155448" rtlCol="0" anchor="t" anchorCtr="0">
            <a:noAutofit/>
          </a:bodyPr>
          <a:lstStyle>
            <a:lvl1pPr>
              <a:defRPr lang="en-US" dirty="0">
                <a:ln w="9525">
                  <a:noFill/>
                </a:ln>
                <a:solidFill>
                  <a:schemeClr val="bg1"/>
                </a:solidFill>
              </a:defRPr>
            </a:lvl1pPr>
          </a:lstStyle>
          <a:p>
            <a:pPr marL="0" lvl="0" indent="0">
              <a:spcAft>
                <a:spcPts val="1500"/>
              </a:spcAft>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568703163"/>
      </p:ext>
    </p:extLst>
  </p:cSld>
  <p:clrMapOvr>
    <a:masterClrMapping/>
  </p:clrMapOvr>
  <p:transition spd="med" advClick="0" advTm="4000">
    <p:pull/>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7_Full Screen w PostIts 0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C21AA0E-9E2E-CD48-B732-33823216CA71}"/>
              </a:ext>
            </a:extLst>
          </p:cNvPr>
          <p:cNvSpPr>
            <a:spLocks noGrp="1"/>
          </p:cNvSpPr>
          <p:nvPr>
            <p:ph type="pic" sz="quarter" idx="12"/>
          </p:nvPr>
        </p:nvSpPr>
        <p:spPr>
          <a:xfrm>
            <a:off x="0" y="0"/>
            <a:ext cx="12193524"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to add picture</a:t>
            </a:r>
          </a:p>
        </p:txBody>
      </p:sp>
      <p:sp>
        <p:nvSpPr>
          <p:cNvPr id="3" name="Footer Placeholder 2">
            <a:extLst>
              <a:ext uri="{FF2B5EF4-FFF2-40B4-BE49-F238E27FC236}">
                <a16:creationId xmlns:a16="http://schemas.microsoft.com/office/drawing/2014/main" id="{90DE15A5-4D9F-1F4C-A2FE-BCE9333BF5EC}"/>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F41D764D-58D3-C848-A5CF-E3744B83DFB7}"/>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10" name="Text Placeholder 9">
            <a:extLst>
              <a:ext uri="{FF2B5EF4-FFF2-40B4-BE49-F238E27FC236}">
                <a16:creationId xmlns:a16="http://schemas.microsoft.com/office/drawing/2014/main" id="{F9B1F1B6-DA20-BF4A-97CD-0AAABFCC97B0}"/>
              </a:ext>
            </a:extLst>
          </p:cNvPr>
          <p:cNvSpPr>
            <a:spLocks noGrp="1"/>
          </p:cNvSpPr>
          <p:nvPr>
            <p:ph type="body" sz="quarter" idx="13"/>
          </p:nvPr>
        </p:nvSpPr>
        <p:spPr>
          <a:xfrm>
            <a:off x="8972550" y="2400300"/>
            <a:ext cx="2857500" cy="2057400"/>
          </a:xfrm>
          <a:solidFill>
            <a:schemeClr val="bg1"/>
          </a:solidFill>
        </p:spPr>
        <p:txBody>
          <a:bodyPr lIns="182880" tIns="182880" rIns="9144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875"/>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p:txBody>
      </p:sp>
      <p:sp>
        <p:nvSpPr>
          <p:cNvPr id="9" name="Freeform 5">
            <a:extLst>
              <a:ext uri="{FF2B5EF4-FFF2-40B4-BE49-F238E27FC236}">
                <a16:creationId xmlns:a16="http://schemas.microsoft.com/office/drawing/2014/main" id="{9EB9608A-83D7-2445-9B5E-0695BCA9B613}"/>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bg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13" name="Title 12">
            <a:extLst>
              <a:ext uri="{FF2B5EF4-FFF2-40B4-BE49-F238E27FC236}">
                <a16:creationId xmlns:a16="http://schemas.microsoft.com/office/drawing/2014/main" id="{58C4667B-36E6-384D-9236-5ED44E3130B6}"/>
              </a:ext>
            </a:extLst>
          </p:cNvPr>
          <p:cNvSpPr>
            <a:spLocks noGrp="1"/>
          </p:cNvSpPr>
          <p:nvPr>
            <p:ph type="title"/>
          </p:nvPr>
        </p:nvSpPr>
        <p:spPr>
          <a:xfrm>
            <a:off x="6094476" y="365760"/>
            <a:ext cx="2878074" cy="2034540"/>
          </a:xfrm>
          <a:solidFill>
            <a:schemeClr val="accent4"/>
          </a:solidFill>
          <a:ln w="12700">
            <a:noFill/>
          </a:ln>
        </p:spPr>
        <p:txBody>
          <a:bodyPr vert="horz" lIns="228600" tIns="155448" rIns="329184" bIns="155448" rtlCol="0" anchor="t" anchorCtr="0">
            <a:noAutofit/>
          </a:bodyPr>
          <a:lstStyle>
            <a:lvl1pPr>
              <a:defRPr lang="en-US" dirty="0">
                <a:ln w="9525">
                  <a:noFill/>
                </a:ln>
                <a:solidFill>
                  <a:schemeClr val="bg1"/>
                </a:solidFill>
              </a:defRPr>
            </a:lvl1pPr>
          </a:lstStyle>
          <a:p>
            <a:pPr marL="0" lvl="0" indent="0">
              <a:spcAft>
                <a:spcPts val="1500"/>
              </a:spcAft>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021460387"/>
      </p:ext>
    </p:extLst>
  </p:cSld>
  <p:clrMapOvr>
    <a:masterClrMapping/>
  </p:clrMapOvr>
  <p:transition spd="med" advClick="0" advTm="400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ble Column">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238500" y="313148"/>
            <a:ext cx="3657600" cy="6176772"/>
          </a:xfrm>
        </p:spPr>
        <p:txBody>
          <a:bodyPr vert="horz" lIns="18288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342901" y="1842516"/>
            <a:ext cx="2618253" cy="1138428"/>
          </a:xfrm>
        </p:spPr>
        <p:txBody>
          <a:bodyPr vert="horz" lIns="0" tIns="0" rIns="0" bIns="0" rtlCol="0">
            <a:noAutofit/>
          </a:bodyPr>
          <a:lstStyle>
            <a:lvl1pPr>
              <a:defRPr lang="en-US" sz="1875" dirty="0">
                <a:ln w="3175">
                  <a:noFill/>
                </a:ln>
              </a:defRPr>
            </a:lvl1pPr>
          </a:lstStyle>
          <a:p>
            <a:pPr marL="0" lvl="0" indent="0" fontAlgn="base">
              <a:buNone/>
            </a:pPr>
            <a:r>
              <a:rPr lang="en-US" dirty="0"/>
              <a:t>Subtitle or callout if needed, all titles and subtitles are sentence case </a:t>
            </a:r>
          </a:p>
        </p:txBody>
      </p:sp>
      <p:sp>
        <p:nvSpPr>
          <p:cNvPr id="6" name="Text Placeholder 5">
            <a:extLst>
              <a:ext uri="{FF2B5EF4-FFF2-40B4-BE49-F238E27FC236}">
                <a16:creationId xmlns:a16="http://schemas.microsoft.com/office/drawing/2014/main" id="{808F5F46-46D7-FC41-96C7-36DEC6BD8687}"/>
              </a:ext>
            </a:extLst>
          </p:cNvPr>
          <p:cNvSpPr>
            <a:spLocks noGrp="1"/>
          </p:cNvSpPr>
          <p:nvPr>
            <p:ph type="body" sz="quarter" idx="14"/>
          </p:nvPr>
        </p:nvSpPr>
        <p:spPr>
          <a:xfrm>
            <a:off x="8020050" y="312484"/>
            <a:ext cx="3809492" cy="6176772"/>
          </a:xfrm>
        </p:spPr>
        <p:txBody>
          <a:bodyPr vert="horz" lIns="0" tIns="0" rIns="0" bIns="0" rtlCol="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
        <p:nvSpPr>
          <p:cNvPr id="5" name="Title 4">
            <a:extLst>
              <a:ext uri="{FF2B5EF4-FFF2-40B4-BE49-F238E27FC236}">
                <a16:creationId xmlns:a16="http://schemas.microsoft.com/office/drawing/2014/main" id="{9E8E5F5F-E11E-C44F-B488-CB35674682B5}"/>
              </a:ext>
            </a:extLst>
          </p:cNvPr>
          <p:cNvSpPr>
            <a:spLocks noGrp="1"/>
          </p:cNvSpPr>
          <p:nvPr>
            <p:ph type="title"/>
          </p:nvPr>
        </p:nvSpPr>
        <p:spPr/>
        <p:txBody>
          <a:bodyPr/>
          <a:lstStyle>
            <a:lvl1pPr>
              <a:defRPr/>
            </a:lvl1pPr>
          </a:lstStyle>
          <a:p>
            <a:r>
              <a:rPr lang="en-US"/>
              <a:t>Click to edit Master title style</a:t>
            </a:r>
            <a:endParaRPr lang="en-US" dirty="0"/>
          </a:p>
        </p:txBody>
      </p:sp>
      <p:sp>
        <p:nvSpPr>
          <p:cNvPr id="10" name="Footer Placeholder 9">
            <a:extLst>
              <a:ext uri="{FF2B5EF4-FFF2-40B4-BE49-F238E27FC236}">
                <a16:creationId xmlns:a16="http://schemas.microsoft.com/office/drawing/2014/main" id="{7F500EC3-B56F-D543-A50F-942AF23525BB}"/>
              </a:ext>
            </a:extLst>
          </p:cNvPr>
          <p:cNvSpPr>
            <a:spLocks noGrp="1"/>
          </p:cNvSpPr>
          <p:nvPr>
            <p:ph type="ftr" sz="quarter" idx="15"/>
          </p:nvPr>
        </p:nvSpPr>
        <p:spPr/>
        <p:txBody>
          <a:bodyPr lIns="365760"/>
          <a:lstStyle/>
          <a:p>
            <a:endParaRPr lang="en-US"/>
          </a:p>
        </p:txBody>
      </p:sp>
    </p:spTree>
    <p:extLst>
      <p:ext uri="{BB962C8B-B14F-4D97-AF65-F5344CB8AC3E}">
        <p14:creationId xmlns:p14="http://schemas.microsoft.com/office/powerpoint/2010/main" val="441748201"/>
      </p:ext>
    </p:extLst>
  </p:cSld>
  <p:clrMapOvr>
    <a:masterClrMapping/>
  </p:clrMapOvr>
  <p:transition spd="med" advClick="0" advTm="4000">
    <p:pull/>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Title Slide 3">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612" y="278892"/>
            <a:ext cx="5771388" cy="2157984"/>
          </a:xfrm>
        </p:spPr>
        <p:txBody>
          <a:bodyPr anchor="b" anchorCtr="0">
            <a:noAutofit/>
          </a:bodyPr>
          <a:lstStyle>
            <a:lvl1pPr algn="l" fontAlgn="b">
              <a:lnSpc>
                <a:spcPct val="112000"/>
              </a:lnSpc>
              <a:defRPr sz="4500">
                <a:ln w="9525">
                  <a:noFill/>
                </a:ln>
                <a:solidFill>
                  <a:srgbClr val="EB0000"/>
                </a:solidFill>
              </a:defRPr>
            </a:lvl1pPr>
          </a:lstStyle>
          <a:p>
            <a:r>
              <a:rPr lang="en-US" dirty="0"/>
              <a:t>Title with</a:t>
            </a:r>
            <a:br>
              <a:rPr lang="en-US" dirty="0"/>
            </a:br>
            <a:r>
              <a:rPr lang="en-US" dirty="0"/>
              <a:t>multiple lines</a:t>
            </a:r>
            <a:br>
              <a:rPr lang="en-US" dirty="0"/>
            </a:br>
            <a:r>
              <a:rPr lang="en-US" dirty="0"/>
              <a:t>here</a:t>
            </a:r>
          </a:p>
        </p:txBody>
      </p:sp>
      <p:sp>
        <p:nvSpPr>
          <p:cNvPr id="3" name="Subtitle 2"/>
          <p:cNvSpPr>
            <a:spLocks noGrp="1"/>
          </p:cNvSpPr>
          <p:nvPr>
            <p:ph type="subTitle" idx="1" hasCustomPrompt="1"/>
          </p:nvPr>
        </p:nvSpPr>
        <p:spPr>
          <a:xfrm>
            <a:off x="338328" y="2514601"/>
            <a:ext cx="5757672" cy="1153319"/>
          </a:xfrm>
        </p:spPr>
        <p:txBody>
          <a:bodyPr vert="horz" lIns="0" tIns="0" rIns="0" bIns="0" rtlCol="0" anchor="t">
            <a:noAutofit/>
          </a:bodyPr>
          <a:lstStyle>
            <a:lvl1pPr marL="0" indent="0">
              <a:buNone/>
              <a:defRPr lang="en-US" sz="2625" dirty="0">
                <a:ln>
                  <a:noFill/>
                </a:ln>
              </a:defRPr>
            </a:lvl1pPr>
          </a:lstStyle>
          <a:p>
            <a:pPr lvl="0"/>
            <a:r>
              <a:rPr lang="en-US" dirty="0"/>
              <a:t>Date/subtitle goes here</a:t>
            </a:r>
          </a:p>
        </p:txBody>
      </p:sp>
      <p:sp>
        <p:nvSpPr>
          <p:cNvPr id="17" name="Text Placeholder 16">
            <a:extLst>
              <a:ext uri="{FF2B5EF4-FFF2-40B4-BE49-F238E27FC236}">
                <a16:creationId xmlns:a16="http://schemas.microsoft.com/office/drawing/2014/main" id="{53F3D094-8507-4675-9425-D7CCB291279A}"/>
              </a:ext>
            </a:extLst>
          </p:cNvPr>
          <p:cNvSpPr>
            <a:spLocks noGrp="1"/>
          </p:cNvSpPr>
          <p:nvPr>
            <p:ph type="body" sz="quarter" idx="10" hasCustomPrompt="1"/>
          </p:nvPr>
        </p:nvSpPr>
        <p:spPr>
          <a:xfrm>
            <a:off x="347472" y="4901185"/>
            <a:ext cx="5748528" cy="790575"/>
          </a:xfrm>
        </p:spPr>
        <p:txBody>
          <a:bodyPr/>
          <a:lstStyle>
            <a:lvl1pPr marL="0" indent="0">
              <a:spcBef>
                <a:spcPts val="0"/>
              </a:spcBef>
              <a:buNone/>
              <a:defRPr/>
            </a:lvl1pPr>
          </a:lstStyle>
          <a:p>
            <a:pPr lvl="0"/>
            <a:r>
              <a:rPr lang="en-US" dirty="0"/>
              <a:t>Name goes here</a:t>
            </a:r>
            <a:br>
              <a:rPr lang="en-US" dirty="0"/>
            </a:br>
            <a:r>
              <a:rPr lang="en-US" dirty="0"/>
              <a:t>Position goes here</a:t>
            </a:r>
          </a:p>
        </p:txBody>
      </p:sp>
      <p:sp>
        <p:nvSpPr>
          <p:cNvPr id="10" name="Freeform 5">
            <a:extLst>
              <a:ext uri="{FF2B5EF4-FFF2-40B4-BE49-F238E27FC236}">
                <a16:creationId xmlns:a16="http://schemas.microsoft.com/office/drawing/2014/main" id="{C486C08E-7F0F-A545-A602-350819B021C5}"/>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tx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8" name="Freeform: Shape 13">
            <a:extLst>
              <a:ext uri="{FF2B5EF4-FFF2-40B4-BE49-F238E27FC236}">
                <a16:creationId xmlns:a16="http://schemas.microsoft.com/office/drawing/2014/main" id="{9F557C70-FE77-1840-9176-02291FB36A72}"/>
              </a:ext>
            </a:extLst>
          </p:cNvPr>
          <p:cNvSpPr/>
          <p:nvPr userDrawn="1"/>
        </p:nvSpPr>
        <p:spPr>
          <a:xfrm>
            <a:off x="7078981" y="1"/>
            <a:ext cx="5113020" cy="6859631"/>
          </a:xfrm>
          <a:custGeom>
            <a:avLst/>
            <a:gdLst>
              <a:gd name="connsiteX0" fmla="*/ 2570684 w 10226039"/>
              <a:gd name="connsiteY0" fmla="*/ 0 h 13719261"/>
              <a:gd name="connsiteX1" fmla="*/ 6040601 w 10226039"/>
              <a:gd name="connsiteY1" fmla="*/ 0 h 13719261"/>
              <a:gd name="connsiteX2" fmla="*/ 5489003 w 10226039"/>
              <a:gd name="connsiteY2" fmla="*/ 2946777 h 13719261"/>
              <a:gd name="connsiteX3" fmla="*/ 8422727 w 10226039"/>
              <a:gd name="connsiteY3" fmla="*/ 44613 h 13719261"/>
              <a:gd name="connsiteX4" fmla="*/ 8543311 w 10226039"/>
              <a:gd name="connsiteY4" fmla="*/ 0 h 13719261"/>
              <a:gd name="connsiteX5" fmla="*/ 10226039 w 10226039"/>
              <a:gd name="connsiteY5" fmla="*/ 0 h 13719261"/>
              <a:gd name="connsiteX6" fmla="*/ 10226039 w 10226039"/>
              <a:gd name="connsiteY6" fmla="*/ 3726234 h 13719261"/>
              <a:gd name="connsiteX7" fmla="*/ 10218619 w 10226039"/>
              <a:gd name="connsiteY7" fmla="*/ 3765852 h 13719261"/>
              <a:gd name="connsiteX8" fmla="*/ 5004857 w 10226039"/>
              <a:gd name="connsiteY8" fmla="*/ 8040537 h 13719261"/>
              <a:gd name="connsiteX9" fmla="*/ 3940763 w 10226039"/>
              <a:gd name="connsiteY9" fmla="*/ 13719261 h 13719261"/>
              <a:gd name="connsiteX10" fmla="*/ 0 w 10226039"/>
              <a:gd name="connsiteY10" fmla="*/ 13719261 h 13719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6039" h="13719261">
                <a:moveTo>
                  <a:pt x="2570684" y="0"/>
                </a:moveTo>
                <a:lnTo>
                  <a:pt x="6040601" y="0"/>
                </a:lnTo>
                <a:lnTo>
                  <a:pt x="5489003" y="2946777"/>
                </a:lnTo>
                <a:cubicBezTo>
                  <a:pt x="6058449" y="1630922"/>
                  <a:pt x="7116933" y="587408"/>
                  <a:pt x="8422727" y="44613"/>
                </a:cubicBezTo>
                <a:lnTo>
                  <a:pt x="8543311" y="0"/>
                </a:lnTo>
                <a:lnTo>
                  <a:pt x="10226039" y="0"/>
                </a:lnTo>
                <a:lnTo>
                  <a:pt x="10226039" y="3726234"/>
                </a:lnTo>
                <a:lnTo>
                  <a:pt x="10218619" y="3765852"/>
                </a:lnTo>
                <a:cubicBezTo>
                  <a:pt x="7524903" y="3351926"/>
                  <a:pt x="5632205" y="4691887"/>
                  <a:pt x="5004857" y="8040537"/>
                </a:cubicBezTo>
                <a:lnTo>
                  <a:pt x="3940763" y="13719261"/>
                </a:lnTo>
                <a:lnTo>
                  <a:pt x="0" y="13719261"/>
                </a:lnTo>
                <a:close/>
              </a:path>
            </a:pathLst>
          </a:custGeom>
          <a:gradFill>
            <a:gsLst>
              <a:gs pos="0">
                <a:schemeClr val="tx2"/>
              </a:gs>
              <a:gs pos="100000">
                <a:schemeClr val="accent4"/>
              </a:gs>
              <a:gs pos="50000">
                <a:schemeClr val="accent2"/>
              </a:gs>
            </a:gsLst>
            <a:lin ang="5400000" scaled="1"/>
          </a:gradFill>
          <a:ln w="12537" cap="flat">
            <a:noFill/>
            <a:prstDash val="solid"/>
            <a:miter/>
          </a:ln>
        </p:spPr>
        <p:txBody>
          <a:bodyPr wrap="square" rtlCol="0" anchor="ctr">
            <a:noAutofit/>
          </a:bodyPr>
          <a:lstStyle/>
          <a:p>
            <a:endParaRPr lang="en-US" sz="450"/>
          </a:p>
        </p:txBody>
      </p:sp>
      <p:sp>
        <p:nvSpPr>
          <p:cNvPr id="7" name="TextBox 6">
            <a:extLst>
              <a:ext uri="{FF2B5EF4-FFF2-40B4-BE49-F238E27FC236}">
                <a16:creationId xmlns:a16="http://schemas.microsoft.com/office/drawing/2014/main" id="{8E86A58D-A8F4-7A42-B2E2-D3E6C32D02EC}"/>
              </a:ext>
            </a:extLst>
          </p:cNvPr>
          <p:cNvSpPr txBox="1"/>
          <p:nvPr userDrawn="1"/>
        </p:nvSpPr>
        <p:spPr>
          <a:xfrm>
            <a:off x="9081369" y="6581001"/>
            <a:ext cx="1215025" cy="276999"/>
          </a:xfrm>
          <a:prstGeom prst="rect">
            <a:avLst/>
          </a:prstGeom>
          <a:noFill/>
        </p:spPr>
        <p:txBody>
          <a:bodyPr wrap="square" rtlCol="0">
            <a:spAutoFit/>
          </a:bodyPr>
          <a:lstStyle/>
          <a:p>
            <a:pPr algn="l"/>
            <a:r>
              <a:rPr lang="en-US" sz="1200">
                <a:solidFill>
                  <a:schemeClr val="accent4"/>
                </a:solidFill>
              </a:rPr>
              <a:t>TM</a:t>
            </a:r>
          </a:p>
        </p:txBody>
      </p:sp>
    </p:spTree>
    <p:extLst>
      <p:ext uri="{BB962C8B-B14F-4D97-AF65-F5344CB8AC3E}">
        <p14:creationId xmlns:p14="http://schemas.microsoft.com/office/powerpoint/2010/main" val="2153006497"/>
      </p:ext>
    </p:extLst>
  </p:cSld>
  <p:clrMapOvr>
    <a:masterClrMapping/>
  </p:clrMapOvr>
  <p:transition spd="med" advClick="0" advTm="4000">
    <p:pull/>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Breaker">
    <p:bg>
      <p:bgPr>
        <a:solidFill>
          <a:srgbClr val="EB0000"/>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B1C10B13-2F5A-4934-A945-9E34728E01DE}"/>
              </a:ext>
            </a:extLst>
          </p:cNvPr>
          <p:cNvSpPr>
            <a:spLocks noGrp="1"/>
          </p:cNvSpPr>
          <p:nvPr>
            <p:ph type="body" sz="quarter" idx="16" hasCustomPrompt="1"/>
          </p:nvPr>
        </p:nvSpPr>
        <p:spPr>
          <a:xfrm>
            <a:off x="361950" y="326645"/>
            <a:ext cx="5580063" cy="2100073"/>
          </a:xfrm>
          <a:noFill/>
          <a:ln>
            <a:noFill/>
          </a:ln>
        </p:spPr>
        <p:txBody>
          <a:bodyPr vert="horz" lIns="0" tIns="0" rIns="0" bIns="0" rtlCol="0" anchor="b">
            <a:noAutofit/>
          </a:bodyPr>
          <a:lstStyle>
            <a:lvl1pPr marL="0" indent="0" fontAlgn="base">
              <a:lnSpc>
                <a:spcPct val="112000"/>
              </a:lnSpc>
              <a:spcBef>
                <a:spcPts val="0"/>
              </a:spcBef>
              <a:buNone/>
              <a:defRPr lang="en-US" sz="4500" kern="1200" dirty="0" smtClean="0">
                <a:ln w="3175">
                  <a:noFill/>
                </a:ln>
                <a:solidFill>
                  <a:schemeClr val="bg1"/>
                </a:solidFill>
                <a:latin typeface="+mj-lt"/>
                <a:ea typeface="+mj-ea"/>
                <a:cs typeface="+mj-cs"/>
              </a:defRPr>
            </a:lvl1pPr>
            <a:lvl2pPr marL="114300" indent="0">
              <a:buNone/>
              <a:defRPr lang="en-US" smtClean="0"/>
            </a:lvl2pPr>
            <a:lvl3pPr>
              <a:defRPr lang="en-US" smtClean="0"/>
            </a:lvl3pPr>
            <a:lvl4pPr>
              <a:defRPr lang="en-US" smtClean="0"/>
            </a:lvl4pPr>
            <a:lvl5pPr>
              <a:defRPr lang="en-US"/>
            </a:lvl5pPr>
          </a:lstStyle>
          <a:p>
            <a:r>
              <a:rPr lang="en-US" dirty="0"/>
              <a:t>Breaker slide</a:t>
            </a:r>
          </a:p>
        </p:txBody>
      </p:sp>
      <p:sp>
        <p:nvSpPr>
          <p:cNvPr id="9" name="Text Placeholder 8">
            <a:extLst>
              <a:ext uri="{FF2B5EF4-FFF2-40B4-BE49-F238E27FC236}">
                <a16:creationId xmlns:a16="http://schemas.microsoft.com/office/drawing/2014/main" id="{9330AC38-FC0C-4B0C-8B12-F0EACB4CE126}"/>
              </a:ext>
            </a:extLst>
          </p:cNvPr>
          <p:cNvSpPr>
            <a:spLocks noGrp="1"/>
          </p:cNvSpPr>
          <p:nvPr>
            <p:ph type="body" sz="quarter" idx="18" hasCustomPrompt="1"/>
          </p:nvPr>
        </p:nvSpPr>
        <p:spPr>
          <a:xfrm>
            <a:off x="379413" y="2499268"/>
            <a:ext cx="5562600" cy="813594"/>
          </a:xfrm>
        </p:spPr>
        <p:txBody>
          <a:bodyPr vert="horz" lIns="0" tIns="0" rIns="0" bIns="0" rtlCol="0" anchor="t">
            <a:noAutofit/>
          </a:bodyPr>
          <a:lstStyle>
            <a:lvl1pPr marL="0" indent="0">
              <a:buNone/>
              <a:defRPr lang="en-US" sz="2625" dirty="0">
                <a:ln>
                  <a:noFill/>
                </a:ln>
                <a:solidFill>
                  <a:schemeClr val="bg1"/>
                </a:solidFill>
              </a:defRPr>
            </a:lvl1pPr>
          </a:lstStyle>
          <a:p>
            <a:pPr lvl="0"/>
            <a:r>
              <a:rPr lang="en-US" dirty="0"/>
              <a:t>All titles/subtitles are sentence case</a:t>
            </a:r>
          </a:p>
        </p:txBody>
      </p:sp>
      <p:sp>
        <p:nvSpPr>
          <p:cNvPr id="5" name="Freeform 5">
            <a:extLst>
              <a:ext uri="{FF2B5EF4-FFF2-40B4-BE49-F238E27FC236}">
                <a16:creationId xmlns:a16="http://schemas.microsoft.com/office/drawing/2014/main" id="{A873D064-BA24-E649-9F0F-2FF783251544}"/>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bg1"/>
          </a:solidFill>
          <a:ln>
            <a:noFill/>
          </a:ln>
        </p:spPr>
        <p:txBody>
          <a:bodyPr vert="horz" wrap="square" lIns="45720" tIns="22860" rIns="45720" bIns="22860" numCol="1" anchor="t" anchorCtr="0" compatLnSpc="1">
            <a:prstTxWarp prst="textNoShape">
              <a:avLst/>
            </a:prstTxWarp>
          </a:bodyPr>
          <a:lstStyle/>
          <a:p>
            <a:endParaRPr lang="en-US" sz="450"/>
          </a:p>
        </p:txBody>
      </p:sp>
    </p:spTree>
    <p:extLst>
      <p:ext uri="{BB962C8B-B14F-4D97-AF65-F5344CB8AC3E}">
        <p14:creationId xmlns:p14="http://schemas.microsoft.com/office/powerpoint/2010/main" val="1965762587"/>
      </p:ext>
    </p:extLst>
  </p:cSld>
  <p:clrMapOvr>
    <a:masterClrMapping/>
  </p:clrMapOvr>
  <p:transition spd="med" advClick="0" advTm="4000">
    <p:pull/>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C0268CA9-EA3D-4CC3-936D-FD650AAFF2C6}"/>
              </a:ext>
            </a:extLst>
          </p:cNvPr>
          <p:cNvSpPr/>
          <p:nvPr userDrawn="1"/>
        </p:nvSpPr>
        <p:spPr>
          <a:xfrm>
            <a:off x="7078981" y="1"/>
            <a:ext cx="5113020" cy="6859631"/>
          </a:xfrm>
          <a:custGeom>
            <a:avLst/>
            <a:gdLst>
              <a:gd name="connsiteX0" fmla="*/ 2570684 w 10226039"/>
              <a:gd name="connsiteY0" fmla="*/ 0 h 13719261"/>
              <a:gd name="connsiteX1" fmla="*/ 6040601 w 10226039"/>
              <a:gd name="connsiteY1" fmla="*/ 0 h 13719261"/>
              <a:gd name="connsiteX2" fmla="*/ 5489003 w 10226039"/>
              <a:gd name="connsiteY2" fmla="*/ 2946777 h 13719261"/>
              <a:gd name="connsiteX3" fmla="*/ 8422727 w 10226039"/>
              <a:gd name="connsiteY3" fmla="*/ 44613 h 13719261"/>
              <a:gd name="connsiteX4" fmla="*/ 8543311 w 10226039"/>
              <a:gd name="connsiteY4" fmla="*/ 0 h 13719261"/>
              <a:gd name="connsiteX5" fmla="*/ 10226039 w 10226039"/>
              <a:gd name="connsiteY5" fmla="*/ 0 h 13719261"/>
              <a:gd name="connsiteX6" fmla="*/ 10226039 w 10226039"/>
              <a:gd name="connsiteY6" fmla="*/ 3726234 h 13719261"/>
              <a:gd name="connsiteX7" fmla="*/ 10218619 w 10226039"/>
              <a:gd name="connsiteY7" fmla="*/ 3765852 h 13719261"/>
              <a:gd name="connsiteX8" fmla="*/ 5004857 w 10226039"/>
              <a:gd name="connsiteY8" fmla="*/ 8040537 h 13719261"/>
              <a:gd name="connsiteX9" fmla="*/ 3940763 w 10226039"/>
              <a:gd name="connsiteY9" fmla="*/ 13719261 h 13719261"/>
              <a:gd name="connsiteX10" fmla="*/ 0 w 10226039"/>
              <a:gd name="connsiteY10" fmla="*/ 13719261 h 13719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6039" h="13719261">
                <a:moveTo>
                  <a:pt x="2570684" y="0"/>
                </a:moveTo>
                <a:lnTo>
                  <a:pt x="6040601" y="0"/>
                </a:lnTo>
                <a:lnTo>
                  <a:pt x="5489003" y="2946777"/>
                </a:lnTo>
                <a:cubicBezTo>
                  <a:pt x="6058449" y="1630922"/>
                  <a:pt x="7116933" y="587408"/>
                  <a:pt x="8422727" y="44613"/>
                </a:cubicBezTo>
                <a:lnTo>
                  <a:pt x="8543311" y="0"/>
                </a:lnTo>
                <a:lnTo>
                  <a:pt x="10226039" y="0"/>
                </a:lnTo>
                <a:lnTo>
                  <a:pt x="10226039" y="3726234"/>
                </a:lnTo>
                <a:lnTo>
                  <a:pt x="10218619" y="3765852"/>
                </a:lnTo>
                <a:cubicBezTo>
                  <a:pt x="7524903" y="3351926"/>
                  <a:pt x="5632205" y="4691887"/>
                  <a:pt x="5004857" y="8040537"/>
                </a:cubicBezTo>
                <a:lnTo>
                  <a:pt x="3940763" y="13719261"/>
                </a:lnTo>
                <a:lnTo>
                  <a:pt x="0" y="13719261"/>
                </a:lnTo>
                <a:close/>
              </a:path>
            </a:pathLst>
          </a:custGeom>
          <a:solidFill>
            <a:srgbClr val="EB0000"/>
          </a:solidFill>
          <a:ln w="12537" cap="flat">
            <a:noFill/>
            <a:prstDash val="solid"/>
            <a:miter/>
          </a:ln>
        </p:spPr>
        <p:txBody>
          <a:bodyPr rtlCol="0" anchor="ctr"/>
          <a:lstStyle/>
          <a:p>
            <a:endParaRPr lang="en-US" sz="450"/>
          </a:p>
        </p:txBody>
      </p:sp>
      <p:sp>
        <p:nvSpPr>
          <p:cNvPr id="2" name="Title 1"/>
          <p:cNvSpPr>
            <a:spLocks noGrp="1"/>
          </p:cNvSpPr>
          <p:nvPr>
            <p:ph type="ctrTitle" hasCustomPrompt="1"/>
          </p:nvPr>
        </p:nvSpPr>
        <p:spPr>
          <a:xfrm>
            <a:off x="323546" y="279400"/>
            <a:ext cx="7136879" cy="2157834"/>
          </a:xfrm>
        </p:spPr>
        <p:txBody>
          <a:bodyPr anchor="b" anchorCtr="0">
            <a:noAutofit/>
          </a:bodyPr>
          <a:lstStyle>
            <a:lvl1pPr algn="l" fontAlgn="b">
              <a:lnSpc>
                <a:spcPct val="112000"/>
              </a:lnSpc>
              <a:defRPr sz="4500">
                <a:solidFill>
                  <a:srgbClr val="EB0000"/>
                </a:solidFill>
              </a:defRPr>
            </a:lvl1pPr>
          </a:lstStyle>
          <a:p>
            <a:r>
              <a:rPr lang="en-US" dirty="0"/>
              <a:t>Title with</a:t>
            </a:r>
            <a:br>
              <a:rPr lang="en-US" dirty="0"/>
            </a:br>
            <a:r>
              <a:rPr lang="en-US" dirty="0"/>
              <a:t>multiple lines</a:t>
            </a:r>
            <a:br>
              <a:rPr lang="en-US" dirty="0"/>
            </a:br>
            <a:r>
              <a:rPr lang="en-US" dirty="0"/>
              <a:t>here</a:t>
            </a:r>
          </a:p>
        </p:txBody>
      </p:sp>
      <p:sp>
        <p:nvSpPr>
          <p:cNvPr id="3" name="Subtitle 2"/>
          <p:cNvSpPr>
            <a:spLocks noGrp="1"/>
          </p:cNvSpPr>
          <p:nvPr>
            <p:ph type="subTitle" idx="1" hasCustomPrompt="1"/>
          </p:nvPr>
        </p:nvSpPr>
        <p:spPr>
          <a:xfrm>
            <a:off x="338659" y="2513255"/>
            <a:ext cx="5686425" cy="1153319"/>
          </a:xfrm>
        </p:spPr>
        <p:txBody>
          <a:bodyPr tIns="0" anchor="t">
            <a:noAutofit/>
          </a:bodyPr>
          <a:lstStyle>
            <a:lvl1pPr marL="0" indent="0" algn="l">
              <a:buNone/>
              <a:defRPr sz="2625">
                <a:ln>
                  <a:noFill/>
                </a:ln>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Date/subtitle goes here</a:t>
            </a:r>
          </a:p>
        </p:txBody>
      </p:sp>
      <p:sp>
        <p:nvSpPr>
          <p:cNvPr id="17" name="Text Placeholder 16">
            <a:extLst>
              <a:ext uri="{FF2B5EF4-FFF2-40B4-BE49-F238E27FC236}">
                <a16:creationId xmlns:a16="http://schemas.microsoft.com/office/drawing/2014/main" id="{53F3D094-8507-4675-9425-D7CCB291279A}"/>
              </a:ext>
            </a:extLst>
          </p:cNvPr>
          <p:cNvSpPr>
            <a:spLocks noGrp="1"/>
          </p:cNvSpPr>
          <p:nvPr>
            <p:ph type="body" sz="quarter" idx="10" hasCustomPrompt="1"/>
          </p:nvPr>
        </p:nvSpPr>
        <p:spPr>
          <a:xfrm>
            <a:off x="348870" y="4901789"/>
            <a:ext cx="5686425" cy="790575"/>
          </a:xfrm>
        </p:spPr>
        <p:txBody>
          <a:bodyPr/>
          <a:lstStyle>
            <a:lvl1pPr marL="0" indent="0">
              <a:spcBef>
                <a:spcPts val="0"/>
              </a:spcBef>
              <a:buNone/>
              <a:defRPr/>
            </a:lvl1pPr>
          </a:lstStyle>
          <a:p>
            <a:pPr lvl="0"/>
            <a:r>
              <a:rPr lang="en-US" dirty="0"/>
              <a:t>Name goes here</a:t>
            </a:r>
            <a:br>
              <a:rPr lang="en-US" dirty="0"/>
            </a:br>
            <a:r>
              <a:rPr lang="en-US" dirty="0"/>
              <a:t>Position goes here</a:t>
            </a:r>
          </a:p>
        </p:txBody>
      </p:sp>
      <p:sp>
        <p:nvSpPr>
          <p:cNvPr id="10" name="Freeform 5">
            <a:extLst>
              <a:ext uri="{FF2B5EF4-FFF2-40B4-BE49-F238E27FC236}">
                <a16:creationId xmlns:a16="http://schemas.microsoft.com/office/drawing/2014/main" id="{C486C08E-7F0F-A545-A602-350819B021C5}"/>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tx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4" name="TextBox 3">
            <a:extLst>
              <a:ext uri="{FF2B5EF4-FFF2-40B4-BE49-F238E27FC236}">
                <a16:creationId xmlns:a16="http://schemas.microsoft.com/office/drawing/2014/main" id="{590B9095-92D1-D741-B2A0-A1E77F7D0F04}"/>
              </a:ext>
            </a:extLst>
          </p:cNvPr>
          <p:cNvSpPr txBox="1"/>
          <p:nvPr userDrawn="1"/>
        </p:nvSpPr>
        <p:spPr>
          <a:xfrm>
            <a:off x="9081369" y="6581001"/>
            <a:ext cx="1215025" cy="276999"/>
          </a:xfrm>
          <a:prstGeom prst="rect">
            <a:avLst/>
          </a:prstGeom>
          <a:noFill/>
        </p:spPr>
        <p:txBody>
          <a:bodyPr wrap="square" rtlCol="0">
            <a:spAutoFit/>
          </a:bodyPr>
          <a:lstStyle/>
          <a:p>
            <a:pPr algn="l"/>
            <a:r>
              <a:rPr lang="en-US" sz="1200">
                <a:solidFill>
                  <a:schemeClr val="tx2"/>
                </a:solidFill>
              </a:rPr>
              <a:t>TM</a:t>
            </a:r>
          </a:p>
        </p:txBody>
      </p:sp>
    </p:spTree>
    <p:extLst>
      <p:ext uri="{BB962C8B-B14F-4D97-AF65-F5344CB8AC3E}">
        <p14:creationId xmlns:p14="http://schemas.microsoft.com/office/powerpoint/2010/main" val="1383072256"/>
      </p:ext>
    </p:extLst>
  </p:cSld>
  <p:clrMapOvr>
    <a:masterClrMapping/>
  </p:clrMapOvr>
  <p:transition spd="med" advClick="0" advTm="4000">
    <p:pull/>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EB0000"/>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C0268CA9-EA3D-4CC3-936D-FD650AAFF2C6}"/>
              </a:ext>
            </a:extLst>
          </p:cNvPr>
          <p:cNvSpPr/>
          <p:nvPr userDrawn="1"/>
        </p:nvSpPr>
        <p:spPr>
          <a:xfrm>
            <a:off x="7078981" y="1"/>
            <a:ext cx="5113020" cy="6859631"/>
          </a:xfrm>
          <a:custGeom>
            <a:avLst/>
            <a:gdLst>
              <a:gd name="connsiteX0" fmla="*/ 2570684 w 10226039"/>
              <a:gd name="connsiteY0" fmla="*/ 0 h 13719261"/>
              <a:gd name="connsiteX1" fmla="*/ 6040601 w 10226039"/>
              <a:gd name="connsiteY1" fmla="*/ 0 h 13719261"/>
              <a:gd name="connsiteX2" fmla="*/ 5489003 w 10226039"/>
              <a:gd name="connsiteY2" fmla="*/ 2946777 h 13719261"/>
              <a:gd name="connsiteX3" fmla="*/ 8422727 w 10226039"/>
              <a:gd name="connsiteY3" fmla="*/ 44613 h 13719261"/>
              <a:gd name="connsiteX4" fmla="*/ 8543311 w 10226039"/>
              <a:gd name="connsiteY4" fmla="*/ 0 h 13719261"/>
              <a:gd name="connsiteX5" fmla="*/ 10226039 w 10226039"/>
              <a:gd name="connsiteY5" fmla="*/ 0 h 13719261"/>
              <a:gd name="connsiteX6" fmla="*/ 10226039 w 10226039"/>
              <a:gd name="connsiteY6" fmla="*/ 3726234 h 13719261"/>
              <a:gd name="connsiteX7" fmla="*/ 10218619 w 10226039"/>
              <a:gd name="connsiteY7" fmla="*/ 3765852 h 13719261"/>
              <a:gd name="connsiteX8" fmla="*/ 5004857 w 10226039"/>
              <a:gd name="connsiteY8" fmla="*/ 8040537 h 13719261"/>
              <a:gd name="connsiteX9" fmla="*/ 3940763 w 10226039"/>
              <a:gd name="connsiteY9" fmla="*/ 13719261 h 13719261"/>
              <a:gd name="connsiteX10" fmla="*/ 0 w 10226039"/>
              <a:gd name="connsiteY10" fmla="*/ 13719261 h 13719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6039" h="13719261">
                <a:moveTo>
                  <a:pt x="2570684" y="0"/>
                </a:moveTo>
                <a:lnTo>
                  <a:pt x="6040601" y="0"/>
                </a:lnTo>
                <a:lnTo>
                  <a:pt x="5489003" y="2946777"/>
                </a:lnTo>
                <a:cubicBezTo>
                  <a:pt x="6058449" y="1630922"/>
                  <a:pt x="7116933" y="587408"/>
                  <a:pt x="8422727" y="44613"/>
                </a:cubicBezTo>
                <a:lnTo>
                  <a:pt x="8543311" y="0"/>
                </a:lnTo>
                <a:lnTo>
                  <a:pt x="10226039" y="0"/>
                </a:lnTo>
                <a:lnTo>
                  <a:pt x="10226039" y="3726234"/>
                </a:lnTo>
                <a:lnTo>
                  <a:pt x="10218619" y="3765852"/>
                </a:lnTo>
                <a:cubicBezTo>
                  <a:pt x="7524903" y="3351926"/>
                  <a:pt x="5632205" y="4691887"/>
                  <a:pt x="5004857" y="8040537"/>
                </a:cubicBezTo>
                <a:lnTo>
                  <a:pt x="3940763" y="13719261"/>
                </a:lnTo>
                <a:lnTo>
                  <a:pt x="0" y="13719261"/>
                </a:lnTo>
                <a:close/>
              </a:path>
            </a:pathLst>
          </a:custGeom>
          <a:solidFill>
            <a:schemeClr val="bg1"/>
          </a:solidFill>
          <a:ln w="12537" cap="flat">
            <a:noFill/>
            <a:prstDash val="solid"/>
            <a:miter/>
          </a:ln>
        </p:spPr>
        <p:txBody>
          <a:bodyPr rtlCol="0" anchor="ctr"/>
          <a:lstStyle/>
          <a:p>
            <a:endParaRPr lang="en-US" sz="450"/>
          </a:p>
        </p:txBody>
      </p:sp>
      <p:sp>
        <p:nvSpPr>
          <p:cNvPr id="2" name="Title 1"/>
          <p:cNvSpPr>
            <a:spLocks noGrp="1"/>
          </p:cNvSpPr>
          <p:nvPr>
            <p:ph type="ctrTitle" hasCustomPrompt="1"/>
          </p:nvPr>
        </p:nvSpPr>
        <p:spPr>
          <a:xfrm>
            <a:off x="324612" y="278892"/>
            <a:ext cx="7136892" cy="2157984"/>
          </a:xfrm>
        </p:spPr>
        <p:txBody>
          <a:bodyPr anchor="b" anchorCtr="0">
            <a:noAutofit/>
          </a:bodyPr>
          <a:lstStyle>
            <a:lvl1pPr algn="l" fontAlgn="b">
              <a:lnSpc>
                <a:spcPct val="112000"/>
              </a:lnSpc>
              <a:defRPr sz="4500">
                <a:ln w="9525">
                  <a:noFill/>
                </a:ln>
                <a:solidFill>
                  <a:schemeClr val="bg1"/>
                </a:solidFill>
              </a:defRPr>
            </a:lvl1pPr>
          </a:lstStyle>
          <a:p>
            <a:r>
              <a:rPr lang="en-US" dirty="0"/>
              <a:t>Title with </a:t>
            </a:r>
            <a:br>
              <a:rPr lang="en-US" dirty="0"/>
            </a:br>
            <a:r>
              <a:rPr lang="en-US" dirty="0"/>
              <a:t>multiple lines</a:t>
            </a:r>
            <a:br>
              <a:rPr lang="en-US" dirty="0"/>
            </a:br>
            <a:r>
              <a:rPr lang="en-US" dirty="0"/>
              <a:t>here</a:t>
            </a:r>
          </a:p>
        </p:txBody>
      </p:sp>
      <p:sp>
        <p:nvSpPr>
          <p:cNvPr id="3" name="Subtitle 2"/>
          <p:cNvSpPr>
            <a:spLocks noGrp="1"/>
          </p:cNvSpPr>
          <p:nvPr>
            <p:ph type="subTitle" idx="1" hasCustomPrompt="1"/>
          </p:nvPr>
        </p:nvSpPr>
        <p:spPr>
          <a:xfrm>
            <a:off x="338329" y="2514601"/>
            <a:ext cx="5686425" cy="1153319"/>
          </a:xfrm>
        </p:spPr>
        <p:txBody>
          <a:bodyPr vert="horz" lIns="0" tIns="0" rIns="0" bIns="0" rtlCol="0" anchor="t">
            <a:noAutofit/>
          </a:bodyPr>
          <a:lstStyle>
            <a:lvl1pPr marL="0" indent="0">
              <a:buNone/>
              <a:defRPr lang="en-US" sz="2625" dirty="0">
                <a:ln>
                  <a:noFill/>
                </a:ln>
                <a:solidFill>
                  <a:schemeClr val="bg1"/>
                </a:solidFill>
              </a:defRPr>
            </a:lvl1pPr>
          </a:lstStyle>
          <a:p>
            <a:pPr lvl="0"/>
            <a:r>
              <a:rPr lang="en-US" dirty="0"/>
              <a:t>Date/subtitle goes here</a:t>
            </a:r>
          </a:p>
        </p:txBody>
      </p:sp>
      <p:sp>
        <p:nvSpPr>
          <p:cNvPr id="17" name="Text Placeholder 16">
            <a:extLst>
              <a:ext uri="{FF2B5EF4-FFF2-40B4-BE49-F238E27FC236}">
                <a16:creationId xmlns:a16="http://schemas.microsoft.com/office/drawing/2014/main" id="{53F3D094-8507-4675-9425-D7CCB291279A}"/>
              </a:ext>
            </a:extLst>
          </p:cNvPr>
          <p:cNvSpPr>
            <a:spLocks noGrp="1"/>
          </p:cNvSpPr>
          <p:nvPr>
            <p:ph type="body" sz="quarter" idx="10" hasCustomPrompt="1"/>
          </p:nvPr>
        </p:nvSpPr>
        <p:spPr>
          <a:xfrm>
            <a:off x="347473" y="4901185"/>
            <a:ext cx="5686425" cy="790575"/>
          </a:xfrm>
        </p:spPr>
        <p:txBody>
          <a:bodyPr/>
          <a:lstStyle>
            <a:lvl1pPr marL="0" indent="0">
              <a:spcBef>
                <a:spcPts val="0"/>
              </a:spcBef>
              <a:buNone/>
              <a:defRPr>
                <a:solidFill>
                  <a:schemeClr val="bg1"/>
                </a:solidFill>
              </a:defRPr>
            </a:lvl1pPr>
          </a:lstStyle>
          <a:p>
            <a:pPr lvl="0"/>
            <a:r>
              <a:rPr lang="en-US" dirty="0"/>
              <a:t>Name goes here</a:t>
            </a:r>
            <a:br>
              <a:rPr lang="en-US" dirty="0"/>
            </a:br>
            <a:r>
              <a:rPr lang="en-US" dirty="0"/>
              <a:t>Position goes here</a:t>
            </a:r>
          </a:p>
        </p:txBody>
      </p:sp>
      <p:sp>
        <p:nvSpPr>
          <p:cNvPr id="10" name="Freeform 5">
            <a:extLst>
              <a:ext uri="{FF2B5EF4-FFF2-40B4-BE49-F238E27FC236}">
                <a16:creationId xmlns:a16="http://schemas.microsoft.com/office/drawing/2014/main" id="{0DC4B409-4368-D74A-90AD-C2520B0C54A5}"/>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bg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7" name="TextBox 6">
            <a:extLst>
              <a:ext uri="{FF2B5EF4-FFF2-40B4-BE49-F238E27FC236}">
                <a16:creationId xmlns:a16="http://schemas.microsoft.com/office/drawing/2014/main" id="{29719AA7-9253-234D-93B4-C6003F3D2F82}"/>
              </a:ext>
            </a:extLst>
          </p:cNvPr>
          <p:cNvSpPr txBox="1"/>
          <p:nvPr userDrawn="1"/>
        </p:nvSpPr>
        <p:spPr>
          <a:xfrm>
            <a:off x="9081369" y="6581001"/>
            <a:ext cx="1215025" cy="276999"/>
          </a:xfrm>
          <a:prstGeom prst="rect">
            <a:avLst/>
          </a:prstGeom>
          <a:noFill/>
        </p:spPr>
        <p:txBody>
          <a:bodyPr wrap="square" rtlCol="0">
            <a:spAutoFit/>
          </a:bodyPr>
          <a:lstStyle/>
          <a:p>
            <a:pPr algn="l"/>
            <a:r>
              <a:rPr lang="en-US" sz="1200">
                <a:solidFill>
                  <a:schemeClr val="bg1"/>
                </a:solidFill>
              </a:rPr>
              <a:t>TM</a:t>
            </a:r>
          </a:p>
        </p:txBody>
      </p:sp>
    </p:spTree>
    <p:extLst>
      <p:ext uri="{BB962C8B-B14F-4D97-AF65-F5344CB8AC3E}">
        <p14:creationId xmlns:p14="http://schemas.microsoft.com/office/powerpoint/2010/main" val="300501217"/>
      </p:ext>
    </p:extLst>
  </p:cSld>
  <p:clrMapOvr>
    <a:masterClrMapping/>
  </p:clrMapOvr>
  <p:transition spd="med" advClick="0" advTm="4000">
    <p:pull/>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612" y="278892"/>
            <a:ext cx="5771388" cy="2157984"/>
          </a:xfrm>
        </p:spPr>
        <p:txBody>
          <a:bodyPr anchor="b" anchorCtr="0">
            <a:noAutofit/>
          </a:bodyPr>
          <a:lstStyle>
            <a:lvl1pPr algn="l" fontAlgn="b">
              <a:lnSpc>
                <a:spcPct val="112000"/>
              </a:lnSpc>
              <a:defRPr sz="4500">
                <a:ln w="9525">
                  <a:noFill/>
                </a:ln>
                <a:solidFill>
                  <a:srgbClr val="EB0000"/>
                </a:solidFill>
              </a:defRPr>
            </a:lvl1pPr>
          </a:lstStyle>
          <a:p>
            <a:r>
              <a:rPr lang="en-US" dirty="0"/>
              <a:t>Title with</a:t>
            </a:r>
            <a:br>
              <a:rPr lang="en-US" dirty="0"/>
            </a:br>
            <a:r>
              <a:rPr lang="en-US" dirty="0"/>
              <a:t>multiple lines</a:t>
            </a:r>
            <a:br>
              <a:rPr lang="en-US" dirty="0"/>
            </a:br>
            <a:r>
              <a:rPr lang="en-US" dirty="0"/>
              <a:t>here</a:t>
            </a:r>
          </a:p>
        </p:txBody>
      </p:sp>
      <p:sp>
        <p:nvSpPr>
          <p:cNvPr id="3" name="Subtitle 2"/>
          <p:cNvSpPr>
            <a:spLocks noGrp="1"/>
          </p:cNvSpPr>
          <p:nvPr>
            <p:ph type="subTitle" idx="1" hasCustomPrompt="1"/>
          </p:nvPr>
        </p:nvSpPr>
        <p:spPr>
          <a:xfrm>
            <a:off x="338328" y="2514601"/>
            <a:ext cx="5757672" cy="1153319"/>
          </a:xfrm>
        </p:spPr>
        <p:txBody>
          <a:bodyPr vert="horz" lIns="0" tIns="0" rIns="0" bIns="0" rtlCol="0" anchor="t">
            <a:noAutofit/>
          </a:bodyPr>
          <a:lstStyle>
            <a:lvl1pPr marL="0" indent="0">
              <a:buNone/>
              <a:defRPr lang="en-US" sz="2625" dirty="0">
                <a:ln>
                  <a:noFill/>
                </a:ln>
              </a:defRPr>
            </a:lvl1pPr>
          </a:lstStyle>
          <a:p>
            <a:pPr lvl="0"/>
            <a:r>
              <a:rPr lang="en-US" dirty="0"/>
              <a:t>Date/subtitle goes here</a:t>
            </a:r>
          </a:p>
        </p:txBody>
      </p:sp>
      <p:sp>
        <p:nvSpPr>
          <p:cNvPr id="17" name="Text Placeholder 16">
            <a:extLst>
              <a:ext uri="{FF2B5EF4-FFF2-40B4-BE49-F238E27FC236}">
                <a16:creationId xmlns:a16="http://schemas.microsoft.com/office/drawing/2014/main" id="{53F3D094-8507-4675-9425-D7CCB291279A}"/>
              </a:ext>
            </a:extLst>
          </p:cNvPr>
          <p:cNvSpPr>
            <a:spLocks noGrp="1"/>
          </p:cNvSpPr>
          <p:nvPr>
            <p:ph type="body" sz="quarter" idx="10" hasCustomPrompt="1"/>
          </p:nvPr>
        </p:nvSpPr>
        <p:spPr>
          <a:xfrm>
            <a:off x="347472" y="4901185"/>
            <a:ext cx="5748528" cy="790575"/>
          </a:xfrm>
        </p:spPr>
        <p:txBody>
          <a:bodyPr/>
          <a:lstStyle>
            <a:lvl1pPr marL="0" indent="0">
              <a:spcBef>
                <a:spcPts val="0"/>
              </a:spcBef>
              <a:buNone/>
              <a:defRPr/>
            </a:lvl1pPr>
          </a:lstStyle>
          <a:p>
            <a:pPr lvl="0"/>
            <a:r>
              <a:rPr lang="en-US" dirty="0"/>
              <a:t>Name goes here</a:t>
            </a:r>
            <a:br>
              <a:rPr lang="en-US" dirty="0"/>
            </a:br>
            <a:r>
              <a:rPr lang="en-US" dirty="0"/>
              <a:t>Position goes here</a:t>
            </a:r>
          </a:p>
        </p:txBody>
      </p:sp>
      <p:sp>
        <p:nvSpPr>
          <p:cNvPr id="10" name="Freeform 5">
            <a:extLst>
              <a:ext uri="{FF2B5EF4-FFF2-40B4-BE49-F238E27FC236}">
                <a16:creationId xmlns:a16="http://schemas.microsoft.com/office/drawing/2014/main" id="{C486C08E-7F0F-A545-A602-350819B021C5}"/>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tx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8" name="Freeform: Shape 13">
            <a:extLst>
              <a:ext uri="{FF2B5EF4-FFF2-40B4-BE49-F238E27FC236}">
                <a16:creationId xmlns:a16="http://schemas.microsoft.com/office/drawing/2014/main" id="{9F557C70-FE77-1840-9176-02291FB36A72}"/>
              </a:ext>
            </a:extLst>
          </p:cNvPr>
          <p:cNvSpPr/>
          <p:nvPr userDrawn="1"/>
        </p:nvSpPr>
        <p:spPr>
          <a:xfrm>
            <a:off x="7078981" y="1"/>
            <a:ext cx="5113020" cy="6859631"/>
          </a:xfrm>
          <a:custGeom>
            <a:avLst/>
            <a:gdLst>
              <a:gd name="connsiteX0" fmla="*/ 2570684 w 10226039"/>
              <a:gd name="connsiteY0" fmla="*/ 0 h 13719261"/>
              <a:gd name="connsiteX1" fmla="*/ 6040601 w 10226039"/>
              <a:gd name="connsiteY1" fmla="*/ 0 h 13719261"/>
              <a:gd name="connsiteX2" fmla="*/ 5489003 w 10226039"/>
              <a:gd name="connsiteY2" fmla="*/ 2946777 h 13719261"/>
              <a:gd name="connsiteX3" fmla="*/ 8422727 w 10226039"/>
              <a:gd name="connsiteY3" fmla="*/ 44613 h 13719261"/>
              <a:gd name="connsiteX4" fmla="*/ 8543311 w 10226039"/>
              <a:gd name="connsiteY4" fmla="*/ 0 h 13719261"/>
              <a:gd name="connsiteX5" fmla="*/ 10226039 w 10226039"/>
              <a:gd name="connsiteY5" fmla="*/ 0 h 13719261"/>
              <a:gd name="connsiteX6" fmla="*/ 10226039 w 10226039"/>
              <a:gd name="connsiteY6" fmla="*/ 3726234 h 13719261"/>
              <a:gd name="connsiteX7" fmla="*/ 10218619 w 10226039"/>
              <a:gd name="connsiteY7" fmla="*/ 3765852 h 13719261"/>
              <a:gd name="connsiteX8" fmla="*/ 5004857 w 10226039"/>
              <a:gd name="connsiteY8" fmla="*/ 8040537 h 13719261"/>
              <a:gd name="connsiteX9" fmla="*/ 3940763 w 10226039"/>
              <a:gd name="connsiteY9" fmla="*/ 13719261 h 13719261"/>
              <a:gd name="connsiteX10" fmla="*/ 0 w 10226039"/>
              <a:gd name="connsiteY10" fmla="*/ 13719261 h 13719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6039" h="13719261">
                <a:moveTo>
                  <a:pt x="2570684" y="0"/>
                </a:moveTo>
                <a:lnTo>
                  <a:pt x="6040601" y="0"/>
                </a:lnTo>
                <a:lnTo>
                  <a:pt x="5489003" y="2946777"/>
                </a:lnTo>
                <a:cubicBezTo>
                  <a:pt x="6058449" y="1630922"/>
                  <a:pt x="7116933" y="587408"/>
                  <a:pt x="8422727" y="44613"/>
                </a:cubicBezTo>
                <a:lnTo>
                  <a:pt x="8543311" y="0"/>
                </a:lnTo>
                <a:lnTo>
                  <a:pt x="10226039" y="0"/>
                </a:lnTo>
                <a:lnTo>
                  <a:pt x="10226039" y="3726234"/>
                </a:lnTo>
                <a:lnTo>
                  <a:pt x="10218619" y="3765852"/>
                </a:lnTo>
                <a:cubicBezTo>
                  <a:pt x="7524903" y="3351926"/>
                  <a:pt x="5632205" y="4691887"/>
                  <a:pt x="5004857" y="8040537"/>
                </a:cubicBezTo>
                <a:lnTo>
                  <a:pt x="3940763" y="13719261"/>
                </a:lnTo>
                <a:lnTo>
                  <a:pt x="0" y="13719261"/>
                </a:lnTo>
                <a:close/>
              </a:path>
            </a:pathLst>
          </a:custGeom>
          <a:gradFill>
            <a:gsLst>
              <a:gs pos="0">
                <a:schemeClr val="tx2"/>
              </a:gs>
              <a:gs pos="100000">
                <a:schemeClr val="accent4"/>
              </a:gs>
              <a:gs pos="50000">
                <a:schemeClr val="accent2"/>
              </a:gs>
            </a:gsLst>
            <a:lin ang="5400000" scaled="1"/>
          </a:gradFill>
          <a:ln w="12537" cap="flat">
            <a:noFill/>
            <a:prstDash val="solid"/>
            <a:miter/>
          </a:ln>
        </p:spPr>
        <p:txBody>
          <a:bodyPr wrap="square" rtlCol="0" anchor="ctr">
            <a:noAutofit/>
          </a:bodyPr>
          <a:lstStyle/>
          <a:p>
            <a:endParaRPr lang="en-US" sz="450"/>
          </a:p>
        </p:txBody>
      </p:sp>
      <p:sp>
        <p:nvSpPr>
          <p:cNvPr id="7" name="TextBox 6">
            <a:extLst>
              <a:ext uri="{FF2B5EF4-FFF2-40B4-BE49-F238E27FC236}">
                <a16:creationId xmlns:a16="http://schemas.microsoft.com/office/drawing/2014/main" id="{8E86A58D-A8F4-7A42-B2E2-D3E6C32D02EC}"/>
              </a:ext>
            </a:extLst>
          </p:cNvPr>
          <p:cNvSpPr txBox="1"/>
          <p:nvPr userDrawn="1"/>
        </p:nvSpPr>
        <p:spPr>
          <a:xfrm>
            <a:off x="9081369" y="6581001"/>
            <a:ext cx="1215025" cy="276999"/>
          </a:xfrm>
          <a:prstGeom prst="rect">
            <a:avLst/>
          </a:prstGeom>
          <a:noFill/>
        </p:spPr>
        <p:txBody>
          <a:bodyPr wrap="square" rtlCol="0">
            <a:spAutoFit/>
          </a:bodyPr>
          <a:lstStyle/>
          <a:p>
            <a:pPr algn="l"/>
            <a:r>
              <a:rPr lang="en-US" sz="1200">
                <a:solidFill>
                  <a:schemeClr val="accent4"/>
                </a:solidFill>
              </a:rPr>
              <a:t>TM</a:t>
            </a:r>
          </a:p>
        </p:txBody>
      </p:sp>
    </p:spTree>
    <p:extLst>
      <p:ext uri="{BB962C8B-B14F-4D97-AF65-F5344CB8AC3E}">
        <p14:creationId xmlns:p14="http://schemas.microsoft.com/office/powerpoint/2010/main" val="798878053"/>
      </p:ext>
    </p:extLst>
  </p:cSld>
  <p:clrMapOvr>
    <a:masterClrMapping/>
  </p:clrMapOvr>
  <p:transition spd="med" advClick="0" advTm="4000">
    <p:pull/>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Breaker">
    <p:bg>
      <p:bgPr>
        <a:solidFill>
          <a:srgbClr val="EB0000"/>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B1C10B13-2F5A-4934-A945-9E34728E01DE}"/>
              </a:ext>
            </a:extLst>
          </p:cNvPr>
          <p:cNvSpPr>
            <a:spLocks noGrp="1"/>
          </p:cNvSpPr>
          <p:nvPr>
            <p:ph type="body" sz="quarter" idx="16" hasCustomPrompt="1"/>
          </p:nvPr>
        </p:nvSpPr>
        <p:spPr>
          <a:xfrm>
            <a:off x="361950" y="326645"/>
            <a:ext cx="5580063" cy="2100073"/>
          </a:xfrm>
          <a:noFill/>
          <a:ln>
            <a:noFill/>
          </a:ln>
        </p:spPr>
        <p:txBody>
          <a:bodyPr vert="horz" lIns="0" tIns="0" rIns="0" bIns="0" rtlCol="0" anchor="b">
            <a:noAutofit/>
          </a:bodyPr>
          <a:lstStyle>
            <a:lvl1pPr marL="0" indent="0" fontAlgn="base">
              <a:lnSpc>
                <a:spcPct val="112000"/>
              </a:lnSpc>
              <a:spcBef>
                <a:spcPts val="0"/>
              </a:spcBef>
              <a:buNone/>
              <a:defRPr lang="en-US" sz="4500" kern="1200" dirty="0" smtClean="0">
                <a:ln w="3175">
                  <a:noFill/>
                </a:ln>
                <a:solidFill>
                  <a:schemeClr val="bg1"/>
                </a:solidFill>
                <a:latin typeface="+mj-lt"/>
                <a:ea typeface="+mj-ea"/>
                <a:cs typeface="+mj-cs"/>
              </a:defRPr>
            </a:lvl1pPr>
            <a:lvl2pPr marL="114300" indent="0">
              <a:buNone/>
              <a:defRPr lang="en-US" smtClean="0"/>
            </a:lvl2pPr>
            <a:lvl3pPr>
              <a:defRPr lang="en-US" smtClean="0"/>
            </a:lvl3pPr>
            <a:lvl4pPr>
              <a:defRPr lang="en-US" smtClean="0"/>
            </a:lvl4pPr>
            <a:lvl5pPr>
              <a:defRPr lang="en-US"/>
            </a:lvl5pPr>
          </a:lstStyle>
          <a:p>
            <a:r>
              <a:rPr lang="en-US" dirty="0"/>
              <a:t>Breaker slide</a:t>
            </a:r>
          </a:p>
        </p:txBody>
      </p:sp>
      <p:sp>
        <p:nvSpPr>
          <p:cNvPr id="9" name="Text Placeholder 8">
            <a:extLst>
              <a:ext uri="{FF2B5EF4-FFF2-40B4-BE49-F238E27FC236}">
                <a16:creationId xmlns:a16="http://schemas.microsoft.com/office/drawing/2014/main" id="{9330AC38-FC0C-4B0C-8B12-F0EACB4CE126}"/>
              </a:ext>
            </a:extLst>
          </p:cNvPr>
          <p:cNvSpPr>
            <a:spLocks noGrp="1"/>
          </p:cNvSpPr>
          <p:nvPr>
            <p:ph type="body" sz="quarter" idx="18" hasCustomPrompt="1"/>
          </p:nvPr>
        </p:nvSpPr>
        <p:spPr>
          <a:xfrm>
            <a:off x="379413" y="2499268"/>
            <a:ext cx="5562600" cy="813594"/>
          </a:xfrm>
        </p:spPr>
        <p:txBody>
          <a:bodyPr vert="horz" lIns="0" tIns="0" rIns="0" bIns="0" rtlCol="0" anchor="t">
            <a:noAutofit/>
          </a:bodyPr>
          <a:lstStyle>
            <a:lvl1pPr marL="0" indent="0">
              <a:buNone/>
              <a:defRPr lang="en-US" sz="2625" dirty="0">
                <a:ln>
                  <a:noFill/>
                </a:ln>
                <a:solidFill>
                  <a:schemeClr val="bg1"/>
                </a:solidFill>
              </a:defRPr>
            </a:lvl1pPr>
          </a:lstStyle>
          <a:p>
            <a:pPr lvl="0"/>
            <a:r>
              <a:rPr lang="en-US" dirty="0"/>
              <a:t>All titles/subtitles are sentence case</a:t>
            </a:r>
          </a:p>
        </p:txBody>
      </p:sp>
      <p:sp>
        <p:nvSpPr>
          <p:cNvPr id="5" name="Freeform 5">
            <a:extLst>
              <a:ext uri="{FF2B5EF4-FFF2-40B4-BE49-F238E27FC236}">
                <a16:creationId xmlns:a16="http://schemas.microsoft.com/office/drawing/2014/main" id="{A873D064-BA24-E649-9F0F-2FF783251544}"/>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bg1"/>
          </a:solidFill>
          <a:ln>
            <a:noFill/>
          </a:ln>
        </p:spPr>
        <p:txBody>
          <a:bodyPr vert="horz" wrap="square" lIns="45720" tIns="22860" rIns="45720" bIns="22860" numCol="1" anchor="t" anchorCtr="0" compatLnSpc="1">
            <a:prstTxWarp prst="textNoShape">
              <a:avLst/>
            </a:prstTxWarp>
          </a:bodyPr>
          <a:lstStyle/>
          <a:p>
            <a:endParaRPr lang="en-US" sz="450"/>
          </a:p>
        </p:txBody>
      </p:sp>
    </p:spTree>
    <p:extLst>
      <p:ext uri="{BB962C8B-B14F-4D97-AF65-F5344CB8AC3E}">
        <p14:creationId xmlns:p14="http://schemas.microsoft.com/office/powerpoint/2010/main" val="2339044468"/>
      </p:ext>
    </p:extLst>
  </p:cSld>
  <p:clrMapOvr>
    <a:masterClrMapping/>
  </p:clrMapOvr>
  <p:transition spd="med" advClick="0" advTm="4000">
    <p:pull/>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hank you US">
    <p:bg>
      <p:bgPr>
        <a:solidFill>
          <a:schemeClr val="tx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3CEE62-06FB-4246-978E-3904D1D86A70}"/>
              </a:ext>
            </a:extLst>
          </p:cNvPr>
          <p:cNvSpPr/>
          <p:nvPr userDrawn="1"/>
        </p:nvSpPr>
        <p:spPr>
          <a:xfrm>
            <a:off x="8972550" y="0"/>
            <a:ext cx="3219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16" name="Rectangle 15">
            <a:extLst>
              <a:ext uri="{FF2B5EF4-FFF2-40B4-BE49-F238E27FC236}">
                <a16:creationId xmlns:a16="http://schemas.microsoft.com/office/drawing/2014/main" id="{5B635464-C3B1-44DD-82FD-C4B56469A642}"/>
              </a:ext>
            </a:extLst>
          </p:cNvPr>
          <p:cNvSpPr/>
          <p:nvPr userDrawn="1"/>
        </p:nvSpPr>
        <p:spPr>
          <a:xfrm>
            <a:off x="9226552" y="309191"/>
            <a:ext cx="2598736" cy="4584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t" anchorCtr="0"/>
          <a:lstStyle/>
          <a:p>
            <a:pPr>
              <a:lnSpc>
                <a:spcPct val="110000"/>
              </a:lnSpc>
              <a:spcBef>
                <a:spcPts val="300"/>
              </a:spcBef>
              <a:spcAft>
                <a:spcPts val="300"/>
              </a:spcAft>
            </a:pPr>
            <a:r>
              <a:rPr lang="en-US" sz="1500" b="1" dirty="0">
                <a:solidFill>
                  <a:schemeClr val="tx1"/>
                </a:solidFill>
              </a:rPr>
              <a:t>Rackspace</a:t>
            </a:r>
          </a:p>
          <a:p>
            <a:pPr>
              <a:lnSpc>
                <a:spcPct val="110000"/>
              </a:lnSpc>
              <a:spcBef>
                <a:spcPts val="300"/>
              </a:spcBef>
              <a:spcAft>
                <a:spcPts val="300"/>
              </a:spcAft>
            </a:pPr>
            <a:r>
              <a:rPr lang="en-US" sz="1500" dirty="0">
                <a:solidFill>
                  <a:schemeClr val="tx1"/>
                </a:solidFill>
              </a:rPr>
              <a:t>1 Fanatical Pl.</a:t>
            </a:r>
            <a:br>
              <a:rPr lang="en-US" sz="1500" dirty="0">
                <a:solidFill>
                  <a:schemeClr val="tx1"/>
                </a:solidFill>
              </a:rPr>
            </a:br>
            <a:r>
              <a:rPr lang="en-US" sz="1500" dirty="0">
                <a:solidFill>
                  <a:schemeClr val="tx1"/>
                </a:solidFill>
              </a:rPr>
              <a:t>San Antonio, TX 78218</a:t>
            </a:r>
          </a:p>
          <a:p>
            <a:pPr>
              <a:lnSpc>
                <a:spcPct val="110000"/>
              </a:lnSpc>
              <a:spcBef>
                <a:spcPts val="300"/>
              </a:spcBef>
              <a:spcAft>
                <a:spcPts val="300"/>
              </a:spcAft>
            </a:pPr>
            <a:r>
              <a:rPr lang="en-US" sz="1500" dirty="0">
                <a:solidFill>
                  <a:schemeClr val="tx1"/>
                </a:solidFill>
              </a:rPr>
              <a:t>US sales: 1-800-961-2888 </a:t>
            </a:r>
            <a:br>
              <a:rPr lang="en-US" sz="1500" dirty="0">
                <a:solidFill>
                  <a:schemeClr val="tx1"/>
                </a:solidFill>
              </a:rPr>
            </a:br>
            <a:r>
              <a:rPr lang="en-US" sz="1500" dirty="0">
                <a:solidFill>
                  <a:schemeClr val="tx1"/>
                </a:solidFill>
              </a:rPr>
              <a:t>US support: 1-800-961-4454  </a:t>
            </a:r>
          </a:p>
          <a:p>
            <a:pPr marL="0" algn="l" defTabSz="228600" rtl="0" eaLnBrk="1" latinLnBrk="0" hangingPunct="1">
              <a:lnSpc>
                <a:spcPct val="110000"/>
              </a:lnSpc>
              <a:spcBef>
                <a:spcPts val="300"/>
              </a:spcBef>
              <a:spcAft>
                <a:spcPts val="1800"/>
              </a:spcAft>
            </a:pPr>
            <a:r>
              <a:rPr lang="en-US" sz="1500" b="1" kern="1200" cap="none" dirty="0" err="1">
                <a:solidFill>
                  <a:schemeClr val="tx1"/>
                </a:solidFill>
                <a:latin typeface="+mn-lt"/>
                <a:ea typeface="+mn-ea"/>
                <a:cs typeface="+mn-cs"/>
              </a:rPr>
              <a:t>www.rackspace.com</a:t>
            </a:r>
            <a:endParaRPr lang="en-US" sz="1500" b="1" kern="1200" cap="none" dirty="0">
              <a:solidFill>
                <a:schemeClr val="tx1"/>
              </a:solidFill>
              <a:latin typeface="+mn-lt"/>
              <a:ea typeface="+mn-ea"/>
              <a:cs typeface="+mn-cs"/>
            </a:endParaRPr>
          </a:p>
          <a:p>
            <a:pPr marL="0" marR="0" lvl="0" indent="0" algn="l" defTabSz="228600" rtl="0" eaLnBrk="1" fontAlgn="auto" latinLnBrk="0" hangingPunct="1">
              <a:lnSpc>
                <a:spcPct val="110000"/>
              </a:lnSpc>
              <a:spcBef>
                <a:spcPts val="300"/>
              </a:spcBef>
              <a:spcAft>
                <a:spcPts val="300"/>
              </a:spcAft>
              <a:buClrTx/>
              <a:buSzTx/>
              <a:buFontTx/>
              <a:buNone/>
              <a:tabLst/>
              <a:defRPr sz="1400" b="1">
                <a:solidFill>
                  <a:srgbClr val="2E3238"/>
                </a:solidFill>
              </a:defRPr>
            </a:pPr>
            <a:r>
              <a:rPr kumimoji="0" lang="en-US" sz="600" b="0" i="0" u="none" strike="noStrike" kern="1200" cap="none" spc="0" normalizeH="0" baseline="0" noProof="0" dirty="0">
                <a:ln>
                  <a:noFill/>
                </a:ln>
                <a:solidFill>
                  <a:schemeClr val="tx1"/>
                </a:solidFill>
                <a:effectLst/>
                <a:uLnTx/>
                <a:uFillTx/>
                <a:latin typeface="+mn-lt"/>
                <a:ea typeface="+mn-ea"/>
                <a:cs typeface="+mn-cs"/>
              </a:rPr>
              <a:t>Copyright © 2019 Rackspace | Rackspace</a:t>
            </a:r>
            <a:r>
              <a:rPr kumimoji="0" lang="en-US" sz="600" b="0" i="0" u="none" strike="noStrike" kern="1200" cap="none" spc="0" normalizeH="0" baseline="30000" noProof="0" dirty="0">
                <a:ln>
                  <a:noFill/>
                </a:ln>
                <a:solidFill>
                  <a:schemeClr val="tx1"/>
                </a:solidFill>
                <a:effectLst/>
                <a:uLnTx/>
                <a:uFillTx/>
                <a:latin typeface="+mn-lt"/>
                <a:ea typeface="+mn-ea"/>
                <a:cs typeface="+mn-cs"/>
              </a:rPr>
              <a:t>®</a:t>
            </a:r>
            <a:r>
              <a:rPr kumimoji="0" lang="en-US" sz="600" b="0" i="0" u="none" strike="noStrike" kern="1200" cap="none" spc="0" normalizeH="0" baseline="0" noProof="0" dirty="0">
                <a:ln>
                  <a:noFill/>
                </a:ln>
                <a:solidFill>
                  <a:schemeClr val="tx1"/>
                </a:solidFill>
                <a:effectLst/>
                <a:uLnTx/>
                <a:uFillTx/>
                <a:latin typeface="+mn-lt"/>
                <a:ea typeface="+mn-ea"/>
                <a:cs typeface="+mn-cs"/>
              </a:rPr>
              <a:t> Fanatical Support</a:t>
            </a:r>
            <a:r>
              <a:rPr kumimoji="0" lang="en-US" sz="600" b="0" i="0" u="none" strike="noStrike" kern="1200" cap="none" spc="0" normalizeH="0" baseline="30000" noProof="0" dirty="0">
                <a:ln>
                  <a:noFill/>
                </a:ln>
                <a:solidFill>
                  <a:schemeClr val="tx1"/>
                </a:solidFill>
                <a:effectLst/>
                <a:uLnTx/>
                <a:uFillTx/>
                <a:latin typeface="+mn-lt"/>
                <a:ea typeface="+mn-ea"/>
                <a:cs typeface="+mn-cs"/>
              </a:rPr>
              <a:t>®</a:t>
            </a:r>
            <a:r>
              <a:rPr kumimoji="0" lang="en-US" sz="600" b="0" i="0" u="none" strike="noStrike" kern="1200" cap="none" spc="0" normalizeH="0" baseline="0" noProof="0" dirty="0">
                <a:ln>
                  <a:noFill/>
                </a:ln>
                <a:solidFill>
                  <a:schemeClr val="tx1"/>
                </a:solidFill>
                <a:effectLst/>
                <a:uLnTx/>
                <a:uFillTx/>
                <a:latin typeface="+mn-lt"/>
                <a:ea typeface="+mn-ea"/>
                <a:cs typeface="+mn-cs"/>
              </a:rPr>
              <a:t> and </a:t>
            </a:r>
            <a:br>
              <a:rPr kumimoji="0" lang="en-US" sz="600" b="0" i="0" u="none" strike="noStrike" kern="1200" cap="none" spc="0" normalizeH="0" baseline="0" noProof="0" dirty="0">
                <a:ln>
                  <a:noFill/>
                </a:ln>
                <a:solidFill>
                  <a:schemeClr val="tx1"/>
                </a:solidFill>
                <a:effectLst/>
                <a:uLnTx/>
                <a:uFillTx/>
                <a:latin typeface="+mn-lt"/>
                <a:ea typeface="+mn-ea"/>
                <a:cs typeface="+mn-cs"/>
              </a:rPr>
            </a:br>
            <a:r>
              <a:rPr kumimoji="0" lang="en-US" sz="600" b="0" i="0" u="none" strike="noStrike" kern="1200" cap="none" spc="0" normalizeH="0" baseline="0" noProof="0" dirty="0">
                <a:ln>
                  <a:noFill/>
                </a:ln>
                <a:solidFill>
                  <a:schemeClr val="tx1"/>
                </a:solidFill>
                <a:effectLst/>
                <a:uLnTx/>
                <a:uFillTx/>
                <a:latin typeface="+mn-lt"/>
                <a:ea typeface="+mn-ea"/>
                <a:cs typeface="+mn-cs"/>
              </a:rPr>
              <a:t>other Rackspace marks are either registered service marks or service marks </a:t>
            </a:r>
            <a:br>
              <a:rPr kumimoji="0" lang="en-US" sz="600" b="0" i="0" u="none" strike="noStrike" kern="1200" cap="none" spc="0" normalizeH="0" baseline="0" noProof="0" dirty="0">
                <a:ln>
                  <a:noFill/>
                </a:ln>
                <a:solidFill>
                  <a:schemeClr val="tx1"/>
                </a:solidFill>
                <a:effectLst/>
                <a:uLnTx/>
                <a:uFillTx/>
                <a:latin typeface="+mn-lt"/>
                <a:ea typeface="+mn-ea"/>
                <a:cs typeface="+mn-cs"/>
              </a:rPr>
            </a:br>
            <a:r>
              <a:rPr kumimoji="0" lang="en-US" sz="600" b="0" i="0" u="none" strike="noStrike" kern="1200" cap="none" spc="0" normalizeH="0" baseline="0" noProof="0" dirty="0">
                <a:ln>
                  <a:noFill/>
                </a:ln>
                <a:solidFill>
                  <a:schemeClr val="tx1"/>
                </a:solidFill>
                <a:effectLst/>
                <a:uLnTx/>
                <a:uFillTx/>
                <a:latin typeface="+mn-lt"/>
                <a:ea typeface="+mn-ea"/>
                <a:cs typeface="+mn-cs"/>
              </a:rPr>
              <a:t>of Rackspace US, Inc. in the United States and other countries. Features, </a:t>
            </a:r>
            <a:br>
              <a:rPr kumimoji="0" lang="en-US" sz="600" b="0" i="0" u="none" strike="noStrike" kern="1200" cap="none" spc="0" normalizeH="0" baseline="0" noProof="0" dirty="0">
                <a:ln>
                  <a:noFill/>
                </a:ln>
                <a:solidFill>
                  <a:schemeClr val="tx1"/>
                </a:solidFill>
                <a:effectLst/>
                <a:uLnTx/>
                <a:uFillTx/>
                <a:latin typeface="+mn-lt"/>
                <a:ea typeface="+mn-ea"/>
                <a:cs typeface="+mn-cs"/>
              </a:rPr>
            </a:br>
            <a:r>
              <a:rPr kumimoji="0" lang="en-US" sz="600" b="0" i="0" u="none" strike="noStrike" kern="1200" cap="none" spc="0" normalizeH="0" baseline="0" noProof="0" dirty="0">
                <a:ln>
                  <a:noFill/>
                </a:ln>
                <a:solidFill>
                  <a:schemeClr val="tx1"/>
                </a:solidFill>
                <a:effectLst/>
                <a:uLnTx/>
                <a:uFillTx/>
                <a:latin typeface="+mn-lt"/>
                <a:ea typeface="+mn-ea"/>
                <a:cs typeface="+mn-cs"/>
              </a:rPr>
              <a:t>benefits and pricing presented depend on system configuration and are subject to change without notice. Rackspace disclaims any representation, warranty or other legal commitment regarding its services except for those expressly stated in a Rackspace services agreement. All other trademarks, service marks, images, products and brands remain the sole property of their respective holders and do not imply endorsement or sponsorship.</a:t>
            </a:r>
          </a:p>
          <a:p>
            <a:pPr marL="0" marR="0" lvl="0" indent="0" algn="l" defTabSz="914400" rtl="0" eaLnBrk="1" fontAlgn="auto" latinLnBrk="0" hangingPunct="1">
              <a:lnSpc>
                <a:spcPct val="110000"/>
              </a:lnSpc>
              <a:spcBef>
                <a:spcPts val="300"/>
              </a:spcBef>
              <a:spcAft>
                <a:spcPts val="300"/>
              </a:spcAft>
              <a:buClrTx/>
              <a:buSzTx/>
              <a:buFont typeface="Arial" panose="020B0604020202020204" pitchFamily="34" charset="0"/>
              <a:buNone/>
              <a:tabLst/>
              <a:defRPr/>
            </a:pPr>
            <a:endParaRPr lang="en-US" sz="450" cap="none" baseline="0" dirty="0">
              <a:solidFill>
                <a:schemeClr val="tx1"/>
              </a:solidFill>
            </a:endParaRPr>
          </a:p>
          <a:p>
            <a:pPr>
              <a:spcBef>
                <a:spcPts val="300"/>
              </a:spcBef>
              <a:spcAft>
                <a:spcPts val="300"/>
              </a:spcAft>
            </a:pPr>
            <a:endParaRPr lang="en-US" sz="450" dirty="0">
              <a:solidFill>
                <a:schemeClr val="tx1"/>
              </a:solidFill>
            </a:endParaRPr>
          </a:p>
        </p:txBody>
      </p:sp>
      <p:sp>
        <p:nvSpPr>
          <p:cNvPr id="8" name="Title 1">
            <a:extLst>
              <a:ext uri="{FF2B5EF4-FFF2-40B4-BE49-F238E27FC236}">
                <a16:creationId xmlns:a16="http://schemas.microsoft.com/office/drawing/2014/main" id="{CA8D6980-0755-4BDF-90B7-CB35F8A5326B}"/>
              </a:ext>
            </a:extLst>
          </p:cNvPr>
          <p:cNvSpPr txBox="1">
            <a:spLocks/>
          </p:cNvSpPr>
          <p:nvPr userDrawn="1"/>
        </p:nvSpPr>
        <p:spPr>
          <a:xfrm>
            <a:off x="297657" y="140639"/>
            <a:ext cx="5693568" cy="781051"/>
          </a:xfrm>
          <a:prstGeom prst="rect">
            <a:avLst/>
          </a:prstGeom>
          <a:ln w="12700">
            <a:noFill/>
          </a:ln>
        </p:spPr>
        <p:txBody>
          <a:bodyPr vert="horz" lIns="0" tIns="0" rIns="0" bIns="0" rtlCol="0" anchor="t" anchorCtr="0">
            <a:noAutofit/>
          </a:bodyPr>
          <a:lstStyle>
            <a:lvl1pPr algn="l" defTabSz="1828800" rtl="0" eaLnBrk="1" latinLnBrk="0" hangingPunct="1">
              <a:lnSpc>
                <a:spcPct val="100000"/>
              </a:lnSpc>
              <a:spcBef>
                <a:spcPct val="0"/>
              </a:spcBef>
              <a:buNone/>
              <a:defRPr sz="8800" kern="1200">
                <a:ln w="9525">
                  <a:solidFill>
                    <a:schemeClr val="tx2"/>
                  </a:solidFill>
                </a:ln>
                <a:solidFill>
                  <a:schemeClr val="bg1"/>
                </a:solidFill>
                <a:latin typeface="+mj-lt"/>
                <a:ea typeface="+mj-ea"/>
                <a:cs typeface="+mj-cs"/>
              </a:defRPr>
            </a:lvl1pPr>
          </a:lstStyle>
          <a:p>
            <a:pPr marL="0" algn="l" defTabSz="914400" rtl="0" eaLnBrk="1" latinLnBrk="0" hangingPunct="1">
              <a:lnSpc>
                <a:spcPct val="100000"/>
              </a:lnSpc>
              <a:spcBef>
                <a:spcPct val="0"/>
              </a:spcBef>
              <a:buNone/>
            </a:pPr>
            <a:r>
              <a:rPr lang="en-US" sz="6750" kern="1200">
                <a:ln w="9525">
                  <a:noFill/>
                </a:ln>
                <a:solidFill>
                  <a:schemeClr val="bg1"/>
                </a:solidFill>
                <a:latin typeface="+mj-lt"/>
                <a:ea typeface="+mj-ea"/>
                <a:cs typeface="+mj-cs"/>
              </a:rPr>
              <a:t>Thank you</a:t>
            </a:r>
          </a:p>
        </p:txBody>
      </p:sp>
      <p:sp>
        <p:nvSpPr>
          <p:cNvPr id="7" name="Freeform 5">
            <a:extLst>
              <a:ext uri="{FF2B5EF4-FFF2-40B4-BE49-F238E27FC236}">
                <a16:creationId xmlns:a16="http://schemas.microsoft.com/office/drawing/2014/main" id="{7CB89CB7-FCEF-184C-B791-1DC1FAC8B7E2}"/>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bg1"/>
          </a:solidFill>
          <a:ln>
            <a:noFill/>
          </a:ln>
        </p:spPr>
        <p:txBody>
          <a:bodyPr vert="horz" wrap="square" lIns="45720" tIns="22860" rIns="45720" bIns="22860" numCol="1" anchor="t" anchorCtr="0" compatLnSpc="1">
            <a:prstTxWarp prst="textNoShape">
              <a:avLst/>
            </a:prstTxWarp>
          </a:bodyPr>
          <a:lstStyle/>
          <a:p>
            <a:endParaRPr lang="en-US" sz="450"/>
          </a:p>
        </p:txBody>
      </p:sp>
    </p:spTree>
    <p:extLst>
      <p:ext uri="{BB962C8B-B14F-4D97-AF65-F5344CB8AC3E}">
        <p14:creationId xmlns:p14="http://schemas.microsoft.com/office/powerpoint/2010/main" val="2352831185"/>
      </p:ext>
    </p:extLst>
  </p:cSld>
  <p:clrMapOvr>
    <a:masterClrMapping/>
  </p:clrMapOvr>
  <p:transition spd="med" advClick="0" advTm="4000">
    <p:pull/>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hank you UK">
    <p:bg>
      <p:bgPr>
        <a:solidFill>
          <a:schemeClr val="tx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3CEE62-06FB-4246-978E-3904D1D86A70}"/>
              </a:ext>
            </a:extLst>
          </p:cNvPr>
          <p:cNvSpPr/>
          <p:nvPr userDrawn="1"/>
        </p:nvSpPr>
        <p:spPr>
          <a:xfrm>
            <a:off x="8972550" y="0"/>
            <a:ext cx="3219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16" name="Rectangle 15">
            <a:extLst>
              <a:ext uri="{FF2B5EF4-FFF2-40B4-BE49-F238E27FC236}">
                <a16:creationId xmlns:a16="http://schemas.microsoft.com/office/drawing/2014/main" id="{5B635464-C3B1-44DD-82FD-C4B56469A642}"/>
              </a:ext>
            </a:extLst>
          </p:cNvPr>
          <p:cNvSpPr/>
          <p:nvPr userDrawn="1"/>
        </p:nvSpPr>
        <p:spPr>
          <a:xfrm>
            <a:off x="9226296" y="310896"/>
            <a:ext cx="2596896" cy="4584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t" anchorCtr="0"/>
          <a:lstStyle/>
          <a:p>
            <a:pPr marL="0" algn="l" defTabSz="228600" rtl="0" eaLnBrk="1" latinLnBrk="0" hangingPunct="1">
              <a:lnSpc>
                <a:spcPct val="110000"/>
              </a:lnSpc>
              <a:spcBef>
                <a:spcPts val="300"/>
              </a:spcBef>
              <a:spcAft>
                <a:spcPts val="300"/>
              </a:spcAft>
            </a:pPr>
            <a:r>
              <a:rPr lang="en-US" sz="1500" b="1" kern="1200" dirty="0">
                <a:solidFill>
                  <a:schemeClr val="tx1"/>
                </a:solidFill>
                <a:latin typeface="+mn-lt"/>
                <a:ea typeface="+mn-ea"/>
                <a:cs typeface="+mn-cs"/>
              </a:rPr>
              <a:t>Rackspace</a:t>
            </a:r>
          </a:p>
          <a:p>
            <a:pPr marL="0" algn="l" defTabSz="228600" rtl="0" eaLnBrk="1" latinLnBrk="0" hangingPunct="1">
              <a:lnSpc>
                <a:spcPct val="110000"/>
              </a:lnSpc>
              <a:spcBef>
                <a:spcPts val="300"/>
              </a:spcBef>
              <a:spcAft>
                <a:spcPts val="300"/>
              </a:spcAft>
            </a:pPr>
            <a:r>
              <a:rPr lang="en-US" sz="1500" kern="1200" dirty="0">
                <a:solidFill>
                  <a:schemeClr val="tx1"/>
                </a:solidFill>
                <a:latin typeface="+mn-lt"/>
                <a:ea typeface="+mn-ea"/>
                <a:cs typeface="+mn-cs"/>
              </a:rPr>
              <a:t>8 Millington Road</a:t>
            </a:r>
            <a:br>
              <a:rPr lang="en-US" sz="1500" kern="1200" dirty="0">
                <a:solidFill>
                  <a:schemeClr val="tx1"/>
                </a:solidFill>
                <a:latin typeface="+mn-lt"/>
                <a:ea typeface="+mn-ea"/>
                <a:cs typeface="+mn-cs"/>
              </a:rPr>
            </a:br>
            <a:r>
              <a:rPr lang="en-US" sz="1500" kern="1200" dirty="0">
                <a:solidFill>
                  <a:schemeClr val="tx1"/>
                </a:solidFill>
                <a:latin typeface="+mn-lt"/>
                <a:ea typeface="+mn-ea"/>
                <a:cs typeface="+mn-cs"/>
              </a:rPr>
              <a:t>Hayes, Middlesex </a:t>
            </a:r>
            <a:br>
              <a:rPr lang="en-US" sz="1500" kern="1200" dirty="0">
                <a:solidFill>
                  <a:schemeClr val="tx1"/>
                </a:solidFill>
                <a:latin typeface="+mn-lt"/>
                <a:ea typeface="+mn-ea"/>
                <a:cs typeface="+mn-cs"/>
              </a:rPr>
            </a:br>
            <a:r>
              <a:rPr lang="en-US" sz="1500" kern="1200" dirty="0">
                <a:solidFill>
                  <a:schemeClr val="tx1"/>
                </a:solidFill>
                <a:latin typeface="+mn-lt"/>
                <a:ea typeface="+mn-ea"/>
                <a:cs typeface="+mn-cs"/>
              </a:rPr>
              <a:t>UB3 4AZ</a:t>
            </a:r>
          </a:p>
          <a:p>
            <a:pPr>
              <a:lnSpc>
                <a:spcPct val="110000"/>
              </a:lnSpc>
              <a:spcBef>
                <a:spcPts val="300"/>
              </a:spcBef>
              <a:spcAft>
                <a:spcPts val="300"/>
              </a:spcAft>
            </a:pPr>
            <a:r>
              <a:rPr lang="en-US" sz="1500" dirty="0">
                <a:solidFill>
                  <a:schemeClr val="tx1"/>
                </a:solidFill>
              </a:rPr>
              <a:t>U.K. sales: 020 8734 2600  </a:t>
            </a:r>
            <a:br>
              <a:rPr lang="en-US" sz="1500" dirty="0">
                <a:solidFill>
                  <a:schemeClr val="tx1"/>
                </a:solidFill>
              </a:rPr>
            </a:br>
            <a:r>
              <a:rPr lang="en-US" sz="1500" dirty="0">
                <a:solidFill>
                  <a:schemeClr val="tx1"/>
                </a:solidFill>
              </a:rPr>
              <a:t>U.K. support: 020 8734 2700   </a:t>
            </a:r>
          </a:p>
          <a:p>
            <a:pPr marL="0" algn="l" defTabSz="228600" rtl="0" eaLnBrk="1" latinLnBrk="0" hangingPunct="1">
              <a:lnSpc>
                <a:spcPct val="110000"/>
              </a:lnSpc>
              <a:spcBef>
                <a:spcPts val="300"/>
              </a:spcBef>
              <a:spcAft>
                <a:spcPts val="1800"/>
              </a:spcAft>
            </a:pPr>
            <a:r>
              <a:rPr lang="en-US" sz="1500" b="1" kern="1200" cap="none" dirty="0" err="1">
                <a:solidFill>
                  <a:schemeClr val="tx1"/>
                </a:solidFill>
                <a:latin typeface="+mn-lt"/>
                <a:ea typeface="+mn-ea"/>
                <a:cs typeface="+mn-cs"/>
              </a:rPr>
              <a:t>www.rackspace.co.uk</a:t>
            </a:r>
            <a:endParaRPr lang="en-US" sz="1500" b="1" kern="1200" cap="none" dirty="0">
              <a:solidFill>
                <a:schemeClr val="tx1"/>
              </a:solidFill>
              <a:latin typeface="+mn-lt"/>
              <a:ea typeface="+mn-ea"/>
              <a:cs typeface="+mn-cs"/>
            </a:endParaRPr>
          </a:p>
          <a:p>
            <a:pPr marL="0" marR="0" lvl="0" indent="0" algn="l" defTabSz="228600" rtl="0" eaLnBrk="1" fontAlgn="auto" latinLnBrk="0" hangingPunct="1">
              <a:lnSpc>
                <a:spcPct val="110000"/>
              </a:lnSpc>
              <a:spcBef>
                <a:spcPts val="300"/>
              </a:spcBef>
              <a:spcAft>
                <a:spcPts val="300"/>
              </a:spcAft>
              <a:buClrTx/>
              <a:buSzTx/>
              <a:buFontTx/>
              <a:buNone/>
              <a:tabLst/>
              <a:defRPr sz="1400" b="1">
                <a:solidFill>
                  <a:srgbClr val="2E3238"/>
                </a:solidFill>
              </a:defRPr>
            </a:pPr>
            <a:r>
              <a:rPr kumimoji="0" lang="en-US" sz="600" b="0" i="0" u="none" strike="noStrike" kern="1200" cap="none" spc="0" normalizeH="0" baseline="0" noProof="0" dirty="0">
                <a:ln>
                  <a:noFill/>
                </a:ln>
                <a:solidFill>
                  <a:schemeClr val="tx1"/>
                </a:solidFill>
                <a:effectLst/>
                <a:uLnTx/>
                <a:uFillTx/>
                <a:latin typeface="+mn-lt"/>
                <a:ea typeface="+mn-ea"/>
                <a:cs typeface="+mn-cs"/>
              </a:rPr>
              <a:t>Copyright © 2019 Rackspace | Rackspace</a:t>
            </a:r>
            <a:r>
              <a:rPr kumimoji="0" lang="en-US" sz="600" b="0" i="0" u="none" strike="noStrike" kern="1200" cap="none" spc="0" normalizeH="0" baseline="30000" noProof="0" dirty="0">
                <a:ln>
                  <a:noFill/>
                </a:ln>
                <a:solidFill>
                  <a:schemeClr val="tx1"/>
                </a:solidFill>
                <a:effectLst/>
                <a:uLnTx/>
                <a:uFillTx/>
                <a:latin typeface="+mn-lt"/>
                <a:ea typeface="+mn-ea"/>
                <a:cs typeface="+mn-cs"/>
              </a:rPr>
              <a:t>®</a:t>
            </a:r>
            <a:r>
              <a:rPr kumimoji="0" lang="en-US" sz="600" b="0" i="0" u="none" strike="noStrike" kern="1200" cap="none" spc="0" normalizeH="0" baseline="0" noProof="0" dirty="0">
                <a:ln>
                  <a:noFill/>
                </a:ln>
                <a:solidFill>
                  <a:schemeClr val="tx1"/>
                </a:solidFill>
                <a:effectLst/>
                <a:uLnTx/>
                <a:uFillTx/>
                <a:latin typeface="+mn-lt"/>
                <a:ea typeface="+mn-ea"/>
                <a:cs typeface="+mn-cs"/>
              </a:rPr>
              <a:t> Fanatical Support</a:t>
            </a:r>
            <a:r>
              <a:rPr kumimoji="0" lang="en-US" sz="600" b="0" i="0" u="none" strike="noStrike" kern="1200" cap="none" spc="0" normalizeH="0" baseline="30000" noProof="0" dirty="0">
                <a:ln>
                  <a:noFill/>
                </a:ln>
                <a:solidFill>
                  <a:schemeClr val="tx1"/>
                </a:solidFill>
                <a:effectLst/>
                <a:uLnTx/>
                <a:uFillTx/>
                <a:latin typeface="+mn-lt"/>
                <a:ea typeface="+mn-ea"/>
                <a:cs typeface="+mn-cs"/>
              </a:rPr>
              <a:t>®</a:t>
            </a:r>
            <a:r>
              <a:rPr kumimoji="0" lang="en-US" sz="600" b="0" i="0" u="none" strike="noStrike" kern="1200" cap="none" spc="0" normalizeH="0" baseline="0" noProof="0" dirty="0">
                <a:ln>
                  <a:noFill/>
                </a:ln>
                <a:solidFill>
                  <a:schemeClr val="tx1"/>
                </a:solidFill>
                <a:effectLst/>
                <a:uLnTx/>
                <a:uFillTx/>
                <a:latin typeface="+mn-lt"/>
                <a:ea typeface="+mn-ea"/>
                <a:cs typeface="+mn-cs"/>
              </a:rPr>
              <a:t> and </a:t>
            </a:r>
            <a:br>
              <a:rPr kumimoji="0" lang="en-US" sz="600" b="0" i="0" u="none" strike="noStrike" kern="1200" cap="none" spc="0" normalizeH="0" baseline="0" noProof="0" dirty="0">
                <a:ln>
                  <a:noFill/>
                </a:ln>
                <a:solidFill>
                  <a:schemeClr val="tx1"/>
                </a:solidFill>
                <a:effectLst/>
                <a:uLnTx/>
                <a:uFillTx/>
                <a:latin typeface="+mn-lt"/>
                <a:ea typeface="+mn-ea"/>
                <a:cs typeface="+mn-cs"/>
              </a:rPr>
            </a:br>
            <a:r>
              <a:rPr kumimoji="0" lang="en-US" sz="600" b="0" i="0" u="none" strike="noStrike" kern="1200" cap="none" spc="0" normalizeH="0" baseline="0" noProof="0" dirty="0">
                <a:ln>
                  <a:noFill/>
                </a:ln>
                <a:solidFill>
                  <a:schemeClr val="tx1"/>
                </a:solidFill>
                <a:effectLst/>
                <a:uLnTx/>
                <a:uFillTx/>
                <a:latin typeface="+mn-lt"/>
                <a:ea typeface="+mn-ea"/>
                <a:cs typeface="+mn-cs"/>
              </a:rPr>
              <a:t>other Rackspace marks are either registered service marks or service marks </a:t>
            </a:r>
            <a:br>
              <a:rPr kumimoji="0" lang="en-US" sz="600" b="0" i="0" u="none" strike="noStrike" kern="1200" cap="none" spc="0" normalizeH="0" baseline="0" noProof="0" dirty="0">
                <a:ln>
                  <a:noFill/>
                </a:ln>
                <a:solidFill>
                  <a:schemeClr val="tx1"/>
                </a:solidFill>
                <a:effectLst/>
                <a:uLnTx/>
                <a:uFillTx/>
                <a:latin typeface="+mn-lt"/>
                <a:ea typeface="+mn-ea"/>
                <a:cs typeface="+mn-cs"/>
              </a:rPr>
            </a:br>
            <a:r>
              <a:rPr kumimoji="0" lang="en-US" sz="600" b="0" i="0" u="none" strike="noStrike" kern="1200" cap="none" spc="0" normalizeH="0" baseline="0" noProof="0" dirty="0">
                <a:ln>
                  <a:noFill/>
                </a:ln>
                <a:solidFill>
                  <a:schemeClr val="tx1"/>
                </a:solidFill>
                <a:effectLst/>
                <a:uLnTx/>
                <a:uFillTx/>
                <a:latin typeface="+mn-lt"/>
                <a:ea typeface="+mn-ea"/>
                <a:cs typeface="+mn-cs"/>
              </a:rPr>
              <a:t>of Rackspace US, Inc. in the United States and other countries. Features, </a:t>
            </a:r>
            <a:br>
              <a:rPr kumimoji="0" lang="en-US" sz="600" b="0" i="0" u="none" strike="noStrike" kern="1200" cap="none" spc="0" normalizeH="0" baseline="0" noProof="0" dirty="0">
                <a:ln>
                  <a:noFill/>
                </a:ln>
                <a:solidFill>
                  <a:schemeClr val="tx1"/>
                </a:solidFill>
                <a:effectLst/>
                <a:uLnTx/>
                <a:uFillTx/>
                <a:latin typeface="+mn-lt"/>
                <a:ea typeface="+mn-ea"/>
                <a:cs typeface="+mn-cs"/>
              </a:rPr>
            </a:br>
            <a:r>
              <a:rPr kumimoji="0" lang="en-US" sz="600" b="0" i="0" u="none" strike="noStrike" kern="1200" cap="none" spc="0" normalizeH="0" baseline="0" noProof="0" dirty="0">
                <a:ln>
                  <a:noFill/>
                </a:ln>
                <a:solidFill>
                  <a:schemeClr val="tx1"/>
                </a:solidFill>
                <a:effectLst/>
                <a:uLnTx/>
                <a:uFillTx/>
                <a:latin typeface="+mn-lt"/>
                <a:ea typeface="+mn-ea"/>
                <a:cs typeface="+mn-cs"/>
              </a:rPr>
              <a:t>benefits and pricing presented depend on system configuration and are subject to change without notice. Rackspace disclaims any representation, warranty or other legal commitment regarding its services except for those expressly stated in a Rackspace services agreement. All other trademarks, service marks, images, products and brands remain the sole property of their respective holders and do not imply endorsement or sponsorship.</a:t>
            </a:r>
            <a:endParaRPr lang="en-US" sz="700" cap="none" baseline="0" dirty="0">
              <a:solidFill>
                <a:schemeClr val="tx1"/>
              </a:solidFill>
            </a:endParaRPr>
          </a:p>
          <a:p>
            <a:pPr>
              <a:spcBef>
                <a:spcPts val="300"/>
              </a:spcBef>
              <a:spcAft>
                <a:spcPts val="300"/>
              </a:spcAft>
            </a:pPr>
            <a:endParaRPr lang="en-US" sz="450" dirty="0">
              <a:solidFill>
                <a:schemeClr val="tx1"/>
              </a:solidFill>
            </a:endParaRPr>
          </a:p>
        </p:txBody>
      </p:sp>
      <p:sp>
        <p:nvSpPr>
          <p:cNvPr id="7" name="Title 1">
            <a:extLst>
              <a:ext uri="{FF2B5EF4-FFF2-40B4-BE49-F238E27FC236}">
                <a16:creationId xmlns:a16="http://schemas.microsoft.com/office/drawing/2014/main" id="{4DD936F8-5B87-2F45-AA3C-23548A343CCB}"/>
              </a:ext>
            </a:extLst>
          </p:cNvPr>
          <p:cNvSpPr txBox="1">
            <a:spLocks/>
          </p:cNvSpPr>
          <p:nvPr userDrawn="1"/>
        </p:nvSpPr>
        <p:spPr>
          <a:xfrm>
            <a:off x="297657" y="140639"/>
            <a:ext cx="5693568" cy="781051"/>
          </a:xfrm>
          <a:prstGeom prst="rect">
            <a:avLst/>
          </a:prstGeom>
          <a:ln w="12700">
            <a:noFill/>
          </a:ln>
        </p:spPr>
        <p:txBody>
          <a:bodyPr vert="horz" lIns="0" tIns="0" rIns="0" bIns="0" rtlCol="0" anchor="t" anchorCtr="0">
            <a:noAutofit/>
          </a:bodyPr>
          <a:lstStyle>
            <a:lvl1pPr algn="l" defTabSz="1828800" rtl="0" eaLnBrk="1" latinLnBrk="0" hangingPunct="1">
              <a:lnSpc>
                <a:spcPct val="100000"/>
              </a:lnSpc>
              <a:spcBef>
                <a:spcPct val="0"/>
              </a:spcBef>
              <a:buNone/>
              <a:defRPr sz="8800" kern="1200">
                <a:ln w="9525">
                  <a:solidFill>
                    <a:schemeClr val="tx2"/>
                  </a:solidFill>
                </a:ln>
                <a:solidFill>
                  <a:schemeClr val="bg1"/>
                </a:solidFill>
                <a:latin typeface="+mj-lt"/>
                <a:ea typeface="+mj-ea"/>
                <a:cs typeface="+mj-cs"/>
              </a:defRPr>
            </a:lvl1pPr>
          </a:lstStyle>
          <a:p>
            <a:pPr marL="0" algn="l" defTabSz="914400" rtl="0" eaLnBrk="1" latinLnBrk="0" hangingPunct="1">
              <a:lnSpc>
                <a:spcPct val="100000"/>
              </a:lnSpc>
              <a:spcBef>
                <a:spcPct val="0"/>
              </a:spcBef>
              <a:buNone/>
            </a:pPr>
            <a:r>
              <a:rPr lang="en-US" sz="6750" kern="1200">
                <a:ln w="9525">
                  <a:noFill/>
                </a:ln>
                <a:solidFill>
                  <a:schemeClr val="bg1"/>
                </a:solidFill>
                <a:latin typeface="+mj-lt"/>
                <a:ea typeface="+mj-ea"/>
                <a:cs typeface="+mj-cs"/>
              </a:rPr>
              <a:t>Thank you</a:t>
            </a:r>
          </a:p>
        </p:txBody>
      </p:sp>
      <p:sp>
        <p:nvSpPr>
          <p:cNvPr id="8" name="Freeform 5">
            <a:extLst>
              <a:ext uri="{FF2B5EF4-FFF2-40B4-BE49-F238E27FC236}">
                <a16:creationId xmlns:a16="http://schemas.microsoft.com/office/drawing/2014/main" id="{0B1B1FF8-F883-5740-B513-124DC7FE3912}"/>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bg1"/>
          </a:solidFill>
          <a:ln>
            <a:noFill/>
          </a:ln>
        </p:spPr>
        <p:txBody>
          <a:bodyPr vert="horz" wrap="square" lIns="45720" tIns="22860" rIns="45720" bIns="22860" numCol="1" anchor="t" anchorCtr="0" compatLnSpc="1">
            <a:prstTxWarp prst="textNoShape">
              <a:avLst/>
            </a:prstTxWarp>
          </a:bodyPr>
          <a:lstStyle/>
          <a:p>
            <a:endParaRPr lang="en-US" sz="450"/>
          </a:p>
        </p:txBody>
      </p:sp>
    </p:spTree>
    <p:extLst>
      <p:ext uri="{BB962C8B-B14F-4D97-AF65-F5344CB8AC3E}">
        <p14:creationId xmlns:p14="http://schemas.microsoft.com/office/powerpoint/2010/main" val="2679027127"/>
      </p:ext>
    </p:extLst>
  </p:cSld>
  <p:clrMapOvr>
    <a:masterClrMapping/>
  </p:clrMapOvr>
  <p:transition spd="med" advClick="0" advTm="4000">
    <p:pull/>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hank you AUS">
    <p:bg>
      <p:bgPr>
        <a:solidFill>
          <a:schemeClr val="tx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3CEE62-06FB-4246-978E-3904D1D86A70}"/>
              </a:ext>
            </a:extLst>
          </p:cNvPr>
          <p:cNvSpPr/>
          <p:nvPr userDrawn="1"/>
        </p:nvSpPr>
        <p:spPr>
          <a:xfrm>
            <a:off x="8972550" y="0"/>
            <a:ext cx="3219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16" name="Rectangle 15">
            <a:extLst>
              <a:ext uri="{FF2B5EF4-FFF2-40B4-BE49-F238E27FC236}">
                <a16:creationId xmlns:a16="http://schemas.microsoft.com/office/drawing/2014/main" id="{5B635464-C3B1-44DD-82FD-C4B56469A642}"/>
              </a:ext>
            </a:extLst>
          </p:cNvPr>
          <p:cNvSpPr/>
          <p:nvPr userDrawn="1"/>
        </p:nvSpPr>
        <p:spPr>
          <a:xfrm>
            <a:off x="9226296" y="310896"/>
            <a:ext cx="2596896" cy="4584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t" anchorCtr="0"/>
          <a:lstStyle/>
          <a:p>
            <a:pPr marL="0" algn="l" defTabSz="228600" rtl="0" eaLnBrk="1" latinLnBrk="0" hangingPunct="1">
              <a:lnSpc>
                <a:spcPct val="110000"/>
              </a:lnSpc>
              <a:spcBef>
                <a:spcPts val="300"/>
              </a:spcBef>
              <a:spcAft>
                <a:spcPts val="300"/>
              </a:spcAft>
            </a:pPr>
            <a:r>
              <a:rPr lang="en-US" sz="1500" b="1" kern="1200" dirty="0">
                <a:solidFill>
                  <a:schemeClr val="tx1"/>
                </a:solidFill>
                <a:latin typeface="+mn-lt"/>
                <a:ea typeface="+mn-ea"/>
                <a:cs typeface="+mn-cs"/>
              </a:rPr>
              <a:t>Rackspace</a:t>
            </a:r>
          </a:p>
          <a:p>
            <a:pPr marL="0" algn="l" defTabSz="228600" rtl="0" eaLnBrk="1" latinLnBrk="0" hangingPunct="1">
              <a:lnSpc>
                <a:spcPct val="110000"/>
              </a:lnSpc>
              <a:spcBef>
                <a:spcPts val="300"/>
              </a:spcBef>
              <a:spcAft>
                <a:spcPts val="300"/>
              </a:spcAft>
            </a:pPr>
            <a:r>
              <a:rPr lang="en-US" sz="1500" kern="1200" dirty="0">
                <a:solidFill>
                  <a:schemeClr val="tx1"/>
                </a:solidFill>
                <a:latin typeface="+mn-lt"/>
                <a:ea typeface="+mn-ea"/>
                <a:cs typeface="+mn-cs"/>
              </a:rPr>
              <a:t>Level 1, 37 Pitt Street,</a:t>
            </a:r>
            <a:br>
              <a:rPr lang="en-US" sz="1500" kern="1200" dirty="0">
                <a:solidFill>
                  <a:schemeClr val="tx1"/>
                </a:solidFill>
                <a:latin typeface="+mn-lt"/>
                <a:ea typeface="+mn-ea"/>
                <a:cs typeface="+mn-cs"/>
              </a:rPr>
            </a:br>
            <a:r>
              <a:rPr lang="en-US" sz="1500" kern="1200" dirty="0">
                <a:solidFill>
                  <a:schemeClr val="tx1"/>
                </a:solidFill>
                <a:latin typeface="+mn-lt"/>
                <a:ea typeface="+mn-ea"/>
                <a:cs typeface="+mn-cs"/>
              </a:rPr>
              <a:t>Sydney NSW 2000, Australia</a:t>
            </a:r>
          </a:p>
          <a:p>
            <a:pPr>
              <a:lnSpc>
                <a:spcPct val="110000"/>
              </a:lnSpc>
              <a:spcBef>
                <a:spcPts val="300"/>
              </a:spcBef>
              <a:spcAft>
                <a:spcPts val="300"/>
              </a:spcAft>
            </a:pPr>
            <a:r>
              <a:rPr lang="en-US" sz="1500" dirty="0">
                <a:solidFill>
                  <a:schemeClr val="tx1"/>
                </a:solidFill>
              </a:rPr>
              <a:t>AUS sales: 1-800-722-577</a:t>
            </a:r>
            <a:br>
              <a:rPr lang="en-US" sz="1500" dirty="0">
                <a:solidFill>
                  <a:schemeClr val="tx1"/>
                </a:solidFill>
              </a:rPr>
            </a:br>
            <a:r>
              <a:rPr lang="en-US" sz="1500" dirty="0">
                <a:solidFill>
                  <a:schemeClr val="tx1"/>
                </a:solidFill>
              </a:rPr>
              <a:t>AUS support: 1-800-421-267   </a:t>
            </a:r>
          </a:p>
          <a:p>
            <a:pPr marL="0" algn="l" defTabSz="228600" rtl="0" eaLnBrk="1" latinLnBrk="0" hangingPunct="1">
              <a:lnSpc>
                <a:spcPct val="110000"/>
              </a:lnSpc>
              <a:spcBef>
                <a:spcPts val="300"/>
              </a:spcBef>
              <a:spcAft>
                <a:spcPts val="1800"/>
              </a:spcAft>
            </a:pPr>
            <a:r>
              <a:rPr lang="en-US" sz="1500" b="1" kern="1200" cap="none" dirty="0" err="1">
                <a:solidFill>
                  <a:schemeClr val="tx1"/>
                </a:solidFill>
                <a:latin typeface="+mn-lt"/>
                <a:ea typeface="+mn-ea"/>
                <a:cs typeface="+mn-cs"/>
              </a:rPr>
              <a:t>www.rackspace.com.au</a:t>
            </a:r>
            <a:endParaRPr lang="en-US" sz="1500" b="1" kern="1200" cap="none" dirty="0">
              <a:solidFill>
                <a:schemeClr val="tx1"/>
              </a:solidFill>
              <a:latin typeface="+mn-lt"/>
              <a:ea typeface="+mn-ea"/>
              <a:cs typeface="+mn-cs"/>
            </a:endParaRPr>
          </a:p>
          <a:p>
            <a:pPr marL="0" marR="0" lvl="0" indent="0" algn="l" defTabSz="228600" rtl="0" eaLnBrk="1" fontAlgn="auto" latinLnBrk="0" hangingPunct="1">
              <a:lnSpc>
                <a:spcPct val="110000"/>
              </a:lnSpc>
              <a:spcBef>
                <a:spcPts val="300"/>
              </a:spcBef>
              <a:spcAft>
                <a:spcPts val="300"/>
              </a:spcAft>
              <a:buClrTx/>
              <a:buSzTx/>
              <a:buFontTx/>
              <a:buNone/>
              <a:tabLst/>
              <a:defRPr sz="1400" b="1">
                <a:solidFill>
                  <a:srgbClr val="2E3238"/>
                </a:solidFill>
              </a:defRPr>
            </a:pPr>
            <a:r>
              <a:rPr kumimoji="0" lang="en-US" sz="600" b="0" i="0" u="none" strike="noStrike" kern="1200" cap="none" spc="0" normalizeH="0" baseline="0" noProof="0" dirty="0">
                <a:ln>
                  <a:noFill/>
                </a:ln>
                <a:solidFill>
                  <a:schemeClr val="tx1"/>
                </a:solidFill>
                <a:effectLst/>
                <a:uLnTx/>
                <a:uFillTx/>
                <a:latin typeface="+mn-lt"/>
                <a:ea typeface="+mn-ea"/>
                <a:cs typeface="+mn-cs"/>
              </a:rPr>
              <a:t>Copyright © 2019 Rackspace | Rackspace</a:t>
            </a:r>
            <a:r>
              <a:rPr kumimoji="0" lang="en-US" sz="600" b="0" i="0" u="none" strike="noStrike" kern="1200" cap="none" spc="0" normalizeH="0" baseline="30000" noProof="0" dirty="0">
                <a:ln>
                  <a:noFill/>
                </a:ln>
                <a:solidFill>
                  <a:schemeClr val="tx1"/>
                </a:solidFill>
                <a:effectLst/>
                <a:uLnTx/>
                <a:uFillTx/>
                <a:latin typeface="+mn-lt"/>
                <a:ea typeface="+mn-ea"/>
                <a:cs typeface="+mn-cs"/>
              </a:rPr>
              <a:t>®</a:t>
            </a:r>
            <a:r>
              <a:rPr kumimoji="0" lang="en-US" sz="600" b="0" i="0" u="none" strike="noStrike" kern="1200" cap="none" spc="0" normalizeH="0" baseline="0" noProof="0" dirty="0">
                <a:ln>
                  <a:noFill/>
                </a:ln>
                <a:solidFill>
                  <a:schemeClr val="tx1"/>
                </a:solidFill>
                <a:effectLst/>
                <a:uLnTx/>
                <a:uFillTx/>
                <a:latin typeface="+mn-lt"/>
                <a:ea typeface="+mn-ea"/>
                <a:cs typeface="+mn-cs"/>
              </a:rPr>
              <a:t> Fanatical Support</a:t>
            </a:r>
            <a:r>
              <a:rPr kumimoji="0" lang="en-US" sz="600" b="0" i="0" u="none" strike="noStrike" kern="1200" cap="none" spc="0" normalizeH="0" baseline="30000" noProof="0" dirty="0">
                <a:ln>
                  <a:noFill/>
                </a:ln>
                <a:solidFill>
                  <a:schemeClr val="tx1"/>
                </a:solidFill>
                <a:effectLst/>
                <a:uLnTx/>
                <a:uFillTx/>
                <a:latin typeface="+mn-lt"/>
                <a:ea typeface="+mn-ea"/>
                <a:cs typeface="+mn-cs"/>
              </a:rPr>
              <a:t>®</a:t>
            </a:r>
            <a:r>
              <a:rPr kumimoji="0" lang="en-US" sz="600" b="0" i="0" u="none" strike="noStrike" kern="1200" cap="none" spc="0" normalizeH="0" baseline="0" noProof="0" dirty="0">
                <a:ln>
                  <a:noFill/>
                </a:ln>
                <a:solidFill>
                  <a:schemeClr val="tx1"/>
                </a:solidFill>
                <a:effectLst/>
                <a:uLnTx/>
                <a:uFillTx/>
                <a:latin typeface="+mn-lt"/>
                <a:ea typeface="+mn-ea"/>
                <a:cs typeface="+mn-cs"/>
              </a:rPr>
              <a:t> and </a:t>
            </a:r>
            <a:br>
              <a:rPr kumimoji="0" lang="en-US" sz="600" b="0" i="0" u="none" strike="noStrike" kern="1200" cap="none" spc="0" normalizeH="0" baseline="0" noProof="0" dirty="0">
                <a:ln>
                  <a:noFill/>
                </a:ln>
                <a:solidFill>
                  <a:schemeClr val="tx1"/>
                </a:solidFill>
                <a:effectLst/>
                <a:uLnTx/>
                <a:uFillTx/>
                <a:latin typeface="+mn-lt"/>
                <a:ea typeface="+mn-ea"/>
                <a:cs typeface="+mn-cs"/>
              </a:rPr>
            </a:br>
            <a:r>
              <a:rPr kumimoji="0" lang="en-US" sz="600" b="0" i="0" u="none" strike="noStrike" kern="1200" cap="none" spc="0" normalizeH="0" baseline="0" noProof="0" dirty="0">
                <a:ln>
                  <a:noFill/>
                </a:ln>
                <a:solidFill>
                  <a:schemeClr val="tx1"/>
                </a:solidFill>
                <a:effectLst/>
                <a:uLnTx/>
                <a:uFillTx/>
                <a:latin typeface="+mn-lt"/>
                <a:ea typeface="+mn-ea"/>
                <a:cs typeface="+mn-cs"/>
              </a:rPr>
              <a:t>other Rackspace marks are either registered service marks or service marks </a:t>
            </a:r>
            <a:br>
              <a:rPr kumimoji="0" lang="en-US" sz="600" b="0" i="0" u="none" strike="noStrike" kern="1200" cap="none" spc="0" normalizeH="0" baseline="0" noProof="0" dirty="0">
                <a:ln>
                  <a:noFill/>
                </a:ln>
                <a:solidFill>
                  <a:schemeClr val="tx1"/>
                </a:solidFill>
                <a:effectLst/>
                <a:uLnTx/>
                <a:uFillTx/>
                <a:latin typeface="+mn-lt"/>
                <a:ea typeface="+mn-ea"/>
                <a:cs typeface="+mn-cs"/>
              </a:rPr>
            </a:br>
            <a:r>
              <a:rPr kumimoji="0" lang="en-US" sz="600" b="0" i="0" u="none" strike="noStrike" kern="1200" cap="none" spc="0" normalizeH="0" baseline="0" noProof="0" dirty="0">
                <a:ln>
                  <a:noFill/>
                </a:ln>
                <a:solidFill>
                  <a:schemeClr val="tx1"/>
                </a:solidFill>
                <a:effectLst/>
                <a:uLnTx/>
                <a:uFillTx/>
                <a:latin typeface="+mn-lt"/>
                <a:ea typeface="+mn-ea"/>
                <a:cs typeface="+mn-cs"/>
              </a:rPr>
              <a:t>of Rackspace US, Inc. in the United States and other countries. Features, </a:t>
            </a:r>
            <a:br>
              <a:rPr kumimoji="0" lang="en-US" sz="600" b="0" i="0" u="none" strike="noStrike" kern="1200" cap="none" spc="0" normalizeH="0" baseline="0" noProof="0" dirty="0">
                <a:ln>
                  <a:noFill/>
                </a:ln>
                <a:solidFill>
                  <a:schemeClr val="tx1"/>
                </a:solidFill>
                <a:effectLst/>
                <a:uLnTx/>
                <a:uFillTx/>
                <a:latin typeface="+mn-lt"/>
                <a:ea typeface="+mn-ea"/>
                <a:cs typeface="+mn-cs"/>
              </a:rPr>
            </a:br>
            <a:r>
              <a:rPr kumimoji="0" lang="en-US" sz="600" b="0" i="0" u="none" strike="noStrike" kern="1200" cap="none" spc="0" normalizeH="0" baseline="0" noProof="0" dirty="0">
                <a:ln>
                  <a:noFill/>
                </a:ln>
                <a:solidFill>
                  <a:schemeClr val="tx1"/>
                </a:solidFill>
                <a:effectLst/>
                <a:uLnTx/>
                <a:uFillTx/>
                <a:latin typeface="+mn-lt"/>
                <a:ea typeface="+mn-ea"/>
                <a:cs typeface="+mn-cs"/>
              </a:rPr>
              <a:t>benefits and pricing presented depend on system configuration and are subject to change without notice. Rackspace disclaims any representation, warranty or other legal commitment regarding its services except for those expressly stated in a Rackspace services agreement. All other trademarks, service marks, images, products and brands remain the sole property of their respective holders and do not imply endorsement or sponsorship.</a:t>
            </a:r>
            <a:endParaRPr lang="en-US" sz="700" cap="none" baseline="0" dirty="0">
              <a:solidFill>
                <a:schemeClr val="tx1"/>
              </a:solidFill>
            </a:endParaRPr>
          </a:p>
          <a:p>
            <a:pPr>
              <a:spcBef>
                <a:spcPts val="300"/>
              </a:spcBef>
              <a:spcAft>
                <a:spcPts val="300"/>
              </a:spcAft>
            </a:pPr>
            <a:endParaRPr lang="en-US" sz="450" dirty="0">
              <a:solidFill>
                <a:schemeClr val="tx1"/>
              </a:solidFill>
            </a:endParaRPr>
          </a:p>
        </p:txBody>
      </p:sp>
      <p:sp>
        <p:nvSpPr>
          <p:cNvPr id="7" name="Title 1">
            <a:extLst>
              <a:ext uri="{FF2B5EF4-FFF2-40B4-BE49-F238E27FC236}">
                <a16:creationId xmlns:a16="http://schemas.microsoft.com/office/drawing/2014/main" id="{1B2B194F-D07F-3B4A-95CA-E9408B57D7D8}"/>
              </a:ext>
            </a:extLst>
          </p:cNvPr>
          <p:cNvSpPr txBox="1">
            <a:spLocks/>
          </p:cNvSpPr>
          <p:nvPr userDrawn="1"/>
        </p:nvSpPr>
        <p:spPr>
          <a:xfrm>
            <a:off x="297657" y="140639"/>
            <a:ext cx="5693568" cy="781051"/>
          </a:xfrm>
          <a:prstGeom prst="rect">
            <a:avLst/>
          </a:prstGeom>
          <a:ln w="12700">
            <a:noFill/>
          </a:ln>
        </p:spPr>
        <p:txBody>
          <a:bodyPr vert="horz" lIns="0" tIns="0" rIns="0" bIns="0" rtlCol="0" anchor="t" anchorCtr="0">
            <a:noAutofit/>
          </a:bodyPr>
          <a:lstStyle>
            <a:lvl1pPr algn="l" defTabSz="1828800" rtl="0" eaLnBrk="1" latinLnBrk="0" hangingPunct="1">
              <a:lnSpc>
                <a:spcPct val="100000"/>
              </a:lnSpc>
              <a:spcBef>
                <a:spcPct val="0"/>
              </a:spcBef>
              <a:buNone/>
              <a:defRPr sz="8800" kern="1200">
                <a:ln w="9525">
                  <a:solidFill>
                    <a:schemeClr val="tx2"/>
                  </a:solidFill>
                </a:ln>
                <a:solidFill>
                  <a:schemeClr val="bg1"/>
                </a:solidFill>
                <a:latin typeface="+mj-lt"/>
                <a:ea typeface="+mj-ea"/>
                <a:cs typeface="+mj-cs"/>
              </a:defRPr>
            </a:lvl1pPr>
          </a:lstStyle>
          <a:p>
            <a:pPr marL="0" algn="l" defTabSz="914400" rtl="0" eaLnBrk="1" latinLnBrk="0" hangingPunct="1">
              <a:lnSpc>
                <a:spcPct val="100000"/>
              </a:lnSpc>
              <a:spcBef>
                <a:spcPct val="0"/>
              </a:spcBef>
              <a:buNone/>
            </a:pPr>
            <a:r>
              <a:rPr lang="en-US" sz="6750" kern="1200">
                <a:ln w="9525">
                  <a:noFill/>
                </a:ln>
                <a:solidFill>
                  <a:schemeClr val="bg1"/>
                </a:solidFill>
                <a:latin typeface="+mj-lt"/>
                <a:ea typeface="+mj-ea"/>
                <a:cs typeface="+mj-cs"/>
              </a:rPr>
              <a:t>Thank you</a:t>
            </a:r>
          </a:p>
        </p:txBody>
      </p:sp>
      <p:sp>
        <p:nvSpPr>
          <p:cNvPr id="8" name="Freeform 5">
            <a:extLst>
              <a:ext uri="{FF2B5EF4-FFF2-40B4-BE49-F238E27FC236}">
                <a16:creationId xmlns:a16="http://schemas.microsoft.com/office/drawing/2014/main" id="{67B5632D-196E-0648-A1D3-A3CF094B42F1}"/>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bg1"/>
          </a:solidFill>
          <a:ln>
            <a:noFill/>
          </a:ln>
        </p:spPr>
        <p:txBody>
          <a:bodyPr vert="horz" wrap="square" lIns="45720" tIns="22860" rIns="45720" bIns="22860" numCol="1" anchor="t" anchorCtr="0" compatLnSpc="1">
            <a:prstTxWarp prst="textNoShape">
              <a:avLst/>
            </a:prstTxWarp>
          </a:bodyPr>
          <a:lstStyle/>
          <a:p>
            <a:endParaRPr lang="en-US" sz="450"/>
          </a:p>
        </p:txBody>
      </p:sp>
    </p:spTree>
    <p:extLst>
      <p:ext uri="{BB962C8B-B14F-4D97-AF65-F5344CB8AC3E}">
        <p14:creationId xmlns:p14="http://schemas.microsoft.com/office/powerpoint/2010/main" val="4214619940"/>
      </p:ext>
    </p:extLst>
  </p:cSld>
  <p:clrMapOvr>
    <a:masterClrMapping/>
  </p:clrMapOvr>
  <p:transition spd="med" advClick="0" advTm="4000">
    <p:pull/>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hank you ASIA">
    <p:bg>
      <p:bgPr>
        <a:solidFill>
          <a:schemeClr val="tx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3CEE62-06FB-4246-978E-3904D1D86A70}"/>
              </a:ext>
            </a:extLst>
          </p:cNvPr>
          <p:cNvSpPr/>
          <p:nvPr userDrawn="1"/>
        </p:nvSpPr>
        <p:spPr>
          <a:xfrm>
            <a:off x="8972550" y="0"/>
            <a:ext cx="3219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16" name="Rectangle 15">
            <a:extLst>
              <a:ext uri="{FF2B5EF4-FFF2-40B4-BE49-F238E27FC236}">
                <a16:creationId xmlns:a16="http://schemas.microsoft.com/office/drawing/2014/main" id="{5B635464-C3B1-44DD-82FD-C4B56469A642}"/>
              </a:ext>
            </a:extLst>
          </p:cNvPr>
          <p:cNvSpPr/>
          <p:nvPr userDrawn="1"/>
        </p:nvSpPr>
        <p:spPr>
          <a:xfrm>
            <a:off x="9226296" y="310896"/>
            <a:ext cx="2596896" cy="618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t" anchorCtr="0"/>
          <a:lstStyle/>
          <a:p>
            <a:pPr marL="0" algn="l" defTabSz="228600" rtl="0" eaLnBrk="1" latinLnBrk="0" hangingPunct="1">
              <a:lnSpc>
                <a:spcPct val="110000"/>
              </a:lnSpc>
              <a:spcBef>
                <a:spcPts val="300"/>
              </a:spcBef>
              <a:spcAft>
                <a:spcPts val="300"/>
              </a:spcAft>
            </a:pPr>
            <a:r>
              <a:rPr lang="en-US" sz="1500" b="1" kern="1200" dirty="0">
                <a:solidFill>
                  <a:schemeClr val="tx1"/>
                </a:solidFill>
                <a:latin typeface="+mn-lt"/>
                <a:ea typeface="+mn-ea"/>
                <a:cs typeface="+mn-cs"/>
              </a:rPr>
              <a:t>Rackspace</a:t>
            </a:r>
          </a:p>
          <a:p>
            <a:pPr marL="0" marR="0" lvl="0" indent="0" algn="l" defTabSz="228600" rtl="0" eaLnBrk="1" fontAlgn="auto" latinLnBrk="0" hangingPunct="1">
              <a:lnSpc>
                <a:spcPct val="110000"/>
              </a:lnSpc>
              <a:spcBef>
                <a:spcPts val="300"/>
              </a:spcBef>
              <a:spcAft>
                <a:spcPts val="600"/>
              </a:spcAft>
              <a:buClrTx/>
              <a:buSzTx/>
              <a:buFontTx/>
              <a:buNone/>
              <a:tabLst/>
              <a:defRPr/>
            </a:pPr>
            <a:r>
              <a:rPr lang="en-US" sz="1500" kern="1200" cap="none" dirty="0">
                <a:solidFill>
                  <a:schemeClr val="tx1"/>
                </a:solidFill>
                <a:latin typeface="+mn-lt"/>
                <a:ea typeface="+mn-ea"/>
                <a:cs typeface="+mn-cs"/>
              </a:rPr>
              <a:t>Room 4002 Hopewell Centre</a:t>
            </a:r>
            <a:br>
              <a:rPr lang="en-US" sz="1500" kern="1200" cap="none" dirty="0">
                <a:solidFill>
                  <a:schemeClr val="tx1"/>
                </a:solidFill>
                <a:latin typeface="+mn-lt"/>
                <a:ea typeface="+mn-ea"/>
                <a:cs typeface="+mn-cs"/>
              </a:rPr>
            </a:br>
            <a:r>
              <a:rPr lang="en-US" sz="1500" kern="1200" cap="none" dirty="0">
                <a:solidFill>
                  <a:schemeClr val="tx1"/>
                </a:solidFill>
                <a:latin typeface="+mn-lt"/>
                <a:ea typeface="+mn-ea"/>
                <a:cs typeface="+mn-cs"/>
              </a:rPr>
              <a:t>183 Queen’s Road East</a:t>
            </a:r>
            <a:br>
              <a:rPr lang="en-US" sz="1500" kern="1200" cap="none" dirty="0">
                <a:solidFill>
                  <a:schemeClr val="tx1"/>
                </a:solidFill>
                <a:latin typeface="+mn-lt"/>
                <a:ea typeface="+mn-ea"/>
                <a:cs typeface="+mn-cs"/>
              </a:rPr>
            </a:br>
            <a:r>
              <a:rPr lang="en-US" sz="1500" kern="1200" cap="none" dirty="0">
                <a:solidFill>
                  <a:schemeClr val="tx1"/>
                </a:solidFill>
                <a:latin typeface="+mn-lt"/>
                <a:ea typeface="+mn-ea"/>
                <a:cs typeface="+mn-cs"/>
              </a:rPr>
              <a:t>Wan Chai, Hong Kong</a:t>
            </a:r>
          </a:p>
          <a:p>
            <a:pPr marL="0" algn="l" defTabSz="228600" rtl="0" eaLnBrk="1" latinLnBrk="0" hangingPunct="1">
              <a:lnSpc>
                <a:spcPct val="110000"/>
              </a:lnSpc>
              <a:spcBef>
                <a:spcPts val="300"/>
              </a:spcBef>
              <a:spcAft>
                <a:spcPts val="0"/>
              </a:spcAft>
            </a:pPr>
            <a:r>
              <a:rPr lang="en-US" sz="1500" kern="1200" cap="none" dirty="0">
                <a:solidFill>
                  <a:schemeClr val="tx1"/>
                </a:solidFill>
                <a:latin typeface="+mn-lt"/>
                <a:ea typeface="+mn-ea"/>
                <a:cs typeface="+mn-cs"/>
              </a:rPr>
              <a:t>China: +86 21 5058 8808 </a:t>
            </a:r>
          </a:p>
          <a:p>
            <a:pPr marL="0" algn="l" defTabSz="228600" rtl="0" eaLnBrk="1" latinLnBrk="0" hangingPunct="1">
              <a:lnSpc>
                <a:spcPct val="110000"/>
              </a:lnSpc>
              <a:spcBef>
                <a:spcPts val="300"/>
              </a:spcBef>
              <a:spcAft>
                <a:spcPts val="0"/>
              </a:spcAft>
            </a:pPr>
            <a:r>
              <a:rPr lang="en-US" sz="1500" kern="1200" cap="none" dirty="0">
                <a:solidFill>
                  <a:schemeClr val="tx1"/>
                </a:solidFill>
                <a:latin typeface="+mn-lt"/>
                <a:ea typeface="+mn-ea"/>
                <a:cs typeface="+mn-cs"/>
              </a:rPr>
              <a:t>Hong Kong: +852 3752 6488 </a:t>
            </a:r>
          </a:p>
          <a:p>
            <a:pPr marL="0" algn="l" defTabSz="228600" rtl="0" eaLnBrk="1" latinLnBrk="0" hangingPunct="1">
              <a:lnSpc>
                <a:spcPct val="110000"/>
              </a:lnSpc>
              <a:spcBef>
                <a:spcPts val="300"/>
              </a:spcBef>
              <a:spcAft>
                <a:spcPts val="0"/>
              </a:spcAft>
            </a:pPr>
            <a:r>
              <a:rPr lang="en-US" sz="1500" kern="1200" cap="none" dirty="0">
                <a:solidFill>
                  <a:schemeClr val="tx1"/>
                </a:solidFill>
                <a:latin typeface="+mn-lt"/>
                <a:ea typeface="+mn-ea"/>
                <a:cs typeface="+mn-cs"/>
              </a:rPr>
              <a:t>India: 000800 100 8796</a:t>
            </a:r>
          </a:p>
          <a:p>
            <a:pPr marL="0" algn="l" defTabSz="228600" rtl="0" eaLnBrk="1" latinLnBrk="0" hangingPunct="1">
              <a:lnSpc>
                <a:spcPct val="110000"/>
              </a:lnSpc>
              <a:spcBef>
                <a:spcPts val="300"/>
              </a:spcBef>
              <a:spcAft>
                <a:spcPts val="0"/>
              </a:spcAft>
            </a:pPr>
            <a:r>
              <a:rPr lang="en-US" sz="1500" kern="1200" cap="none" dirty="0">
                <a:solidFill>
                  <a:schemeClr val="tx1"/>
                </a:solidFill>
                <a:latin typeface="+mn-lt"/>
                <a:ea typeface="+mn-ea"/>
                <a:cs typeface="+mn-cs"/>
              </a:rPr>
              <a:t>Philippines: 1 800 1110 1468 </a:t>
            </a:r>
          </a:p>
          <a:p>
            <a:pPr marL="0" algn="l" defTabSz="228600" rtl="0" eaLnBrk="1" latinLnBrk="0" hangingPunct="1">
              <a:lnSpc>
                <a:spcPct val="110000"/>
              </a:lnSpc>
              <a:spcBef>
                <a:spcPts val="300"/>
              </a:spcBef>
              <a:spcAft>
                <a:spcPts val="0"/>
              </a:spcAft>
            </a:pPr>
            <a:r>
              <a:rPr lang="en-US" sz="1500" kern="1200" cap="none" dirty="0">
                <a:solidFill>
                  <a:schemeClr val="tx1"/>
                </a:solidFill>
                <a:latin typeface="+mn-lt"/>
                <a:ea typeface="+mn-ea"/>
                <a:cs typeface="+mn-cs"/>
              </a:rPr>
              <a:t>Singapore: +65 6428 6102 </a:t>
            </a:r>
          </a:p>
          <a:p>
            <a:pPr marL="0" algn="l" defTabSz="228600" rtl="0" eaLnBrk="1" latinLnBrk="0" hangingPunct="1">
              <a:lnSpc>
                <a:spcPct val="110000"/>
              </a:lnSpc>
              <a:spcBef>
                <a:spcPts val="300"/>
              </a:spcBef>
              <a:spcAft>
                <a:spcPts val="0"/>
              </a:spcAft>
            </a:pPr>
            <a:r>
              <a:rPr lang="en-US" sz="1500" kern="1200" cap="none" dirty="0">
                <a:solidFill>
                  <a:schemeClr val="tx1"/>
                </a:solidFill>
                <a:latin typeface="+mn-lt"/>
                <a:ea typeface="+mn-ea"/>
                <a:cs typeface="+mn-cs"/>
              </a:rPr>
              <a:t>Taiwan: +886 2 2650 7441</a:t>
            </a:r>
          </a:p>
          <a:p>
            <a:pPr marL="0" algn="l" defTabSz="228600" rtl="0" eaLnBrk="1" latinLnBrk="0" hangingPunct="1">
              <a:lnSpc>
                <a:spcPct val="110000"/>
              </a:lnSpc>
              <a:spcBef>
                <a:spcPts val="300"/>
              </a:spcBef>
              <a:spcAft>
                <a:spcPts val="600"/>
              </a:spcAft>
            </a:pPr>
            <a:r>
              <a:rPr lang="en-US" sz="1500" kern="1200" cap="none" dirty="0">
                <a:solidFill>
                  <a:schemeClr val="tx1"/>
                </a:solidFill>
                <a:latin typeface="+mn-lt"/>
                <a:ea typeface="+mn-ea"/>
                <a:cs typeface="+mn-cs"/>
              </a:rPr>
              <a:t>Thailand: +66 2105 5712 </a:t>
            </a:r>
          </a:p>
          <a:p>
            <a:pPr marL="0" algn="l" defTabSz="228600" rtl="0" eaLnBrk="1" latinLnBrk="0" hangingPunct="1">
              <a:lnSpc>
                <a:spcPct val="110000"/>
              </a:lnSpc>
              <a:spcBef>
                <a:spcPts val="300"/>
              </a:spcBef>
              <a:spcAft>
                <a:spcPts val="1800"/>
              </a:spcAft>
            </a:pPr>
            <a:r>
              <a:rPr lang="en-US" sz="1500" b="1" kern="1200" cap="none" dirty="0" err="1">
                <a:solidFill>
                  <a:schemeClr val="tx1"/>
                </a:solidFill>
                <a:latin typeface="+mn-lt"/>
                <a:ea typeface="+mn-ea"/>
                <a:cs typeface="+mn-cs"/>
              </a:rPr>
              <a:t>www.rackspace.com</a:t>
            </a:r>
            <a:endParaRPr lang="en-US" sz="1500" b="1" kern="1200" cap="none" dirty="0">
              <a:solidFill>
                <a:schemeClr val="tx1"/>
              </a:solidFill>
              <a:latin typeface="+mn-lt"/>
              <a:ea typeface="+mn-ea"/>
              <a:cs typeface="+mn-cs"/>
            </a:endParaRPr>
          </a:p>
          <a:p>
            <a:pPr marL="0" marR="0" lvl="0" indent="0" algn="l" defTabSz="228600" rtl="0" eaLnBrk="1" fontAlgn="auto" latinLnBrk="0" hangingPunct="1">
              <a:lnSpc>
                <a:spcPct val="110000"/>
              </a:lnSpc>
              <a:spcBef>
                <a:spcPts val="300"/>
              </a:spcBef>
              <a:spcAft>
                <a:spcPts val="300"/>
              </a:spcAft>
              <a:buClrTx/>
              <a:buSzTx/>
              <a:buFontTx/>
              <a:buNone/>
              <a:tabLst/>
              <a:defRPr sz="1400" b="1">
                <a:solidFill>
                  <a:srgbClr val="2E3238"/>
                </a:solidFill>
              </a:defRPr>
            </a:pPr>
            <a:r>
              <a:rPr kumimoji="0" lang="en-US" sz="600" b="0" i="0" u="none" strike="noStrike" kern="1200" cap="none" spc="0" normalizeH="0" baseline="0" noProof="0" dirty="0">
                <a:ln>
                  <a:noFill/>
                </a:ln>
                <a:solidFill>
                  <a:schemeClr val="tx1"/>
                </a:solidFill>
                <a:effectLst/>
                <a:uLnTx/>
                <a:uFillTx/>
                <a:latin typeface="+mn-lt"/>
                <a:ea typeface="+mn-ea"/>
                <a:cs typeface="+mn-cs"/>
              </a:rPr>
              <a:t>Copyright © 2019 Rackspace | Rackspace</a:t>
            </a:r>
            <a:r>
              <a:rPr kumimoji="0" lang="en-US" sz="600" b="0" i="0" u="none" strike="noStrike" kern="1200" cap="none" spc="0" normalizeH="0" baseline="30000" noProof="0" dirty="0">
                <a:ln>
                  <a:noFill/>
                </a:ln>
                <a:solidFill>
                  <a:schemeClr val="tx1"/>
                </a:solidFill>
                <a:effectLst/>
                <a:uLnTx/>
                <a:uFillTx/>
                <a:latin typeface="+mn-lt"/>
                <a:ea typeface="+mn-ea"/>
                <a:cs typeface="+mn-cs"/>
              </a:rPr>
              <a:t>®</a:t>
            </a:r>
            <a:r>
              <a:rPr kumimoji="0" lang="en-US" sz="600" b="0" i="0" u="none" strike="noStrike" kern="1200" cap="none" spc="0" normalizeH="0" baseline="0" noProof="0" dirty="0">
                <a:ln>
                  <a:noFill/>
                </a:ln>
                <a:solidFill>
                  <a:schemeClr val="tx1"/>
                </a:solidFill>
                <a:effectLst/>
                <a:uLnTx/>
                <a:uFillTx/>
                <a:latin typeface="+mn-lt"/>
                <a:ea typeface="+mn-ea"/>
                <a:cs typeface="+mn-cs"/>
              </a:rPr>
              <a:t> Fanatical Support</a:t>
            </a:r>
            <a:r>
              <a:rPr kumimoji="0" lang="en-US" sz="600" b="0" i="0" u="none" strike="noStrike" kern="1200" cap="none" spc="0" normalizeH="0" baseline="30000" noProof="0" dirty="0">
                <a:ln>
                  <a:noFill/>
                </a:ln>
                <a:solidFill>
                  <a:schemeClr val="tx1"/>
                </a:solidFill>
                <a:effectLst/>
                <a:uLnTx/>
                <a:uFillTx/>
                <a:latin typeface="+mn-lt"/>
                <a:ea typeface="+mn-ea"/>
                <a:cs typeface="+mn-cs"/>
              </a:rPr>
              <a:t>®</a:t>
            </a:r>
            <a:r>
              <a:rPr kumimoji="0" lang="en-US" sz="600" b="0" i="0" u="none" strike="noStrike" kern="1200" cap="none" spc="0" normalizeH="0" baseline="0" noProof="0" dirty="0">
                <a:ln>
                  <a:noFill/>
                </a:ln>
                <a:solidFill>
                  <a:schemeClr val="tx1"/>
                </a:solidFill>
                <a:effectLst/>
                <a:uLnTx/>
                <a:uFillTx/>
                <a:latin typeface="+mn-lt"/>
                <a:ea typeface="+mn-ea"/>
                <a:cs typeface="+mn-cs"/>
              </a:rPr>
              <a:t> and </a:t>
            </a:r>
            <a:br>
              <a:rPr kumimoji="0" lang="en-US" sz="600" b="0" i="0" u="none" strike="noStrike" kern="1200" cap="none" spc="0" normalizeH="0" baseline="0" noProof="0" dirty="0">
                <a:ln>
                  <a:noFill/>
                </a:ln>
                <a:solidFill>
                  <a:schemeClr val="tx1"/>
                </a:solidFill>
                <a:effectLst/>
                <a:uLnTx/>
                <a:uFillTx/>
                <a:latin typeface="+mn-lt"/>
                <a:ea typeface="+mn-ea"/>
                <a:cs typeface="+mn-cs"/>
              </a:rPr>
            </a:br>
            <a:r>
              <a:rPr kumimoji="0" lang="en-US" sz="600" b="0" i="0" u="none" strike="noStrike" kern="1200" cap="none" spc="0" normalizeH="0" baseline="0" noProof="0" dirty="0">
                <a:ln>
                  <a:noFill/>
                </a:ln>
                <a:solidFill>
                  <a:schemeClr val="tx1"/>
                </a:solidFill>
                <a:effectLst/>
                <a:uLnTx/>
                <a:uFillTx/>
                <a:latin typeface="+mn-lt"/>
                <a:ea typeface="+mn-ea"/>
                <a:cs typeface="+mn-cs"/>
              </a:rPr>
              <a:t>other Rackspace marks are either registered service marks or service marks </a:t>
            </a:r>
            <a:br>
              <a:rPr kumimoji="0" lang="en-US" sz="600" b="0" i="0" u="none" strike="noStrike" kern="1200" cap="none" spc="0" normalizeH="0" baseline="0" noProof="0" dirty="0">
                <a:ln>
                  <a:noFill/>
                </a:ln>
                <a:solidFill>
                  <a:schemeClr val="tx1"/>
                </a:solidFill>
                <a:effectLst/>
                <a:uLnTx/>
                <a:uFillTx/>
                <a:latin typeface="+mn-lt"/>
                <a:ea typeface="+mn-ea"/>
                <a:cs typeface="+mn-cs"/>
              </a:rPr>
            </a:br>
            <a:r>
              <a:rPr kumimoji="0" lang="en-US" sz="600" b="0" i="0" u="none" strike="noStrike" kern="1200" cap="none" spc="0" normalizeH="0" baseline="0" noProof="0" dirty="0">
                <a:ln>
                  <a:noFill/>
                </a:ln>
                <a:solidFill>
                  <a:schemeClr val="tx1"/>
                </a:solidFill>
                <a:effectLst/>
                <a:uLnTx/>
                <a:uFillTx/>
                <a:latin typeface="+mn-lt"/>
                <a:ea typeface="+mn-ea"/>
                <a:cs typeface="+mn-cs"/>
              </a:rPr>
              <a:t>of Rackspace US, Inc. in the United States and other countries. Features, </a:t>
            </a:r>
            <a:br>
              <a:rPr kumimoji="0" lang="en-US" sz="600" b="0" i="0" u="none" strike="noStrike" kern="1200" cap="none" spc="0" normalizeH="0" baseline="0" noProof="0" dirty="0">
                <a:ln>
                  <a:noFill/>
                </a:ln>
                <a:solidFill>
                  <a:schemeClr val="tx1"/>
                </a:solidFill>
                <a:effectLst/>
                <a:uLnTx/>
                <a:uFillTx/>
                <a:latin typeface="+mn-lt"/>
                <a:ea typeface="+mn-ea"/>
                <a:cs typeface="+mn-cs"/>
              </a:rPr>
            </a:br>
            <a:r>
              <a:rPr kumimoji="0" lang="en-US" sz="600" b="0" i="0" u="none" strike="noStrike" kern="1200" cap="none" spc="0" normalizeH="0" baseline="0" noProof="0" dirty="0">
                <a:ln>
                  <a:noFill/>
                </a:ln>
                <a:solidFill>
                  <a:schemeClr val="tx1"/>
                </a:solidFill>
                <a:effectLst/>
                <a:uLnTx/>
                <a:uFillTx/>
                <a:latin typeface="+mn-lt"/>
                <a:ea typeface="+mn-ea"/>
                <a:cs typeface="+mn-cs"/>
              </a:rPr>
              <a:t>benefits and pricing presented depend on system configuration and are subject to change without notice. Rackspace disclaims any representation, warranty or other legal commitment regarding its services except for those expressly stated in a Rackspace services agreement. All other trademarks, service marks, images, products and brands remain the sole property of their respective holders and do not imply endorsement or sponsorship.</a:t>
            </a:r>
            <a:endParaRPr lang="en-US" sz="700" cap="none" baseline="0" dirty="0">
              <a:solidFill>
                <a:schemeClr val="tx1"/>
              </a:solidFill>
            </a:endParaRPr>
          </a:p>
          <a:p>
            <a:pPr>
              <a:spcBef>
                <a:spcPts val="300"/>
              </a:spcBef>
              <a:spcAft>
                <a:spcPts val="300"/>
              </a:spcAft>
            </a:pPr>
            <a:endParaRPr lang="en-US" sz="450" dirty="0">
              <a:solidFill>
                <a:schemeClr val="tx1"/>
              </a:solidFill>
            </a:endParaRPr>
          </a:p>
        </p:txBody>
      </p:sp>
      <p:sp>
        <p:nvSpPr>
          <p:cNvPr id="7" name="Title 1">
            <a:extLst>
              <a:ext uri="{FF2B5EF4-FFF2-40B4-BE49-F238E27FC236}">
                <a16:creationId xmlns:a16="http://schemas.microsoft.com/office/drawing/2014/main" id="{0137746E-933E-B645-9248-9E1386F9513F}"/>
              </a:ext>
            </a:extLst>
          </p:cNvPr>
          <p:cNvSpPr txBox="1">
            <a:spLocks/>
          </p:cNvSpPr>
          <p:nvPr userDrawn="1"/>
        </p:nvSpPr>
        <p:spPr>
          <a:xfrm>
            <a:off x="297657" y="140639"/>
            <a:ext cx="5693568" cy="781051"/>
          </a:xfrm>
          <a:prstGeom prst="rect">
            <a:avLst/>
          </a:prstGeom>
          <a:ln w="12700">
            <a:noFill/>
          </a:ln>
        </p:spPr>
        <p:txBody>
          <a:bodyPr vert="horz" lIns="0" tIns="0" rIns="0" bIns="0" rtlCol="0" anchor="t" anchorCtr="0">
            <a:noAutofit/>
          </a:bodyPr>
          <a:lstStyle>
            <a:lvl1pPr algn="l" defTabSz="1828800" rtl="0" eaLnBrk="1" latinLnBrk="0" hangingPunct="1">
              <a:lnSpc>
                <a:spcPct val="100000"/>
              </a:lnSpc>
              <a:spcBef>
                <a:spcPct val="0"/>
              </a:spcBef>
              <a:buNone/>
              <a:defRPr sz="8800" kern="1200">
                <a:ln w="9525">
                  <a:solidFill>
                    <a:schemeClr val="tx2"/>
                  </a:solidFill>
                </a:ln>
                <a:solidFill>
                  <a:schemeClr val="bg1"/>
                </a:solidFill>
                <a:latin typeface="+mj-lt"/>
                <a:ea typeface="+mj-ea"/>
                <a:cs typeface="+mj-cs"/>
              </a:defRPr>
            </a:lvl1pPr>
          </a:lstStyle>
          <a:p>
            <a:r>
              <a:rPr lang="en-US" sz="6750">
                <a:ln w="9525">
                  <a:noFill/>
                </a:ln>
                <a:solidFill>
                  <a:schemeClr val="bg1"/>
                </a:solidFill>
              </a:rPr>
              <a:t>Thank you</a:t>
            </a:r>
          </a:p>
        </p:txBody>
      </p:sp>
      <p:sp>
        <p:nvSpPr>
          <p:cNvPr id="8" name="Freeform 5">
            <a:extLst>
              <a:ext uri="{FF2B5EF4-FFF2-40B4-BE49-F238E27FC236}">
                <a16:creationId xmlns:a16="http://schemas.microsoft.com/office/drawing/2014/main" id="{45A94329-2CF8-BD43-BD23-4717BE2415FE}"/>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bg1"/>
          </a:solidFill>
          <a:ln>
            <a:noFill/>
          </a:ln>
        </p:spPr>
        <p:txBody>
          <a:bodyPr vert="horz" wrap="square" lIns="45720" tIns="22860" rIns="45720" bIns="22860" numCol="1" anchor="t" anchorCtr="0" compatLnSpc="1">
            <a:prstTxWarp prst="textNoShape">
              <a:avLst/>
            </a:prstTxWarp>
          </a:bodyPr>
          <a:lstStyle/>
          <a:p>
            <a:endParaRPr lang="en-US" sz="450"/>
          </a:p>
        </p:txBody>
      </p:sp>
    </p:spTree>
    <p:extLst>
      <p:ext uri="{BB962C8B-B14F-4D97-AF65-F5344CB8AC3E}">
        <p14:creationId xmlns:p14="http://schemas.microsoft.com/office/powerpoint/2010/main" val="4148599746"/>
      </p:ext>
    </p:extLst>
  </p:cSld>
  <p:clrMapOvr>
    <a:masterClrMapping/>
  </p:clrMapOvr>
  <p:transition spd="med" advClick="0" advTm="400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36576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6" name="Chart Placeholder 5">
            <a:extLst>
              <a:ext uri="{FF2B5EF4-FFF2-40B4-BE49-F238E27FC236}">
                <a16:creationId xmlns:a16="http://schemas.microsoft.com/office/drawing/2014/main" id="{D15CAE43-FFC5-5941-A364-DB8503717B41}"/>
              </a:ext>
            </a:extLst>
          </p:cNvPr>
          <p:cNvSpPr>
            <a:spLocks noGrp="1"/>
          </p:cNvSpPr>
          <p:nvPr>
            <p:ph type="chart" sz="quarter" idx="14"/>
          </p:nvPr>
        </p:nvSpPr>
        <p:spPr>
          <a:xfrm>
            <a:off x="3152775" y="2416705"/>
            <a:ext cx="8591550" cy="4079346"/>
          </a:xfrm>
        </p:spPr>
        <p:txBody>
          <a:bodyPr/>
          <a:lstStyle/>
          <a:p>
            <a:r>
              <a:rPr lang="en-US"/>
              <a:t>Click icon to add chart</a:t>
            </a:r>
          </a:p>
        </p:txBody>
      </p:sp>
      <p:sp>
        <p:nvSpPr>
          <p:cNvPr id="5" name="Title 4">
            <a:extLst>
              <a:ext uri="{FF2B5EF4-FFF2-40B4-BE49-F238E27FC236}">
                <a16:creationId xmlns:a16="http://schemas.microsoft.com/office/drawing/2014/main" id="{1A166DE4-81E7-7D4A-A206-F89CC138B7CD}"/>
              </a:ext>
            </a:extLst>
          </p:cNvPr>
          <p:cNvSpPr>
            <a:spLocks noGrp="1"/>
          </p:cNvSpPr>
          <p:nvPr>
            <p:ph type="title" hasCustomPrompt="1"/>
          </p:nvPr>
        </p:nvSpPr>
        <p:spPr/>
        <p:txBody>
          <a:bodyPr/>
          <a:lstStyle/>
          <a:p>
            <a:r>
              <a:rPr lang="en-US" dirty="0"/>
              <a:t>Chart Slide</a:t>
            </a:r>
          </a:p>
        </p:txBody>
      </p:sp>
      <p:sp>
        <p:nvSpPr>
          <p:cNvPr id="10" name="Freeform 5">
            <a:extLst>
              <a:ext uri="{FF2B5EF4-FFF2-40B4-BE49-F238E27FC236}">
                <a16:creationId xmlns:a16="http://schemas.microsoft.com/office/drawing/2014/main" id="{CFFE015B-98FD-1C46-9214-B765A4A59ADC}"/>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tx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12" name="Text Placeholder 8">
            <a:extLst>
              <a:ext uri="{FF2B5EF4-FFF2-40B4-BE49-F238E27FC236}">
                <a16:creationId xmlns:a16="http://schemas.microsoft.com/office/drawing/2014/main" id="{02EECDEE-456F-4A15-A4FE-4CA2F60E0059}"/>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875" kern="1200" dirty="0">
                <a:ln w="3175">
                  <a:noFill/>
                </a:ln>
                <a:solidFill>
                  <a:schemeClr val="tx1"/>
                </a:solidFill>
                <a:latin typeface="+mn-lt"/>
                <a:ea typeface="+mn-ea"/>
                <a:cs typeface="+mn-cs"/>
              </a:defRPr>
            </a:lvl1pPr>
          </a:lstStyle>
          <a:p>
            <a:r>
              <a:rPr lang="en-US" dirty="0"/>
              <a:t>Subtitle or callout if needed, all titles and subtitles are sentence case </a:t>
            </a:r>
          </a:p>
        </p:txBody>
      </p:sp>
      <p:sp>
        <p:nvSpPr>
          <p:cNvPr id="9" name="Text Placeholder 6">
            <a:extLst>
              <a:ext uri="{FF2B5EF4-FFF2-40B4-BE49-F238E27FC236}">
                <a16:creationId xmlns:a16="http://schemas.microsoft.com/office/drawing/2014/main" id="{0DE29CAF-37DB-469A-A4BC-F015B5D92449}"/>
              </a:ext>
            </a:extLst>
          </p:cNvPr>
          <p:cNvSpPr>
            <a:spLocks noGrp="1"/>
          </p:cNvSpPr>
          <p:nvPr>
            <p:ph type="body" sz="quarter" idx="15"/>
          </p:nvPr>
        </p:nvSpPr>
        <p:spPr>
          <a:xfrm>
            <a:off x="3238500" y="310896"/>
            <a:ext cx="8580120" cy="1468660"/>
          </a:xfrm>
        </p:spPr>
        <p:txBody>
          <a:bodyPr lIns="18288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1750525351"/>
      </p:ext>
    </p:extLst>
  </p:cSld>
  <p:clrMapOvr>
    <a:masterClrMapping/>
  </p:clrMapOvr>
  <p:transition spd="med" advClick="0" advTm="4000">
    <p:pull/>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Logo">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D1BDD65-8CC0-874E-AECF-7F5B662750F7}"/>
              </a:ext>
            </a:extLst>
          </p:cNvPr>
          <p:cNvGrpSpPr/>
          <p:nvPr userDrawn="1"/>
        </p:nvGrpSpPr>
        <p:grpSpPr>
          <a:xfrm>
            <a:off x="4003390" y="2991645"/>
            <a:ext cx="4327938" cy="865647"/>
            <a:chOff x="1047750" y="4813300"/>
            <a:chExt cx="22890163" cy="4578350"/>
          </a:xfrm>
          <a:solidFill>
            <a:srgbClr val="EB0000"/>
          </a:solidFill>
        </p:grpSpPr>
        <p:sp>
          <p:nvSpPr>
            <p:cNvPr id="6" name="Freeform 1">
              <a:extLst>
                <a:ext uri="{FF2B5EF4-FFF2-40B4-BE49-F238E27FC236}">
                  <a16:creationId xmlns:a16="http://schemas.microsoft.com/office/drawing/2014/main" id="{89CF1909-B351-3945-931D-20AAC65CFDE1}"/>
                </a:ext>
              </a:extLst>
            </p:cNvPr>
            <p:cNvSpPr>
              <a:spLocks noChangeArrowheads="1"/>
            </p:cNvSpPr>
            <p:nvPr/>
          </p:nvSpPr>
          <p:spPr bwMode="auto">
            <a:xfrm>
              <a:off x="10621963" y="5653088"/>
              <a:ext cx="2309812" cy="2905125"/>
            </a:xfrm>
            <a:custGeom>
              <a:avLst/>
              <a:gdLst>
                <a:gd name="T0" fmla="*/ 5810 w 6415"/>
                <a:gd name="T1" fmla="*/ 5337 h 8071"/>
                <a:gd name="T2" fmla="*/ 5104 w 6415"/>
                <a:gd name="T3" fmla="*/ 7113 h 8071"/>
                <a:gd name="T4" fmla="*/ 2253 w 6415"/>
                <a:gd name="T5" fmla="*/ 8060 h 8071"/>
                <a:gd name="T6" fmla="*/ 0 w 6415"/>
                <a:gd name="T7" fmla="*/ 7526 h 8071"/>
                <a:gd name="T8" fmla="*/ 333 w 6415"/>
                <a:gd name="T9" fmla="*/ 5778 h 8071"/>
                <a:gd name="T10" fmla="*/ 2474 w 6415"/>
                <a:gd name="T11" fmla="*/ 6381 h 8071"/>
                <a:gd name="T12" fmla="*/ 3426 w 6415"/>
                <a:gd name="T13" fmla="*/ 5699 h 8071"/>
                <a:gd name="T14" fmla="*/ 2470 w 6415"/>
                <a:gd name="T15" fmla="*/ 4717 h 8071"/>
                <a:gd name="T16" fmla="*/ 841 w 6415"/>
                <a:gd name="T17" fmla="*/ 2675 h 8071"/>
                <a:gd name="T18" fmla="*/ 4242 w 6415"/>
                <a:gd name="T19" fmla="*/ 0 h 8071"/>
                <a:gd name="T20" fmla="*/ 6414 w 6415"/>
                <a:gd name="T21" fmla="*/ 505 h 8071"/>
                <a:gd name="T22" fmla="*/ 6083 w 6415"/>
                <a:gd name="T23" fmla="*/ 2250 h 8071"/>
                <a:gd name="T24" fmla="*/ 4135 w 6415"/>
                <a:gd name="T25" fmla="*/ 1693 h 8071"/>
                <a:gd name="T26" fmla="*/ 3153 w 6415"/>
                <a:gd name="T27" fmla="*/ 2359 h 8071"/>
                <a:gd name="T28" fmla="*/ 4077 w 6415"/>
                <a:gd name="T29" fmla="*/ 3232 h 8071"/>
                <a:gd name="T30" fmla="*/ 5810 w 6415"/>
                <a:gd name="T31" fmla="*/ 5337 h 8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15" h="8071">
                  <a:moveTo>
                    <a:pt x="5810" y="5337"/>
                  </a:moveTo>
                  <a:cubicBezTo>
                    <a:pt x="5810" y="6050"/>
                    <a:pt x="5573" y="6648"/>
                    <a:pt x="5104" y="7113"/>
                  </a:cubicBezTo>
                  <a:cubicBezTo>
                    <a:pt x="4480" y="7731"/>
                    <a:pt x="3469" y="8070"/>
                    <a:pt x="2253" y="8060"/>
                  </a:cubicBezTo>
                  <a:cubicBezTo>
                    <a:pt x="1381" y="8045"/>
                    <a:pt x="498" y="7832"/>
                    <a:pt x="0" y="7526"/>
                  </a:cubicBezTo>
                  <a:lnTo>
                    <a:pt x="333" y="5778"/>
                  </a:lnTo>
                  <a:cubicBezTo>
                    <a:pt x="862" y="6077"/>
                    <a:pt x="1786" y="6381"/>
                    <a:pt x="2474" y="6381"/>
                  </a:cubicBezTo>
                  <a:cubicBezTo>
                    <a:pt x="3043" y="6381"/>
                    <a:pt x="3426" y="6119"/>
                    <a:pt x="3426" y="5699"/>
                  </a:cubicBezTo>
                  <a:cubicBezTo>
                    <a:pt x="3426" y="5319"/>
                    <a:pt x="3157" y="5052"/>
                    <a:pt x="2470" y="4717"/>
                  </a:cubicBezTo>
                  <a:cubicBezTo>
                    <a:pt x="1385" y="4173"/>
                    <a:pt x="841" y="3486"/>
                    <a:pt x="841" y="2675"/>
                  </a:cubicBezTo>
                  <a:cubicBezTo>
                    <a:pt x="841" y="1079"/>
                    <a:pt x="2202" y="0"/>
                    <a:pt x="4242" y="0"/>
                  </a:cubicBezTo>
                  <a:cubicBezTo>
                    <a:pt x="5320" y="0"/>
                    <a:pt x="6023" y="255"/>
                    <a:pt x="6414" y="505"/>
                  </a:cubicBezTo>
                  <a:lnTo>
                    <a:pt x="6083" y="2250"/>
                  </a:lnTo>
                  <a:cubicBezTo>
                    <a:pt x="5775" y="2018"/>
                    <a:pt x="4991" y="1693"/>
                    <a:pt x="4135" y="1693"/>
                  </a:cubicBezTo>
                  <a:cubicBezTo>
                    <a:pt x="3539" y="1693"/>
                    <a:pt x="3153" y="1942"/>
                    <a:pt x="3153" y="2359"/>
                  </a:cubicBezTo>
                  <a:cubicBezTo>
                    <a:pt x="3153" y="2659"/>
                    <a:pt x="3448" y="2926"/>
                    <a:pt x="4077" y="3232"/>
                  </a:cubicBezTo>
                  <a:cubicBezTo>
                    <a:pt x="4887" y="3641"/>
                    <a:pt x="5810" y="4244"/>
                    <a:pt x="5810" y="53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450"/>
            </a:p>
          </p:txBody>
        </p:sp>
        <p:sp>
          <p:nvSpPr>
            <p:cNvPr id="7" name="Freeform 2">
              <a:extLst>
                <a:ext uri="{FF2B5EF4-FFF2-40B4-BE49-F238E27FC236}">
                  <a16:creationId xmlns:a16="http://schemas.microsoft.com/office/drawing/2014/main" id="{01DED2E4-2E47-EB4C-B600-8267E857DBE2}"/>
                </a:ext>
              </a:extLst>
            </p:cNvPr>
            <p:cNvSpPr>
              <a:spLocks noChangeArrowheads="1"/>
            </p:cNvSpPr>
            <p:nvPr/>
          </p:nvSpPr>
          <p:spPr bwMode="auto">
            <a:xfrm>
              <a:off x="5807075" y="5659438"/>
              <a:ext cx="2387600" cy="2897187"/>
            </a:xfrm>
            <a:custGeom>
              <a:avLst/>
              <a:gdLst>
                <a:gd name="T0" fmla="*/ 5041 w 6631"/>
                <a:gd name="T1" fmla="*/ 0 h 8046"/>
                <a:gd name="T2" fmla="*/ 0 w 6631"/>
                <a:gd name="T3" fmla="*/ 4882 h 8046"/>
                <a:gd name="T4" fmla="*/ 3258 w 6631"/>
                <a:gd name="T5" fmla="*/ 8045 h 8046"/>
                <a:gd name="T6" fmla="*/ 5460 w 6631"/>
                <a:gd name="T7" fmla="*/ 7631 h 8046"/>
                <a:gd name="T8" fmla="*/ 5824 w 6631"/>
                <a:gd name="T9" fmla="*/ 5713 h 8046"/>
                <a:gd name="T10" fmla="*/ 3905 w 6631"/>
                <a:gd name="T11" fmla="*/ 6209 h 8046"/>
                <a:gd name="T12" fmla="*/ 2404 w 6631"/>
                <a:gd name="T13" fmla="*/ 4628 h 8046"/>
                <a:gd name="T14" fmla="*/ 5010 w 6631"/>
                <a:gd name="T15" fmla="*/ 1833 h 8046"/>
                <a:gd name="T16" fmla="*/ 6275 w 6631"/>
                <a:gd name="T17" fmla="*/ 2135 h 8046"/>
                <a:gd name="T18" fmla="*/ 6630 w 6631"/>
                <a:gd name="T19" fmla="*/ 271 h 8046"/>
                <a:gd name="T20" fmla="*/ 5041 w 6631"/>
                <a:gd name="T21" fmla="*/ 0 h 8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31" h="8046">
                  <a:moveTo>
                    <a:pt x="5041" y="0"/>
                  </a:moveTo>
                  <a:cubicBezTo>
                    <a:pt x="2167" y="0"/>
                    <a:pt x="0" y="2098"/>
                    <a:pt x="0" y="4882"/>
                  </a:cubicBezTo>
                  <a:cubicBezTo>
                    <a:pt x="0" y="6804"/>
                    <a:pt x="1278" y="8045"/>
                    <a:pt x="3258" y="8045"/>
                  </a:cubicBezTo>
                  <a:cubicBezTo>
                    <a:pt x="4106" y="8045"/>
                    <a:pt x="4929" y="7890"/>
                    <a:pt x="5460" y="7631"/>
                  </a:cubicBezTo>
                  <a:lnTo>
                    <a:pt x="5824" y="5713"/>
                  </a:lnTo>
                  <a:cubicBezTo>
                    <a:pt x="5115" y="6064"/>
                    <a:pt x="4561" y="6209"/>
                    <a:pt x="3905" y="6209"/>
                  </a:cubicBezTo>
                  <a:cubicBezTo>
                    <a:pt x="3182" y="6209"/>
                    <a:pt x="2404" y="5791"/>
                    <a:pt x="2404" y="4628"/>
                  </a:cubicBezTo>
                  <a:cubicBezTo>
                    <a:pt x="2404" y="3258"/>
                    <a:pt x="3376" y="1833"/>
                    <a:pt x="5010" y="1833"/>
                  </a:cubicBezTo>
                  <a:cubicBezTo>
                    <a:pt x="5504" y="1833"/>
                    <a:pt x="5919" y="1933"/>
                    <a:pt x="6275" y="2135"/>
                  </a:cubicBezTo>
                  <a:lnTo>
                    <a:pt x="6630" y="271"/>
                  </a:lnTo>
                  <a:cubicBezTo>
                    <a:pt x="6219" y="103"/>
                    <a:pt x="5624" y="0"/>
                    <a:pt x="504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450"/>
            </a:p>
          </p:txBody>
        </p:sp>
        <p:sp>
          <p:nvSpPr>
            <p:cNvPr id="8" name="Freeform 3">
              <a:extLst>
                <a:ext uri="{FF2B5EF4-FFF2-40B4-BE49-F238E27FC236}">
                  <a16:creationId xmlns:a16="http://schemas.microsoft.com/office/drawing/2014/main" id="{EEF7A960-AFFB-B04D-8475-F9510D31B231}"/>
                </a:ext>
              </a:extLst>
            </p:cNvPr>
            <p:cNvSpPr>
              <a:spLocks noChangeArrowheads="1"/>
            </p:cNvSpPr>
            <p:nvPr/>
          </p:nvSpPr>
          <p:spPr bwMode="auto">
            <a:xfrm>
              <a:off x="23209250" y="7812088"/>
              <a:ext cx="728663" cy="693737"/>
            </a:xfrm>
            <a:custGeom>
              <a:avLst/>
              <a:gdLst>
                <a:gd name="T0" fmla="*/ 1097 w 2023"/>
                <a:gd name="T1" fmla="*/ 0 h 1927"/>
                <a:gd name="T2" fmla="*/ 47 w 2023"/>
                <a:gd name="T3" fmla="*/ 963 h 1927"/>
                <a:gd name="T4" fmla="*/ 924 w 2023"/>
                <a:gd name="T5" fmla="*/ 1926 h 1927"/>
                <a:gd name="T6" fmla="*/ 1974 w 2023"/>
                <a:gd name="T7" fmla="*/ 963 h 1927"/>
                <a:gd name="T8" fmla="*/ 1974 w 2023"/>
                <a:gd name="T9" fmla="*/ 963 h 1927"/>
                <a:gd name="T10" fmla="*/ 1097 w 2023"/>
                <a:gd name="T11" fmla="*/ 0 h 1927"/>
                <a:gd name="T12" fmla="*/ 1835 w 2023"/>
                <a:gd name="T13" fmla="*/ 953 h 1927"/>
                <a:gd name="T14" fmla="*/ 924 w 2023"/>
                <a:gd name="T15" fmla="*/ 1788 h 1927"/>
                <a:gd name="T16" fmla="*/ 186 w 2023"/>
                <a:gd name="T17" fmla="*/ 975 h 1927"/>
                <a:gd name="T18" fmla="*/ 1097 w 2023"/>
                <a:gd name="T19" fmla="*/ 138 h 1927"/>
                <a:gd name="T20" fmla="*/ 1835 w 2023"/>
                <a:gd name="T21" fmla="*/ 953 h 1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23" h="1927">
                  <a:moveTo>
                    <a:pt x="1097" y="0"/>
                  </a:moveTo>
                  <a:cubicBezTo>
                    <a:pt x="564" y="0"/>
                    <a:pt x="97" y="432"/>
                    <a:pt x="47" y="963"/>
                  </a:cubicBezTo>
                  <a:cubicBezTo>
                    <a:pt x="0" y="1496"/>
                    <a:pt x="392" y="1926"/>
                    <a:pt x="924" y="1926"/>
                  </a:cubicBezTo>
                  <a:cubicBezTo>
                    <a:pt x="1455" y="1926"/>
                    <a:pt x="1926" y="1496"/>
                    <a:pt x="1974" y="963"/>
                  </a:cubicBezTo>
                  <a:lnTo>
                    <a:pt x="1974" y="963"/>
                  </a:lnTo>
                  <a:cubicBezTo>
                    <a:pt x="2022" y="432"/>
                    <a:pt x="1631" y="0"/>
                    <a:pt x="1097" y="0"/>
                  </a:cubicBezTo>
                  <a:close/>
                  <a:moveTo>
                    <a:pt x="1835" y="953"/>
                  </a:moveTo>
                  <a:cubicBezTo>
                    <a:pt x="1794" y="1414"/>
                    <a:pt x="1385" y="1788"/>
                    <a:pt x="924" y="1788"/>
                  </a:cubicBezTo>
                  <a:cubicBezTo>
                    <a:pt x="473" y="1788"/>
                    <a:pt x="144" y="1426"/>
                    <a:pt x="186" y="975"/>
                  </a:cubicBezTo>
                  <a:cubicBezTo>
                    <a:pt x="227" y="516"/>
                    <a:pt x="634" y="138"/>
                    <a:pt x="1097" y="138"/>
                  </a:cubicBezTo>
                  <a:cubicBezTo>
                    <a:pt x="1548" y="138"/>
                    <a:pt x="1875" y="502"/>
                    <a:pt x="1835" y="95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450"/>
            </a:p>
          </p:txBody>
        </p:sp>
        <p:sp>
          <p:nvSpPr>
            <p:cNvPr id="9" name="Freeform 4">
              <a:extLst>
                <a:ext uri="{FF2B5EF4-FFF2-40B4-BE49-F238E27FC236}">
                  <a16:creationId xmlns:a16="http://schemas.microsoft.com/office/drawing/2014/main" id="{7A76B93B-9243-5940-AFB6-B9FBAB82EF64}"/>
                </a:ext>
              </a:extLst>
            </p:cNvPr>
            <p:cNvSpPr>
              <a:spLocks noChangeArrowheads="1"/>
            </p:cNvSpPr>
            <p:nvPr/>
          </p:nvSpPr>
          <p:spPr bwMode="auto">
            <a:xfrm>
              <a:off x="23420388" y="7954963"/>
              <a:ext cx="331787" cy="407987"/>
            </a:xfrm>
            <a:custGeom>
              <a:avLst/>
              <a:gdLst>
                <a:gd name="T0" fmla="*/ 587 w 921"/>
                <a:gd name="T1" fmla="*/ 0 h 1135"/>
                <a:gd name="T2" fmla="*/ 213 w 921"/>
                <a:gd name="T3" fmla="*/ 0 h 1135"/>
                <a:gd name="T4" fmla="*/ 0 w 921"/>
                <a:gd name="T5" fmla="*/ 1134 h 1135"/>
                <a:gd name="T6" fmla="*/ 140 w 921"/>
                <a:gd name="T7" fmla="*/ 1134 h 1135"/>
                <a:gd name="T8" fmla="*/ 221 w 921"/>
                <a:gd name="T9" fmla="*/ 700 h 1135"/>
                <a:gd name="T10" fmla="*/ 436 w 921"/>
                <a:gd name="T11" fmla="*/ 700 h 1135"/>
                <a:gd name="T12" fmla="*/ 583 w 921"/>
                <a:gd name="T13" fmla="*/ 1134 h 1135"/>
                <a:gd name="T14" fmla="*/ 732 w 921"/>
                <a:gd name="T15" fmla="*/ 1134 h 1135"/>
                <a:gd name="T16" fmla="*/ 579 w 921"/>
                <a:gd name="T17" fmla="*/ 686 h 1135"/>
                <a:gd name="T18" fmla="*/ 880 w 921"/>
                <a:gd name="T19" fmla="*/ 361 h 1135"/>
                <a:gd name="T20" fmla="*/ 587 w 921"/>
                <a:gd name="T21" fmla="*/ 0 h 1135"/>
                <a:gd name="T22" fmla="*/ 748 w 921"/>
                <a:gd name="T23" fmla="*/ 336 h 1135"/>
                <a:gd name="T24" fmla="*/ 483 w 921"/>
                <a:gd name="T25" fmla="*/ 560 h 1135"/>
                <a:gd name="T26" fmla="*/ 250 w 921"/>
                <a:gd name="T27" fmla="*/ 560 h 1135"/>
                <a:gd name="T28" fmla="*/ 328 w 921"/>
                <a:gd name="T29" fmla="*/ 136 h 1135"/>
                <a:gd name="T30" fmla="*/ 587 w 921"/>
                <a:gd name="T31" fmla="*/ 136 h 1135"/>
                <a:gd name="T32" fmla="*/ 748 w 921"/>
                <a:gd name="T33" fmla="*/ 336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1135">
                  <a:moveTo>
                    <a:pt x="587" y="0"/>
                  </a:moveTo>
                  <a:lnTo>
                    <a:pt x="213" y="0"/>
                  </a:lnTo>
                  <a:lnTo>
                    <a:pt x="0" y="1134"/>
                  </a:lnTo>
                  <a:lnTo>
                    <a:pt x="140" y="1134"/>
                  </a:lnTo>
                  <a:lnTo>
                    <a:pt x="221" y="700"/>
                  </a:lnTo>
                  <a:lnTo>
                    <a:pt x="436" y="700"/>
                  </a:lnTo>
                  <a:lnTo>
                    <a:pt x="583" y="1134"/>
                  </a:lnTo>
                  <a:lnTo>
                    <a:pt x="732" y="1134"/>
                  </a:lnTo>
                  <a:lnTo>
                    <a:pt x="579" y="686"/>
                  </a:lnTo>
                  <a:cubicBezTo>
                    <a:pt x="723" y="647"/>
                    <a:pt x="852" y="518"/>
                    <a:pt x="880" y="361"/>
                  </a:cubicBezTo>
                  <a:cubicBezTo>
                    <a:pt x="920" y="163"/>
                    <a:pt x="785" y="0"/>
                    <a:pt x="587" y="0"/>
                  </a:cubicBezTo>
                  <a:close/>
                  <a:moveTo>
                    <a:pt x="748" y="336"/>
                  </a:moveTo>
                  <a:cubicBezTo>
                    <a:pt x="725" y="458"/>
                    <a:pt x="605" y="560"/>
                    <a:pt x="483" y="560"/>
                  </a:cubicBezTo>
                  <a:lnTo>
                    <a:pt x="250" y="560"/>
                  </a:lnTo>
                  <a:lnTo>
                    <a:pt x="328" y="136"/>
                  </a:lnTo>
                  <a:lnTo>
                    <a:pt x="587" y="136"/>
                  </a:lnTo>
                  <a:cubicBezTo>
                    <a:pt x="699" y="138"/>
                    <a:pt x="769" y="223"/>
                    <a:pt x="748" y="33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450"/>
            </a:p>
          </p:txBody>
        </p:sp>
        <p:sp>
          <p:nvSpPr>
            <p:cNvPr id="10" name="Freeform 5">
              <a:extLst>
                <a:ext uri="{FF2B5EF4-FFF2-40B4-BE49-F238E27FC236}">
                  <a16:creationId xmlns:a16="http://schemas.microsoft.com/office/drawing/2014/main" id="{D3C10805-4A7D-DF43-9433-B1789EE41BFD}"/>
                </a:ext>
              </a:extLst>
            </p:cNvPr>
            <p:cNvSpPr>
              <a:spLocks noChangeArrowheads="1"/>
            </p:cNvSpPr>
            <p:nvPr/>
          </p:nvSpPr>
          <p:spPr bwMode="auto">
            <a:xfrm>
              <a:off x="20724813" y="5653088"/>
              <a:ext cx="2590800" cy="2901950"/>
            </a:xfrm>
            <a:custGeom>
              <a:avLst/>
              <a:gdLst>
                <a:gd name="T0" fmla="*/ 6575 w 7198"/>
                <a:gd name="T1" fmla="*/ 3901 h 8063"/>
                <a:gd name="T2" fmla="*/ 7197 w 7198"/>
                <a:gd name="T3" fmla="*/ 2328 h 8063"/>
                <a:gd name="T4" fmla="*/ 4505 w 7198"/>
                <a:gd name="T5" fmla="*/ 0 h 8063"/>
                <a:gd name="T6" fmla="*/ 1204 w 7198"/>
                <a:gd name="T7" fmla="*/ 1520 h 8063"/>
                <a:gd name="T8" fmla="*/ 0 w 7198"/>
                <a:gd name="T9" fmla="*/ 4804 h 8063"/>
                <a:gd name="T10" fmla="*/ 3354 w 7198"/>
                <a:gd name="T11" fmla="*/ 8062 h 8063"/>
                <a:gd name="T12" fmla="*/ 6232 w 7198"/>
                <a:gd name="T13" fmla="*/ 7444 h 8063"/>
                <a:gd name="T14" fmla="*/ 6600 w 7198"/>
                <a:gd name="T15" fmla="*/ 5513 h 8063"/>
                <a:gd name="T16" fmla="*/ 3906 w 7198"/>
                <a:gd name="T17" fmla="*/ 6274 h 8063"/>
                <a:gd name="T18" fmla="*/ 2173 w 7198"/>
                <a:gd name="T19" fmla="*/ 4736 h 8063"/>
                <a:gd name="T20" fmla="*/ 6575 w 7198"/>
                <a:gd name="T21" fmla="*/ 3901 h 8063"/>
                <a:gd name="T22" fmla="*/ 4222 w 7198"/>
                <a:gd name="T23" fmla="*/ 1677 h 8063"/>
                <a:gd name="T24" fmla="*/ 4859 w 7198"/>
                <a:gd name="T25" fmla="*/ 2793 h 8063"/>
                <a:gd name="T26" fmla="*/ 2425 w 7198"/>
                <a:gd name="T27" fmla="*/ 3246 h 8063"/>
                <a:gd name="T28" fmla="*/ 4222 w 7198"/>
                <a:gd name="T29" fmla="*/ 1677 h 8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98" h="8063">
                  <a:moveTo>
                    <a:pt x="6575" y="3901"/>
                  </a:moveTo>
                  <a:cubicBezTo>
                    <a:pt x="6986" y="3500"/>
                    <a:pt x="7197" y="2971"/>
                    <a:pt x="7197" y="2328"/>
                  </a:cubicBezTo>
                  <a:cubicBezTo>
                    <a:pt x="7197" y="937"/>
                    <a:pt x="6120" y="0"/>
                    <a:pt x="4505" y="0"/>
                  </a:cubicBezTo>
                  <a:cubicBezTo>
                    <a:pt x="3215" y="0"/>
                    <a:pt x="2043" y="540"/>
                    <a:pt x="1204" y="1520"/>
                  </a:cubicBezTo>
                  <a:cubicBezTo>
                    <a:pt x="439" y="2413"/>
                    <a:pt x="0" y="3610"/>
                    <a:pt x="0" y="4804"/>
                  </a:cubicBezTo>
                  <a:cubicBezTo>
                    <a:pt x="0" y="6875"/>
                    <a:pt x="1220" y="8062"/>
                    <a:pt x="3354" y="8062"/>
                  </a:cubicBezTo>
                  <a:cubicBezTo>
                    <a:pt x="3856" y="8062"/>
                    <a:pt x="5140" y="8002"/>
                    <a:pt x="6232" y="7444"/>
                  </a:cubicBezTo>
                  <a:lnTo>
                    <a:pt x="6600" y="5513"/>
                  </a:lnTo>
                  <a:cubicBezTo>
                    <a:pt x="5694" y="6038"/>
                    <a:pt x="4865" y="6274"/>
                    <a:pt x="3906" y="6274"/>
                  </a:cubicBezTo>
                  <a:cubicBezTo>
                    <a:pt x="2824" y="6274"/>
                    <a:pt x="2091" y="5709"/>
                    <a:pt x="2173" y="4736"/>
                  </a:cubicBezTo>
                  <a:cubicBezTo>
                    <a:pt x="3904" y="5073"/>
                    <a:pt x="5804" y="4653"/>
                    <a:pt x="6575" y="3901"/>
                  </a:cubicBezTo>
                  <a:close/>
                  <a:moveTo>
                    <a:pt x="4222" y="1677"/>
                  </a:moveTo>
                  <a:cubicBezTo>
                    <a:pt x="5105" y="1677"/>
                    <a:pt x="5217" y="2438"/>
                    <a:pt x="4859" y="2793"/>
                  </a:cubicBezTo>
                  <a:cubicBezTo>
                    <a:pt x="4528" y="3120"/>
                    <a:pt x="3771" y="3256"/>
                    <a:pt x="2425" y="3246"/>
                  </a:cubicBezTo>
                  <a:cubicBezTo>
                    <a:pt x="2597" y="2491"/>
                    <a:pt x="3230" y="1677"/>
                    <a:pt x="4222" y="167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450"/>
            </a:p>
          </p:txBody>
        </p:sp>
        <p:sp>
          <p:nvSpPr>
            <p:cNvPr id="11" name="Freeform 6">
              <a:extLst>
                <a:ext uri="{FF2B5EF4-FFF2-40B4-BE49-F238E27FC236}">
                  <a16:creationId xmlns:a16="http://schemas.microsoft.com/office/drawing/2014/main" id="{7A8E0C59-E5ED-B549-9AB4-0B6793AC8444}"/>
                </a:ext>
              </a:extLst>
            </p:cNvPr>
            <p:cNvSpPr>
              <a:spLocks noChangeArrowheads="1"/>
            </p:cNvSpPr>
            <p:nvPr/>
          </p:nvSpPr>
          <p:spPr bwMode="auto">
            <a:xfrm>
              <a:off x="18492788" y="5659438"/>
              <a:ext cx="2387600" cy="2897187"/>
            </a:xfrm>
            <a:custGeom>
              <a:avLst/>
              <a:gdLst>
                <a:gd name="T0" fmla="*/ 5040 w 6631"/>
                <a:gd name="T1" fmla="*/ 0 h 8046"/>
                <a:gd name="T2" fmla="*/ 0 w 6631"/>
                <a:gd name="T3" fmla="*/ 4882 h 8046"/>
                <a:gd name="T4" fmla="*/ 3258 w 6631"/>
                <a:gd name="T5" fmla="*/ 8045 h 8046"/>
                <a:gd name="T6" fmla="*/ 5460 w 6631"/>
                <a:gd name="T7" fmla="*/ 7631 h 8046"/>
                <a:gd name="T8" fmla="*/ 5824 w 6631"/>
                <a:gd name="T9" fmla="*/ 5713 h 8046"/>
                <a:gd name="T10" fmla="*/ 3905 w 6631"/>
                <a:gd name="T11" fmla="*/ 6209 h 8046"/>
                <a:gd name="T12" fmla="*/ 2404 w 6631"/>
                <a:gd name="T13" fmla="*/ 4628 h 8046"/>
                <a:gd name="T14" fmla="*/ 5009 w 6631"/>
                <a:gd name="T15" fmla="*/ 1833 h 8046"/>
                <a:gd name="T16" fmla="*/ 6275 w 6631"/>
                <a:gd name="T17" fmla="*/ 2135 h 8046"/>
                <a:gd name="T18" fmla="*/ 6630 w 6631"/>
                <a:gd name="T19" fmla="*/ 271 h 8046"/>
                <a:gd name="T20" fmla="*/ 5040 w 6631"/>
                <a:gd name="T21" fmla="*/ 0 h 8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31" h="8046">
                  <a:moveTo>
                    <a:pt x="5040" y="0"/>
                  </a:moveTo>
                  <a:cubicBezTo>
                    <a:pt x="2167" y="0"/>
                    <a:pt x="0" y="2098"/>
                    <a:pt x="0" y="4882"/>
                  </a:cubicBezTo>
                  <a:cubicBezTo>
                    <a:pt x="0" y="6804"/>
                    <a:pt x="1277" y="8045"/>
                    <a:pt x="3258" y="8045"/>
                  </a:cubicBezTo>
                  <a:cubicBezTo>
                    <a:pt x="4106" y="8045"/>
                    <a:pt x="4929" y="7890"/>
                    <a:pt x="5460" y="7631"/>
                  </a:cubicBezTo>
                  <a:lnTo>
                    <a:pt x="5824" y="5713"/>
                  </a:lnTo>
                  <a:cubicBezTo>
                    <a:pt x="5115" y="6064"/>
                    <a:pt x="4561" y="6209"/>
                    <a:pt x="3905" y="6209"/>
                  </a:cubicBezTo>
                  <a:cubicBezTo>
                    <a:pt x="3182" y="6209"/>
                    <a:pt x="2404" y="5791"/>
                    <a:pt x="2404" y="4628"/>
                  </a:cubicBezTo>
                  <a:cubicBezTo>
                    <a:pt x="2404" y="3258"/>
                    <a:pt x="3376" y="1833"/>
                    <a:pt x="5009" y="1833"/>
                  </a:cubicBezTo>
                  <a:cubicBezTo>
                    <a:pt x="5504" y="1833"/>
                    <a:pt x="5919" y="1933"/>
                    <a:pt x="6275" y="2135"/>
                  </a:cubicBezTo>
                  <a:lnTo>
                    <a:pt x="6630" y="271"/>
                  </a:lnTo>
                  <a:cubicBezTo>
                    <a:pt x="6219" y="103"/>
                    <a:pt x="5623" y="0"/>
                    <a:pt x="504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450"/>
            </a:p>
          </p:txBody>
        </p:sp>
        <p:sp>
          <p:nvSpPr>
            <p:cNvPr id="12" name="Freeform 7">
              <a:extLst>
                <a:ext uri="{FF2B5EF4-FFF2-40B4-BE49-F238E27FC236}">
                  <a16:creationId xmlns:a16="http://schemas.microsoft.com/office/drawing/2014/main" id="{461E360F-D786-1B49-9199-35F94B63B76E}"/>
                </a:ext>
              </a:extLst>
            </p:cNvPr>
            <p:cNvSpPr>
              <a:spLocks noChangeArrowheads="1"/>
            </p:cNvSpPr>
            <p:nvPr/>
          </p:nvSpPr>
          <p:spPr bwMode="auto">
            <a:xfrm>
              <a:off x="15743238" y="5653088"/>
              <a:ext cx="2690812" cy="2908300"/>
            </a:xfrm>
            <a:custGeom>
              <a:avLst/>
              <a:gdLst>
                <a:gd name="T0" fmla="*/ 6833 w 7473"/>
                <a:gd name="T1" fmla="*/ 796 h 8077"/>
                <a:gd name="T2" fmla="*/ 4783 w 7473"/>
                <a:gd name="T3" fmla="*/ 0 h 8077"/>
                <a:gd name="T4" fmla="*/ 1617 w 7473"/>
                <a:gd name="T5" fmla="*/ 1297 h 8077"/>
                <a:gd name="T6" fmla="*/ 2 w 7473"/>
                <a:gd name="T7" fmla="*/ 5370 h 8077"/>
                <a:gd name="T8" fmla="*/ 2217 w 7473"/>
                <a:gd name="T9" fmla="*/ 8076 h 8077"/>
                <a:gd name="T10" fmla="*/ 4528 w 7473"/>
                <a:gd name="T11" fmla="*/ 6412 h 8077"/>
                <a:gd name="T12" fmla="*/ 4243 w 7473"/>
                <a:gd name="T13" fmla="*/ 7903 h 8077"/>
                <a:gd name="T14" fmla="*/ 6434 w 7473"/>
                <a:gd name="T15" fmla="*/ 7903 h 8077"/>
                <a:gd name="T16" fmla="*/ 7261 w 7473"/>
                <a:gd name="T17" fmla="*/ 3575 h 8077"/>
                <a:gd name="T18" fmla="*/ 6833 w 7473"/>
                <a:gd name="T19" fmla="*/ 796 h 8077"/>
                <a:gd name="T20" fmla="*/ 4940 w 7473"/>
                <a:gd name="T21" fmla="*/ 4057 h 8077"/>
                <a:gd name="T22" fmla="*/ 3139 w 7473"/>
                <a:gd name="T23" fmla="*/ 6208 h 8077"/>
                <a:gd name="T24" fmla="*/ 2316 w 7473"/>
                <a:gd name="T25" fmla="*/ 4895 h 8077"/>
                <a:gd name="T26" fmla="*/ 4328 w 7473"/>
                <a:gd name="T27" fmla="*/ 1739 h 8077"/>
                <a:gd name="T28" fmla="*/ 5148 w 7473"/>
                <a:gd name="T29" fmla="*/ 2578 h 8077"/>
                <a:gd name="T30" fmla="*/ 4940 w 7473"/>
                <a:gd name="T31" fmla="*/ 4057 h 8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73" h="8077">
                  <a:moveTo>
                    <a:pt x="6833" y="796"/>
                  </a:moveTo>
                  <a:cubicBezTo>
                    <a:pt x="6401" y="273"/>
                    <a:pt x="5713" y="4"/>
                    <a:pt x="4783" y="0"/>
                  </a:cubicBezTo>
                  <a:cubicBezTo>
                    <a:pt x="3559" y="0"/>
                    <a:pt x="2465" y="449"/>
                    <a:pt x="1617" y="1297"/>
                  </a:cubicBezTo>
                  <a:cubicBezTo>
                    <a:pt x="604" y="2310"/>
                    <a:pt x="0" y="3833"/>
                    <a:pt x="2" y="5370"/>
                  </a:cubicBezTo>
                  <a:cubicBezTo>
                    <a:pt x="2" y="6724"/>
                    <a:pt x="693" y="8076"/>
                    <a:pt x="2217" y="8076"/>
                  </a:cubicBezTo>
                  <a:cubicBezTo>
                    <a:pt x="3472" y="8076"/>
                    <a:pt x="4220" y="7342"/>
                    <a:pt x="4528" y="6412"/>
                  </a:cubicBezTo>
                  <a:lnTo>
                    <a:pt x="4243" y="7903"/>
                  </a:lnTo>
                  <a:lnTo>
                    <a:pt x="6434" y="7903"/>
                  </a:lnTo>
                  <a:lnTo>
                    <a:pt x="7261" y="3575"/>
                  </a:lnTo>
                  <a:cubicBezTo>
                    <a:pt x="7421" y="2731"/>
                    <a:pt x="7472" y="1569"/>
                    <a:pt x="6833" y="796"/>
                  </a:cubicBezTo>
                  <a:close/>
                  <a:moveTo>
                    <a:pt x="4940" y="4057"/>
                  </a:moveTo>
                  <a:cubicBezTo>
                    <a:pt x="4692" y="5335"/>
                    <a:pt x="3974" y="6208"/>
                    <a:pt x="3139" y="6208"/>
                  </a:cubicBezTo>
                  <a:cubicBezTo>
                    <a:pt x="2618" y="6208"/>
                    <a:pt x="2318" y="5703"/>
                    <a:pt x="2316" y="4895"/>
                  </a:cubicBezTo>
                  <a:cubicBezTo>
                    <a:pt x="2316" y="3602"/>
                    <a:pt x="3250" y="1739"/>
                    <a:pt x="4328" y="1739"/>
                  </a:cubicBezTo>
                  <a:cubicBezTo>
                    <a:pt x="4836" y="1739"/>
                    <a:pt x="5122" y="2032"/>
                    <a:pt x="5148" y="2578"/>
                  </a:cubicBezTo>
                  <a:cubicBezTo>
                    <a:pt x="5167" y="2917"/>
                    <a:pt x="5024" y="3626"/>
                    <a:pt x="4940" y="405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450"/>
            </a:p>
          </p:txBody>
        </p:sp>
        <p:sp>
          <p:nvSpPr>
            <p:cNvPr id="13" name="Freeform 8">
              <a:extLst>
                <a:ext uri="{FF2B5EF4-FFF2-40B4-BE49-F238E27FC236}">
                  <a16:creationId xmlns:a16="http://schemas.microsoft.com/office/drawing/2014/main" id="{8E2F6BD1-ADE2-EA4B-A108-CE34F4B14BD3}"/>
                </a:ext>
              </a:extLst>
            </p:cNvPr>
            <p:cNvSpPr>
              <a:spLocks noChangeArrowheads="1"/>
            </p:cNvSpPr>
            <p:nvPr/>
          </p:nvSpPr>
          <p:spPr bwMode="auto">
            <a:xfrm>
              <a:off x="3057525" y="5653088"/>
              <a:ext cx="2690813" cy="2908300"/>
            </a:xfrm>
            <a:custGeom>
              <a:avLst/>
              <a:gdLst>
                <a:gd name="T0" fmla="*/ 6833 w 7473"/>
                <a:gd name="T1" fmla="*/ 796 h 8077"/>
                <a:gd name="T2" fmla="*/ 4782 w 7473"/>
                <a:gd name="T3" fmla="*/ 0 h 8077"/>
                <a:gd name="T4" fmla="*/ 1616 w 7473"/>
                <a:gd name="T5" fmla="*/ 1297 h 8077"/>
                <a:gd name="T6" fmla="*/ 2 w 7473"/>
                <a:gd name="T7" fmla="*/ 5370 h 8077"/>
                <a:gd name="T8" fmla="*/ 2216 w 7473"/>
                <a:gd name="T9" fmla="*/ 8076 h 8077"/>
                <a:gd name="T10" fmla="*/ 4527 w 7473"/>
                <a:gd name="T11" fmla="*/ 6412 h 8077"/>
                <a:gd name="T12" fmla="*/ 4242 w 7473"/>
                <a:gd name="T13" fmla="*/ 7903 h 8077"/>
                <a:gd name="T14" fmla="*/ 6434 w 7473"/>
                <a:gd name="T15" fmla="*/ 7903 h 8077"/>
                <a:gd name="T16" fmla="*/ 7261 w 7473"/>
                <a:gd name="T17" fmla="*/ 3575 h 8077"/>
                <a:gd name="T18" fmla="*/ 6833 w 7473"/>
                <a:gd name="T19" fmla="*/ 796 h 8077"/>
                <a:gd name="T20" fmla="*/ 4941 w 7473"/>
                <a:gd name="T21" fmla="*/ 4057 h 8077"/>
                <a:gd name="T22" fmla="*/ 3140 w 7473"/>
                <a:gd name="T23" fmla="*/ 6208 h 8077"/>
                <a:gd name="T24" fmla="*/ 2317 w 7473"/>
                <a:gd name="T25" fmla="*/ 4895 h 8077"/>
                <a:gd name="T26" fmla="*/ 4329 w 7473"/>
                <a:gd name="T27" fmla="*/ 1739 h 8077"/>
                <a:gd name="T28" fmla="*/ 5150 w 7473"/>
                <a:gd name="T29" fmla="*/ 2578 h 8077"/>
                <a:gd name="T30" fmla="*/ 4941 w 7473"/>
                <a:gd name="T31" fmla="*/ 4057 h 8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73" h="8077">
                  <a:moveTo>
                    <a:pt x="6833" y="796"/>
                  </a:moveTo>
                  <a:cubicBezTo>
                    <a:pt x="6401" y="273"/>
                    <a:pt x="5712" y="4"/>
                    <a:pt x="4782" y="0"/>
                  </a:cubicBezTo>
                  <a:cubicBezTo>
                    <a:pt x="3558" y="0"/>
                    <a:pt x="2464" y="449"/>
                    <a:pt x="1616" y="1297"/>
                  </a:cubicBezTo>
                  <a:cubicBezTo>
                    <a:pt x="603" y="2310"/>
                    <a:pt x="0" y="3833"/>
                    <a:pt x="2" y="5370"/>
                  </a:cubicBezTo>
                  <a:cubicBezTo>
                    <a:pt x="2" y="6724"/>
                    <a:pt x="692" y="8076"/>
                    <a:pt x="2216" y="8076"/>
                  </a:cubicBezTo>
                  <a:cubicBezTo>
                    <a:pt x="3471" y="8076"/>
                    <a:pt x="4219" y="7342"/>
                    <a:pt x="4527" y="6412"/>
                  </a:cubicBezTo>
                  <a:lnTo>
                    <a:pt x="4242" y="7903"/>
                  </a:lnTo>
                  <a:lnTo>
                    <a:pt x="6434" y="7903"/>
                  </a:lnTo>
                  <a:lnTo>
                    <a:pt x="7261" y="3575"/>
                  </a:lnTo>
                  <a:cubicBezTo>
                    <a:pt x="7420" y="2731"/>
                    <a:pt x="7472" y="1569"/>
                    <a:pt x="6833" y="796"/>
                  </a:cubicBezTo>
                  <a:close/>
                  <a:moveTo>
                    <a:pt x="4941" y="4057"/>
                  </a:moveTo>
                  <a:cubicBezTo>
                    <a:pt x="4693" y="5335"/>
                    <a:pt x="3975" y="6208"/>
                    <a:pt x="3140" y="6208"/>
                  </a:cubicBezTo>
                  <a:cubicBezTo>
                    <a:pt x="2619" y="6208"/>
                    <a:pt x="2319" y="5703"/>
                    <a:pt x="2317" y="4895"/>
                  </a:cubicBezTo>
                  <a:cubicBezTo>
                    <a:pt x="2317" y="3602"/>
                    <a:pt x="3252" y="1739"/>
                    <a:pt x="4329" y="1739"/>
                  </a:cubicBezTo>
                  <a:cubicBezTo>
                    <a:pt x="4838" y="1739"/>
                    <a:pt x="5123" y="2032"/>
                    <a:pt x="5150" y="2578"/>
                  </a:cubicBezTo>
                  <a:cubicBezTo>
                    <a:pt x="5166" y="2917"/>
                    <a:pt x="5024" y="3626"/>
                    <a:pt x="4941" y="405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450"/>
            </a:p>
          </p:txBody>
        </p:sp>
        <p:sp>
          <p:nvSpPr>
            <p:cNvPr id="14" name="Freeform 9">
              <a:extLst>
                <a:ext uri="{FF2B5EF4-FFF2-40B4-BE49-F238E27FC236}">
                  <a16:creationId xmlns:a16="http://schemas.microsoft.com/office/drawing/2014/main" id="{B9B5E131-084D-DF47-BAAF-4256C8E2A5F0}"/>
                </a:ext>
              </a:extLst>
            </p:cNvPr>
            <p:cNvSpPr>
              <a:spLocks noChangeArrowheads="1"/>
            </p:cNvSpPr>
            <p:nvPr/>
          </p:nvSpPr>
          <p:spPr bwMode="auto">
            <a:xfrm>
              <a:off x="12590463" y="5653088"/>
              <a:ext cx="3098800" cy="3738562"/>
            </a:xfrm>
            <a:custGeom>
              <a:avLst/>
              <a:gdLst>
                <a:gd name="T0" fmla="*/ 6106 w 8608"/>
                <a:gd name="T1" fmla="*/ 0 h 10383"/>
                <a:gd name="T2" fmla="*/ 3732 w 8608"/>
                <a:gd name="T3" fmla="*/ 1385 h 10383"/>
                <a:gd name="T4" fmla="*/ 3968 w 8608"/>
                <a:gd name="T5" fmla="*/ 143 h 10383"/>
                <a:gd name="T6" fmla="*/ 1948 w 8608"/>
                <a:gd name="T7" fmla="*/ 143 h 10383"/>
                <a:gd name="T8" fmla="*/ 0 w 8608"/>
                <a:gd name="T9" fmla="*/ 10382 h 10383"/>
                <a:gd name="T10" fmla="*/ 2293 w 8608"/>
                <a:gd name="T11" fmla="*/ 10382 h 10383"/>
                <a:gd name="T12" fmla="*/ 2876 w 8608"/>
                <a:gd name="T13" fmla="*/ 7303 h 10383"/>
                <a:gd name="T14" fmla="*/ 4408 w 8608"/>
                <a:gd name="T15" fmla="*/ 8076 h 10383"/>
                <a:gd name="T16" fmla="*/ 6075 w 8608"/>
                <a:gd name="T17" fmla="*/ 7617 h 10383"/>
                <a:gd name="T18" fmla="*/ 8605 w 8608"/>
                <a:gd name="T19" fmla="*/ 2942 h 10383"/>
                <a:gd name="T20" fmla="*/ 6106 w 8608"/>
                <a:gd name="T21" fmla="*/ 0 h 10383"/>
                <a:gd name="T22" fmla="*/ 4133 w 8608"/>
                <a:gd name="T23" fmla="*/ 6336 h 10383"/>
                <a:gd name="T24" fmla="*/ 3441 w 8608"/>
                <a:gd name="T25" fmla="*/ 4316 h 10383"/>
                <a:gd name="T26" fmla="*/ 5295 w 8608"/>
                <a:gd name="T27" fmla="*/ 1867 h 10383"/>
                <a:gd name="T28" fmla="*/ 6221 w 8608"/>
                <a:gd name="T29" fmla="*/ 3116 h 10383"/>
                <a:gd name="T30" fmla="*/ 4133 w 8608"/>
                <a:gd name="T31" fmla="*/ 6336 h 10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08" h="10383">
                  <a:moveTo>
                    <a:pt x="6106" y="0"/>
                  </a:moveTo>
                  <a:cubicBezTo>
                    <a:pt x="5148" y="0"/>
                    <a:pt x="4303" y="556"/>
                    <a:pt x="3732" y="1385"/>
                  </a:cubicBezTo>
                  <a:lnTo>
                    <a:pt x="3968" y="143"/>
                  </a:lnTo>
                  <a:lnTo>
                    <a:pt x="1948" y="143"/>
                  </a:lnTo>
                  <a:lnTo>
                    <a:pt x="0" y="10382"/>
                  </a:lnTo>
                  <a:lnTo>
                    <a:pt x="2293" y="10382"/>
                  </a:lnTo>
                  <a:lnTo>
                    <a:pt x="2876" y="7303"/>
                  </a:lnTo>
                  <a:cubicBezTo>
                    <a:pt x="3137" y="7773"/>
                    <a:pt x="3594" y="8076"/>
                    <a:pt x="4408" y="8076"/>
                  </a:cubicBezTo>
                  <a:cubicBezTo>
                    <a:pt x="4907" y="8070"/>
                    <a:pt x="5477" y="7938"/>
                    <a:pt x="6075" y="7617"/>
                  </a:cubicBezTo>
                  <a:cubicBezTo>
                    <a:pt x="7702" y="6749"/>
                    <a:pt x="8605" y="4822"/>
                    <a:pt x="8605" y="2942"/>
                  </a:cubicBezTo>
                  <a:cubicBezTo>
                    <a:pt x="8607" y="1150"/>
                    <a:pt x="7623" y="0"/>
                    <a:pt x="6106" y="0"/>
                  </a:cubicBezTo>
                  <a:close/>
                  <a:moveTo>
                    <a:pt x="4133" y="6336"/>
                  </a:moveTo>
                  <a:cubicBezTo>
                    <a:pt x="3079" y="6336"/>
                    <a:pt x="3346" y="4820"/>
                    <a:pt x="3441" y="4316"/>
                  </a:cubicBezTo>
                  <a:cubicBezTo>
                    <a:pt x="3720" y="2841"/>
                    <a:pt x="4441" y="1867"/>
                    <a:pt x="5295" y="1867"/>
                  </a:cubicBezTo>
                  <a:cubicBezTo>
                    <a:pt x="6135" y="1867"/>
                    <a:pt x="6221" y="2752"/>
                    <a:pt x="6221" y="3116"/>
                  </a:cubicBezTo>
                  <a:cubicBezTo>
                    <a:pt x="6221" y="4626"/>
                    <a:pt x="5337" y="6336"/>
                    <a:pt x="4133" y="633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450"/>
            </a:p>
          </p:txBody>
        </p:sp>
        <p:sp>
          <p:nvSpPr>
            <p:cNvPr id="15" name="Freeform 10">
              <a:extLst>
                <a:ext uri="{FF2B5EF4-FFF2-40B4-BE49-F238E27FC236}">
                  <a16:creationId xmlns:a16="http://schemas.microsoft.com/office/drawing/2014/main" id="{7DA0CFB5-50A1-5241-A41A-DDBA4AD72EE6}"/>
                </a:ext>
              </a:extLst>
            </p:cNvPr>
            <p:cNvSpPr>
              <a:spLocks noChangeArrowheads="1"/>
            </p:cNvSpPr>
            <p:nvPr/>
          </p:nvSpPr>
          <p:spPr bwMode="auto">
            <a:xfrm>
              <a:off x="1047750" y="5599113"/>
              <a:ext cx="2303463" cy="2949575"/>
            </a:xfrm>
            <a:custGeom>
              <a:avLst/>
              <a:gdLst>
                <a:gd name="T0" fmla="*/ 3197 w 6400"/>
                <a:gd name="T1" fmla="*/ 2016 h 8193"/>
                <a:gd name="T2" fmla="*/ 3523 w 6400"/>
                <a:gd name="T3" fmla="*/ 296 h 8193"/>
                <a:gd name="T4" fmla="*/ 1503 w 6400"/>
                <a:gd name="T5" fmla="*/ 296 h 8193"/>
                <a:gd name="T6" fmla="*/ 0 w 6400"/>
                <a:gd name="T7" fmla="*/ 8192 h 8193"/>
                <a:gd name="T8" fmla="*/ 2295 w 6400"/>
                <a:gd name="T9" fmla="*/ 8192 h 8193"/>
                <a:gd name="T10" fmla="*/ 2915 w 6400"/>
                <a:gd name="T11" fmla="*/ 4936 h 8193"/>
                <a:gd name="T12" fmla="*/ 5950 w 6400"/>
                <a:gd name="T13" fmla="*/ 2485 h 8193"/>
                <a:gd name="T14" fmla="*/ 6399 w 6400"/>
                <a:gd name="T15" fmla="*/ 128 h 8193"/>
                <a:gd name="T16" fmla="*/ 3197 w 6400"/>
                <a:gd name="T17" fmla="*/ 2016 h 8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00" h="8193">
                  <a:moveTo>
                    <a:pt x="3197" y="2016"/>
                  </a:moveTo>
                  <a:lnTo>
                    <a:pt x="3523" y="296"/>
                  </a:lnTo>
                  <a:lnTo>
                    <a:pt x="1503" y="296"/>
                  </a:lnTo>
                  <a:lnTo>
                    <a:pt x="0" y="8192"/>
                  </a:lnTo>
                  <a:lnTo>
                    <a:pt x="2295" y="8192"/>
                  </a:lnTo>
                  <a:lnTo>
                    <a:pt x="2915" y="4936"/>
                  </a:lnTo>
                  <a:cubicBezTo>
                    <a:pt x="3281" y="3017"/>
                    <a:pt x="4383" y="2248"/>
                    <a:pt x="5950" y="2485"/>
                  </a:cubicBezTo>
                  <a:lnTo>
                    <a:pt x="6399" y="128"/>
                  </a:lnTo>
                  <a:cubicBezTo>
                    <a:pt x="4987" y="0"/>
                    <a:pt x="3728" y="809"/>
                    <a:pt x="3197" y="201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450"/>
            </a:p>
          </p:txBody>
        </p:sp>
        <p:sp>
          <p:nvSpPr>
            <p:cNvPr id="16" name="Freeform 11">
              <a:extLst>
                <a:ext uri="{FF2B5EF4-FFF2-40B4-BE49-F238E27FC236}">
                  <a16:creationId xmlns:a16="http://schemas.microsoft.com/office/drawing/2014/main" id="{12E28CA2-B619-DB4A-815D-AD0C4373A7BC}"/>
                </a:ext>
              </a:extLst>
            </p:cNvPr>
            <p:cNvSpPr>
              <a:spLocks noChangeArrowheads="1"/>
            </p:cNvSpPr>
            <p:nvPr/>
          </p:nvSpPr>
          <p:spPr bwMode="auto">
            <a:xfrm>
              <a:off x="8001000" y="4813300"/>
              <a:ext cx="3074988" cy="3686175"/>
            </a:xfrm>
            <a:custGeom>
              <a:avLst/>
              <a:gdLst>
                <a:gd name="T0" fmla="*/ 2278 w 8542"/>
                <a:gd name="T1" fmla="*/ 10239 h 10240"/>
                <a:gd name="T2" fmla="*/ 3068 w 8542"/>
                <a:gd name="T3" fmla="*/ 6084 h 10240"/>
                <a:gd name="T4" fmla="*/ 4695 w 8542"/>
                <a:gd name="T5" fmla="*/ 10239 h 10240"/>
                <a:gd name="T6" fmla="*/ 7162 w 8542"/>
                <a:gd name="T7" fmla="*/ 10239 h 10240"/>
                <a:gd name="T8" fmla="*/ 5479 w 8542"/>
                <a:gd name="T9" fmla="*/ 6051 h 10240"/>
                <a:gd name="T10" fmla="*/ 8541 w 8542"/>
                <a:gd name="T11" fmla="*/ 2479 h 10240"/>
                <a:gd name="T12" fmla="*/ 6037 w 8542"/>
                <a:gd name="T13" fmla="*/ 2479 h 10240"/>
                <a:gd name="T14" fmla="*/ 3083 w 8542"/>
                <a:gd name="T15" fmla="*/ 6012 h 10240"/>
                <a:gd name="T16" fmla="*/ 4226 w 8542"/>
                <a:gd name="T17" fmla="*/ 0 h 10240"/>
                <a:gd name="T18" fmla="*/ 1948 w 8542"/>
                <a:gd name="T19" fmla="*/ 0 h 10240"/>
                <a:gd name="T20" fmla="*/ 0 w 8542"/>
                <a:gd name="T21" fmla="*/ 10239 h 10240"/>
                <a:gd name="T22" fmla="*/ 2278 w 8542"/>
                <a:gd name="T23" fmla="*/ 10239 h 10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42" h="10240">
                  <a:moveTo>
                    <a:pt x="2278" y="10239"/>
                  </a:moveTo>
                  <a:lnTo>
                    <a:pt x="3068" y="6084"/>
                  </a:lnTo>
                  <a:lnTo>
                    <a:pt x="4695" y="10239"/>
                  </a:lnTo>
                  <a:lnTo>
                    <a:pt x="7162" y="10239"/>
                  </a:lnTo>
                  <a:lnTo>
                    <a:pt x="5479" y="6051"/>
                  </a:lnTo>
                  <a:lnTo>
                    <a:pt x="8541" y="2479"/>
                  </a:lnTo>
                  <a:lnTo>
                    <a:pt x="6037" y="2479"/>
                  </a:lnTo>
                  <a:lnTo>
                    <a:pt x="3083" y="6012"/>
                  </a:lnTo>
                  <a:lnTo>
                    <a:pt x="4226" y="0"/>
                  </a:lnTo>
                  <a:lnTo>
                    <a:pt x="1948" y="0"/>
                  </a:lnTo>
                  <a:lnTo>
                    <a:pt x="0" y="10239"/>
                  </a:lnTo>
                  <a:lnTo>
                    <a:pt x="2278" y="1023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450"/>
            </a:p>
          </p:txBody>
        </p:sp>
      </p:grpSp>
    </p:spTree>
    <p:extLst>
      <p:ext uri="{BB962C8B-B14F-4D97-AF65-F5344CB8AC3E}">
        <p14:creationId xmlns:p14="http://schemas.microsoft.com/office/powerpoint/2010/main" val="2732355643"/>
      </p:ext>
    </p:extLst>
  </p:cSld>
  <p:clrMapOvr>
    <a:masterClrMapping/>
  </p:clrMapOvr>
  <p:transition spd="med" advClick="0" advTm="4000">
    <p:pull/>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1_Logo">
    <p:bg>
      <p:bgPr>
        <a:solidFill>
          <a:schemeClr val="tx2"/>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D1BDD65-8CC0-874E-AECF-7F5B662750F7}"/>
              </a:ext>
            </a:extLst>
          </p:cNvPr>
          <p:cNvGrpSpPr/>
          <p:nvPr userDrawn="1"/>
        </p:nvGrpSpPr>
        <p:grpSpPr>
          <a:xfrm>
            <a:off x="4003390" y="2991645"/>
            <a:ext cx="4327938" cy="865647"/>
            <a:chOff x="1047750" y="4813300"/>
            <a:chExt cx="22890163" cy="4578350"/>
          </a:xfrm>
          <a:solidFill>
            <a:schemeClr val="bg1"/>
          </a:solidFill>
        </p:grpSpPr>
        <p:sp>
          <p:nvSpPr>
            <p:cNvPr id="6" name="Freeform 1">
              <a:extLst>
                <a:ext uri="{FF2B5EF4-FFF2-40B4-BE49-F238E27FC236}">
                  <a16:creationId xmlns:a16="http://schemas.microsoft.com/office/drawing/2014/main" id="{89CF1909-B351-3945-931D-20AAC65CFDE1}"/>
                </a:ext>
              </a:extLst>
            </p:cNvPr>
            <p:cNvSpPr>
              <a:spLocks noChangeArrowheads="1"/>
            </p:cNvSpPr>
            <p:nvPr/>
          </p:nvSpPr>
          <p:spPr bwMode="auto">
            <a:xfrm>
              <a:off x="10621963" y="5653088"/>
              <a:ext cx="2309812" cy="2905125"/>
            </a:xfrm>
            <a:custGeom>
              <a:avLst/>
              <a:gdLst>
                <a:gd name="T0" fmla="*/ 5810 w 6415"/>
                <a:gd name="T1" fmla="*/ 5337 h 8071"/>
                <a:gd name="T2" fmla="*/ 5104 w 6415"/>
                <a:gd name="T3" fmla="*/ 7113 h 8071"/>
                <a:gd name="T4" fmla="*/ 2253 w 6415"/>
                <a:gd name="T5" fmla="*/ 8060 h 8071"/>
                <a:gd name="T6" fmla="*/ 0 w 6415"/>
                <a:gd name="T7" fmla="*/ 7526 h 8071"/>
                <a:gd name="T8" fmla="*/ 333 w 6415"/>
                <a:gd name="T9" fmla="*/ 5778 h 8071"/>
                <a:gd name="T10" fmla="*/ 2474 w 6415"/>
                <a:gd name="T11" fmla="*/ 6381 h 8071"/>
                <a:gd name="T12" fmla="*/ 3426 w 6415"/>
                <a:gd name="T13" fmla="*/ 5699 h 8071"/>
                <a:gd name="T14" fmla="*/ 2470 w 6415"/>
                <a:gd name="T15" fmla="*/ 4717 h 8071"/>
                <a:gd name="T16" fmla="*/ 841 w 6415"/>
                <a:gd name="T17" fmla="*/ 2675 h 8071"/>
                <a:gd name="T18" fmla="*/ 4242 w 6415"/>
                <a:gd name="T19" fmla="*/ 0 h 8071"/>
                <a:gd name="T20" fmla="*/ 6414 w 6415"/>
                <a:gd name="T21" fmla="*/ 505 h 8071"/>
                <a:gd name="T22" fmla="*/ 6083 w 6415"/>
                <a:gd name="T23" fmla="*/ 2250 h 8071"/>
                <a:gd name="T24" fmla="*/ 4135 w 6415"/>
                <a:gd name="T25" fmla="*/ 1693 h 8071"/>
                <a:gd name="T26" fmla="*/ 3153 w 6415"/>
                <a:gd name="T27" fmla="*/ 2359 h 8071"/>
                <a:gd name="T28" fmla="*/ 4077 w 6415"/>
                <a:gd name="T29" fmla="*/ 3232 h 8071"/>
                <a:gd name="T30" fmla="*/ 5810 w 6415"/>
                <a:gd name="T31" fmla="*/ 5337 h 8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15" h="8071">
                  <a:moveTo>
                    <a:pt x="5810" y="5337"/>
                  </a:moveTo>
                  <a:cubicBezTo>
                    <a:pt x="5810" y="6050"/>
                    <a:pt x="5573" y="6648"/>
                    <a:pt x="5104" y="7113"/>
                  </a:cubicBezTo>
                  <a:cubicBezTo>
                    <a:pt x="4480" y="7731"/>
                    <a:pt x="3469" y="8070"/>
                    <a:pt x="2253" y="8060"/>
                  </a:cubicBezTo>
                  <a:cubicBezTo>
                    <a:pt x="1381" y="8045"/>
                    <a:pt x="498" y="7832"/>
                    <a:pt x="0" y="7526"/>
                  </a:cubicBezTo>
                  <a:lnTo>
                    <a:pt x="333" y="5778"/>
                  </a:lnTo>
                  <a:cubicBezTo>
                    <a:pt x="862" y="6077"/>
                    <a:pt x="1786" y="6381"/>
                    <a:pt x="2474" y="6381"/>
                  </a:cubicBezTo>
                  <a:cubicBezTo>
                    <a:pt x="3043" y="6381"/>
                    <a:pt x="3426" y="6119"/>
                    <a:pt x="3426" y="5699"/>
                  </a:cubicBezTo>
                  <a:cubicBezTo>
                    <a:pt x="3426" y="5319"/>
                    <a:pt x="3157" y="5052"/>
                    <a:pt x="2470" y="4717"/>
                  </a:cubicBezTo>
                  <a:cubicBezTo>
                    <a:pt x="1385" y="4173"/>
                    <a:pt x="841" y="3486"/>
                    <a:pt x="841" y="2675"/>
                  </a:cubicBezTo>
                  <a:cubicBezTo>
                    <a:pt x="841" y="1079"/>
                    <a:pt x="2202" y="0"/>
                    <a:pt x="4242" y="0"/>
                  </a:cubicBezTo>
                  <a:cubicBezTo>
                    <a:pt x="5320" y="0"/>
                    <a:pt x="6023" y="255"/>
                    <a:pt x="6414" y="505"/>
                  </a:cubicBezTo>
                  <a:lnTo>
                    <a:pt x="6083" y="2250"/>
                  </a:lnTo>
                  <a:cubicBezTo>
                    <a:pt x="5775" y="2018"/>
                    <a:pt x="4991" y="1693"/>
                    <a:pt x="4135" y="1693"/>
                  </a:cubicBezTo>
                  <a:cubicBezTo>
                    <a:pt x="3539" y="1693"/>
                    <a:pt x="3153" y="1942"/>
                    <a:pt x="3153" y="2359"/>
                  </a:cubicBezTo>
                  <a:cubicBezTo>
                    <a:pt x="3153" y="2659"/>
                    <a:pt x="3448" y="2926"/>
                    <a:pt x="4077" y="3232"/>
                  </a:cubicBezTo>
                  <a:cubicBezTo>
                    <a:pt x="4887" y="3641"/>
                    <a:pt x="5810" y="4244"/>
                    <a:pt x="5810" y="53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450"/>
            </a:p>
          </p:txBody>
        </p:sp>
        <p:sp>
          <p:nvSpPr>
            <p:cNvPr id="7" name="Freeform 2">
              <a:extLst>
                <a:ext uri="{FF2B5EF4-FFF2-40B4-BE49-F238E27FC236}">
                  <a16:creationId xmlns:a16="http://schemas.microsoft.com/office/drawing/2014/main" id="{01DED2E4-2E47-EB4C-B600-8267E857DBE2}"/>
                </a:ext>
              </a:extLst>
            </p:cNvPr>
            <p:cNvSpPr>
              <a:spLocks noChangeArrowheads="1"/>
            </p:cNvSpPr>
            <p:nvPr/>
          </p:nvSpPr>
          <p:spPr bwMode="auto">
            <a:xfrm>
              <a:off x="5807075" y="5659438"/>
              <a:ext cx="2387600" cy="2897187"/>
            </a:xfrm>
            <a:custGeom>
              <a:avLst/>
              <a:gdLst>
                <a:gd name="T0" fmla="*/ 5041 w 6631"/>
                <a:gd name="T1" fmla="*/ 0 h 8046"/>
                <a:gd name="T2" fmla="*/ 0 w 6631"/>
                <a:gd name="T3" fmla="*/ 4882 h 8046"/>
                <a:gd name="T4" fmla="*/ 3258 w 6631"/>
                <a:gd name="T5" fmla="*/ 8045 h 8046"/>
                <a:gd name="T6" fmla="*/ 5460 w 6631"/>
                <a:gd name="T7" fmla="*/ 7631 h 8046"/>
                <a:gd name="T8" fmla="*/ 5824 w 6631"/>
                <a:gd name="T9" fmla="*/ 5713 h 8046"/>
                <a:gd name="T10" fmla="*/ 3905 w 6631"/>
                <a:gd name="T11" fmla="*/ 6209 h 8046"/>
                <a:gd name="T12" fmla="*/ 2404 w 6631"/>
                <a:gd name="T13" fmla="*/ 4628 h 8046"/>
                <a:gd name="T14" fmla="*/ 5010 w 6631"/>
                <a:gd name="T15" fmla="*/ 1833 h 8046"/>
                <a:gd name="T16" fmla="*/ 6275 w 6631"/>
                <a:gd name="T17" fmla="*/ 2135 h 8046"/>
                <a:gd name="T18" fmla="*/ 6630 w 6631"/>
                <a:gd name="T19" fmla="*/ 271 h 8046"/>
                <a:gd name="T20" fmla="*/ 5041 w 6631"/>
                <a:gd name="T21" fmla="*/ 0 h 8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31" h="8046">
                  <a:moveTo>
                    <a:pt x="5041" y="0"/>
                  </a:moveTo>
                  <a:cubicBezTo>
                    <a:pt x="2167" y="0"/>
                    <a:pt x="0" y="2098"/>
                    <a:pt x="0" y="4882"/>
                  </a:cubicBezTo>
                  <a:cubicBezTo>
                    <a:pt x="0" y="6804"/>
                    <a:pt x="1278" y="8045"/>
                    <a:pt x="3258" y="8045"/>
                  </a:cubicBezTo>
                  <a:cubicBezTo>
                    <a:pt x="4106" y="8045"/>
                    <a:pt x="4929" y="7890"/>
                    <a:pt x="5460" y="7631"/>
                  </a:cubicBezTo>
                  <a:lnTo>
                    <a:pt x="5824" y="5713"/>
                  </a:lnTo>
                  <a:cubicBezTo>
                    <a:pt x="5115" y="6064"/>
                    <a:pt x="4561" y="6209"/>
                    <a:pt x="3905" y="6209"/>
                  </a:cubicBezTo>
                  <a:cubicBezTo>
                    <a:pt x="3182" y="6209"/>
                    <a:pt x="2404" y="5791"/>
                    <a:pt x="2404" y="4628"/>
                  </a:cubicBezTo>
                  <a:cubicBezTo>
                    <a:pt x="2404" y="3258"/>
                    <a:pt x="3376" y="1833"/>
                    <a:pt x="5010" y="1833"/>
                  </a:cubicBezTo>
                  <a:cubicBezTo>
                    <a:pt x="5504" y="1833"/>
                    <a:pt x="5919" y="1933"/>
                    <a:pt x="6275" y="2135"/>
                  </a:cubicBezTo>
                  <a:lnTo>
                    <a:pt x="6630" y="271"/>
                  </a:lnTo>
                  <a:cubicBezTo>
                    <a:pt x="6219" y="103"/>
                    <a:pt x="5624" y="0"/>
                    <a:pt x="504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450"/>
            </a:p>
          </p:txBody>
        </p:sp>
        <p:sp>
          <p:nvSpPr>
            <p:cNvPr id="8" name="Freeform 3">
              <a:extLst>
                <a:ext uri="{FF2B5EF4-FFF2-40B4-BE49-F238E27FC236}">
                  <a16:creationId xmlns:a16="http://schemas.microsoft.com/office/drawing/2014/main" id="{EEF7A960-AFFB-B04D-8475-F9510D31B231}"/>
                </a:ext>
              </a:extLst>
            </p:cNvPr>
            <p:cNvSpPr>
              <a:spLocks noChangeArrowheads="1"/>
            </p:cNvSpPr>
            <p:nvPr/>
          </p:nvSpPr>
          <p:spPr bwMode="auto">
            <a:xfrm>
              <a:off x="23209250" y="7812088"/>
              <a:ext cx="728663" cy="693737"/>
            </a:xfrm>
            <a:custGeom>
              <a:avLst/>
              <a:gdLst>
                <a:gd name="T0" fmla="*/ 1097 w 2023"/>
                <a:gd name="T1" fmla="*/ 0 h 1927"/>
                <a:gd name="T2" fmla="*/ 47 w 2023"/>
                <a:gd name="T3" fmla="*/ 963 h 1927"/>
                <a:gd name="T4" fmla="*/ 924 w 2023"/>
                <a:gd name="T5" fmla="*/ 1926 h 1927"/>
                <a:gd name="T6" fmla="*/ 1974 w 2023"/>
                <a:gd name="T7" fmla="*/ 963 h 1927"/>
                <a:gd name="T8" fmla="*/ 1974 w 2023"/>
                <a:gd name="T9" fmla="*/ 963 h 1927"/>
                <a:gd name="T10" fmla="*/ 1097 w 2023"/>
                <a:gd name="T11" fmla="*/ 0 h 1927"/>
                <a:gd name="T12" fmla="*/ 1835 w 2023"/>
                <a:gd name="T13" fmla="*/ 953 h 1927"/>
                <a:gd name="T14" fmla="*/ 924 w 2023"/>
                <a:gd name="T15" fmla="*/ 1788 h 1927"/>
                <a:gd name="T16" fmla="*/ 186 w 2023"/>
                <a:gd name="T17" fmla="*/ 975 h 1927"/>
                <a:gd name="T18" fmla="*/ 1097 w 2023"/>
                <a:gd name="T19" fmla="*/ 138 h 1927"/>
                <a:gd name="T20" fmla="*/ 1835 w 2023"/>
                <a:gd name="T21" fmla="*/ 953 h 1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23" h="1927">
                  <a:moveTo>
                    <a:pt x="1097" y="0"/>
                  </a:moveTo>
                  <a:cubicBezTo>
                    <a:pt x="564" y="0"/>
                    <a:pt x="97" y="432"/>
                    <a:pt x="47" y="963"/>
                  </a:cubicBezTo>
                  <a:cubicBezTo>
                    <a:pt x="0" y="1496"/>
                    <a:pt x="392" y="1926"/>
                    <a:pt x="924" y="1926"/>
                  </a:cubicBezTo>
                  <a:cubicBezTo>
                    <a:pt x="1455" y="1926"/>
                    <a:pt x="1926" y="1496"/>
                    <a:pt x="1974" y="963"/>
                  </a:cubicBezTo>
                  <a:lnTo>
                    <a:pt x="1974" y="963"/>
                  </a:lnTo>
                  <a:cubicBezTo>
                    <a:pt x="2022" y="432"/>
                    <a:pt x="1631" y="0"/>
                    <a:pt x="1097" y="0"/>
                  </a:cubicBezTo>
                  <a:close/>
                  <a:moveTo>
                    <a:pt x="1835" y="953"/>
                  </a:moveTo>
                  <a:cubicBezTo>
                    <a:pt x="1794" y="1414"/>
                    <a:pt x="1385" y="1788"/>
                    <a:pt x="924" y="1788"/>
                  </a:cubicBezTo>
                  <a:cubicBezTo>
                    <a:pt x="473" y="1788"/>
                    <a:pt x="144" y="1426"/>
                    <a:pt x="186" y="975"/>
                  </a:cubicBezTo>
                  <a:cubicBezTo>
                    <a:pt x="227" y="516"/>
                    <a:pt x="634" y="138"/>
                    <a:pt x="1097" y="138"/>
                  </a:cubicBezTo>
                  <a:cubicBezTo>
                    <a:pt x="1548" y="138"/>
                    <a:pt x="1875" y="502"/>
                    <a:pt x="1835" y="95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450"/>
            </a:p>
          </p:txBody>
        </p:sp>
        <p:sp>
          <p:nvSpPr>
            <p:cNvPr id="9" name="Freeform 4">
              <a:extLst>
                <a:ext uri="{FF2B5EF4-FFF2-40B4-BE49-F238E27FC236}">
                  <a16:creationId xmlns:a16="http://schemas.microsoft.com/office/drawing/2014/main" id="{7A76B93B-9243-5940-AFB6-B9FBAB82EF64}"/>
                </a:ext>
              </a:extLst>
            </p:cNvPr>
            <p:cNvSpPr>
              <a:spLocks noChangeArrowheads="1"/>
            </p:cNvSpPr>
            <p:nvPr/>
          </p:nvSpPr>
          <p:spPr bwMode="auto">
            <a:xfrm>
              <a:off x="23420388" y="7954963"/>
              <a:ext cx="331787" cy="407987"/>
            </a:xfrm>
            <a:custGeom>
              <a:avLst/>
              <a:gdLst>
                <a:gd name="T0" fmla="*/ 587 w 921"/>
                <a:gd name="T1" fmla="*/ 0 h 1135"/>
                <a:gd name="T2" fmla="*/ 213 w 921"/>
                <a:gd name="T3" fmla="*/ 0 h 1135"/>
                <a:gd name="T4" fmla="*/ 0 w 921"/>
                <a:gd name="T5" fmla="*/ 1134 h 1135"/>
                <a:gd name="T6" fmla="*/ 140 w 921"/>
                <a:gd name="T7" fmla="*/ 1134 h 1135"/>
                <a:gd name="T8" fmla="*/ 221 w 921"/>
                <a:gd name="T9" fmla="*/ 700 h 1135"/>
                <a:gd name="T10" fmla="*/ 436 w 921"/>
                <a:gd name="T11" fmla="*/ 700 h 1135"/>
                <a:gd name="T12" fmla="*/ 583 w 921"/>
                <a:gd name="T13" fmla="*/ 1134 h 1135"/>
                <a:gd name="T14" fmla="*/ 732 w 921"/>
                <a:gd name="T15" fmla="*/ 1134 h 1135"/>
                <a:gd name="T16" fmla="*/ 579 w 921"/>
                <a:gd name="T17" fmla="*/ 686 h 1135"/>
                <a:gd name="T18" fmla="*/ 880 w 921"/>
                <a:gd name="T19" fmla="*/ 361 h 1135"/>
                <a:gd name="T20" fmla="*/ 587 w 921"/>
                <a:gd name="T21" fmla="*/ 0 h 1135"/>
                <a:gd name="T22" fmla="*/ 748 w 921"/>
                <a:gd name="T23" fmla="*/ 336 h 1135"/>
                <a:gd name="T24" fmla="*/ 483 w 921"/>
                <a:gd name="T25" fmla="*/ 560 h 1135"/>
                <a:gd name="T26" fmla="*/ 250 w 921"/>
                <a:gd name="T27" fmla="*/ 560 h 1135"/>
                <a:gd name="T28" fmla="*/ 328 w 921"/>
                <a:gd name="T29" fmla="*/ 136 h 1135"/>
                <a:gd name="T30" fmla="*/ 587 w 921"/>
                <a:gd name="T31" fmla="*/ 136 h 1135"/>
                <a:gd name="T32" fmla="*/ 748 w 921"/>
                <a:gd name="T33" fmla="*/ 336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1135">
                  <a:moveTo>
                    <a:pt x="587" y="0"/>
                  </a:moveTo>
                  <a:lnTo>
                    <a:pt x="213" y="0"/>
                  </a:lnTo>
                  <a:lnTo>
                    <a:pt x="0" y="1134"/>
                  </a:lnTo>
                  <a:lnTo>
                    <a:pt x="140" y="1134"/>
                  </a:lnTo>
                  <a:lnTo>
                    <a:pt x="221" y="700"/>
                  </a:lnTo>
                  <a:lnTo>
                    <a:pt x="436" y="700"/>
                  </a:lnTo>
                  <a:lnTo>
                    <a:pt x="583" y="1134"/>
                  </a:lnTo>
                  <a:lnTo>
                    <a:pt x="732" y="1134"/>
                  </a:lnTo>
                  <a:lnTo>
                    <a:pt x="579" y="686"/>
                  </a:lnTo>
                  <a:cubicBezTo>
                    <a:pt x="723" y="647"/>
                    <a:pt x="852" y="518"/>
                    <a:pt x="880" y="361"/>
                  </a:cubicBezTo>
                  <a:cubicBezTo>
                    <a:pt x="920" y="163"/>
                    <a:pt x="785" y="0"/>
                    <a:pt x="587" y="0"/>
                  </a:cubicBezTo>
                  <a:close/>
                  <a:moveTo>
                    <a:pt x="748" y="336"/>
                  </a:moveTo>
                  <a:cubicBezTo>
                    <a:pt x="725" y="458"/>
                    <a:pt x="605" y="560"/>
                    <a:pt x="483" y="560"/>
                  </a:cubicBezTo>
                  <a:lnTo>
                    <a:pt x="250" y="560"/>
                  </a:lnTo>
                  <a:lnTo>
                    <a:pt x="328" y="136"/>
                  </a:lnTo>
                  <a:lnTo>
                    <a:pt x="587" y="136"/>
                  </a:lnTo>
                  <a:cubicBezTo>
                    <a:pt x="699" y="138"/>
                    <a:pt x="769" y="223"/>
                    <a:pt x="748" y="33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450"/>
            </a:p>
          </p:txBody>
        </p:sp>
        <p:sp>
          <p:nvSpPr>
            <p:cNvPr id="10" name="Freeform 5">
              <a:extLst>
                <a:ext uri="{FF2B5EF4-FFF2-40B4-BE49-F238E27FC236}">
                  <a16:creationId xmlns:a16="http://schemas.microsoft.com/office/drawing/2014/main" id="{D3C10805-4A7D-DF43-9433-B1789EE41BFD}"/>
                </a:ext>
              </a:extLst>
            </p:cNvPr>
            <p:cNvSpPr>
              <a:spLocks noChangeArrowheads="1"/>
            </p:cNvSpPr>
            <p:nvPr/>
          </p:nvSpPr>
          <p:spPr bwMode="auto">
            <a:xfrm>
              <a:off x="20724813" y="5653088"/>
              <a:ext cx="2590800" cy="2901950"/>
            </a:xfrm>
            <a:custGeom>
              <a:avLst/>
              <a:gdLst>
                <a:gd name="T0" fmla="*/ 6575 w 7198"/>
                <a:gd name="T1" fmla="*/ 3901 h 8063"/>
                <a:gd name="T2" fmla="*/ 7197 w 7198"/>
                <a:gd name="T3" fmla="*/ 2328 h 8063"/>
                <a:gd name="T4" fmla="*/ 4505 w 7198"/>
                <a:gd name="T5" fmla="*/ 0 h 8063"/>
                <a:gd name="T6" fmla="*/ 1204 w 7198"/>
                <a:gd name="T7" fmla="*/ 1520 h 8063"/>
                <a:gd name="T8" fmla="*/ 0 w 7198"/>
                <a:gd name="T9" fmla="*/ 4804 h 8063"/>
                <a:gd name="T10" fmla="*/ 3354 w 7198"/>
                <a:gd name="T11" fmla="*/ 8062 h 8063"/>
                <a:gd name="T12" fmla="*/ 6232 w 7198"/>
                <a:gd name="T13" fmla="*/ 7444 h 8063"/>
                <a:gd name="T14" fmla="*/ 6600 w 7198"/>
                <a:gd name="T15" fmla="*/ 5513 h 8063"/>
                <a:gd name="T16" fmla="*/ 3906 w 7198"/>
                <a:gd name="T17" fmla="*/ 6274 h 8063"/>
                <a:gd name="T18" fmla="*/ 2173 w 7198"/>
                <a:gd name="T19" fmla="*/ 4736 h 8063"/>
                <a:gd name="T20" fmla="*/ 6575 w 7198"/>
                <a:gd name="T21" fmla="*/ 3901 h 8063"/>
                <a:gd name="T22" fmla="*/ 4222 w 7198"/>
                <a:gd name="T23" fmla="*/ 1677 h 8063"/>
                <a:gd name="T24" fmla="*/ 4859 w 7198"/>
                <a:gd name="T25" fmla="*/ 2793 h 8063"/>
                <a:gd name="T26" fmla="*/ 2425 w 7198"/>
                <a:gd name="T27" fmla="*/ 3246 h 8063"/>
                <a:gd name="T28" fmla="*/ 4222 w 7198"/>
                <a:gd name="T29" fmla="*/ 1677 h 8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98" h="8063">
                  <a:moveTo>
                    <a:pt x="6575" y="3901"/>
                  </a:moveTo>
                  <a:cubicBezTo>
                    <a:pt x="6986" y="3500"/>
                    <a:pt x="7197" y="2971"/>
                    <a:pt x="7197" y="2328"/>
                  </a:cubicBezTo>
                  <a:cubicBezTo>
                    <a:pt x="7197" y="937"/>
                    <a:pt x="6120" y="0"/>
                    <a:pt x="4505" y="0"/>
                  </a:cubicBezTo>
                  <a:cubicBezTo>
                    <a:pt x="3215" y="0"/>
                    <a:pt x="2043" y="540"/>
                    <a:pt x="1204" y="1520"/>
                  </a:cubicBezTo>
                  <a:cubicBezTo>
                    <a:pt x="439" y="2413"/>
                    <a:pt x="0" y="3610"/>
                    <a:pt x="0" y="4804"/>
                  </a:cubicBezTo>
                  <a:cubicBezTo>
                    <a:pt x="0" y="6875"/>
                    <a:pt x="1220" y="8062"/>
                    <a:pt x="3354" y="8062"/>
                  </a:cubicBezTo>
                  <a:cubicBezTo>
                    <a:pt x="3856" y="8062"/>
                    <a:pt x="5140" y="8002"/>
                    <a:pt x="6232" y="7444"/>
                  </a:cubicBezTo>
                  <a:lnTo>
                    <a:pt x="6600" y="5513"/>
                  </a:lnTo>
                  <a:cubicBezTo>
                    <a:pt x="5694" y="6038"/>
                    <a:pt x="4865" y="6274"/>
                    <a:pt x="3906" y="6274"/>
                  </a:cubicBezTo>
                  <a:cubicBezTo>
                    <a:pt x="2824" y="6274"/>
                    <a:pt x="2091" y="5709"/>
                    <a:pt x="2173" y="4736"/>
                  </a:cubicBezTo>
                  <a:cubicBezTo>
                    <a:pt x="3904" y="5073"/>
                    <a:pt x="5804" y="4653"/>
                    <a:pt x="6575" y="3901"/>
                  </a:cubicBezTo>
                  <a:close/>
                  <a:moveTo>
                    <a:pt x="4222" y="1677"/>
                  </a:moveTo>
                  <a:cubicBezTo>
                    <a:pt x="5105" y="1677"/>
                    <a:pt x="5217" y="2438"/>
                    <a:pt x="4859" y="2793"/>
                  </a:cubicBezTo>
                  <a:cubicBezTo>
                    <a:pt x="4528" y="3120"/>
                    <a:pt x="3771" y="3256"/>
                    <a:pt x="2425" y="3246"/>
                  </a:cubicBezTo>
                  <a:cubicBezTo>
                    <a:pt x="2597" y="2491"/>
                    <a:pt x="3230" y="1677"/>
                    <a:pt x="4222" y="167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450"/>
            </a:p>
          </p:txBody>
        </p:sp>
        <p:sp>
          <p:nvSpPr>
            <p:cNvPr id="11" name="Freeform 6">
              <a:extLst>
                <a:ext uri="{FF2B5EF4-FFF2-40B4-BE49-F238E27FC236}">
                  <a16:creationId xmlns:a16="http://schemas.microsoft.com/office/drawing/2014/main" id="{7A8E0C59-E5ED-B549-9AB4-0B6793AC8444}"/>
                </a:ext>
              </a:extLst>
            </p:cNvPr>
            <p:cNvSpPr>
              <a:spLocks noChangeArrowheads="1"/>
            </p:cNvSpPr>
            <p:nvPr/>
          </p:nvSpPr>
          <p:spPr bwMode="auto">
            <a:xfrm>
              <a:off x="18492788" y="5659438"/>
              <a:ext cx="2387600" cy="2897187"/>
            </a:xfrm>
            <a:custGeom>
              <a:avLst/>
              <a:gdLst>
                <a:gd name="T0" fmla="*/ 5040 w 6631"/>
                <a:gd name="T1" fmla="*/ 0 h 8046"/>
                <a:gd name="T2" fmla="*/ 0 w 6631"/>
                <a:gd name="T3" fmla="*/ 4882 h 8046"/>
                <a:gd name="T4" fmla="*/ 3258 w 6631"/>
                <a:gd name="T5" fmla="*/ 8045 h 8046"/>
                <a:gd name="T6" fmla="*/ 5460 w 6631"/>
                <a:gd name="T7" fmla="*/ 7631 h 8046"/>
                <a:gd name="T8" fmla="*/ 5824 w 6631"/>
                <a:gd name="T9" fmla="*/ 5713 h 8046"/>
                <a:gd name="T10" fmla="*/ 3905 w 6631"/>
                <a:gd name="T11" fmla="*/ 6209 h 8046"/>
                <a:gd name="T12" fmla="*/ 2404 w 6631"/>
                <a:gd name="T13" fmla="*/ 4628 h 8046"/>
                <a:gd name="T14" fmla="*/ 5009 w 6631"/>
                <a:gd name="T15" fmla="*/ 1833 h 8046"/>
                <a:gd name="T16" fmla="*/ 6275 w 6631"/>
                <a:gd name="T17" fmla="*/ 2135 h 8046"/>
                <a:gd name="T18" fmla="*/ 6630 w 6631"/>
                <a:gd name="T19" fmla="*/ 271 h 8046"/>
                <a:gd name="T20" fmla="*/ 5040 w 6631"/>
                <a:gd name="T21" fmla="*/ 0 h 8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31" h="8046">
                  <a:moveTo>
                    <a:pt x="5040" y="0"/>
                  </a:moveTo>
                  <a:cubicBezTo>
                    <a:pt x="2167" y="0"/>
                    <a:pt x="0" y="2098"/>
                    <a:pt x="0" y="4882"/>
                  </a:cubicBezTo>
                  <a:cubicBezTo>
                    <a:pt x="0" y="6804"/>
                    <a:pt x="1277" y="8045"/>
                    <a:pt x="3258" y="8045"/>
                  </a:cubicBezTo>
                  <a:cubicBezTo>
                    <a:pt x="4106" y="8045"/>
                    <a:pt x="4929" y="7890"/>
                    <a:pt x="5460" y="7631"/>
                  </a:cubicBezTo>
                  <a:lnTo>
                    <a:pt x="5824" y="5713"/>
                  </a:lnTo>
                  <a:cubicBezTo>
                    <a:pt x="5115" y="6064"/>
                    <a:pt x="4561" y="6209"/>
                    <a:pt x="3905" y="6209"/>
                  </a:cubicBezTo>
                  <a:cubicBezTo>
                    <a:pt x="3182" y="6209"/>
                    <a:pt x="2404" y="5791"/>
                    <a:pt x="2404" y="4628"/>
                  </a:cubicBezTo>
                  <a:cubicBezTo>
                    <a:pt x="2404" y="3258"/>
                    <a:pt x="3376" y="1833"/>
                    <a:pt x="5009" y="1833"/>
                  </a:cubicBezTo>
                  <a:cubicBezTo>
                    <a:pt x="5504" y="1833"/>
                    <a:pt x="5919" y="1933"/>
                    <a:pt x="6275" y="2135"/>
                  </a:cubicBezTo>
                  <a:lnTo>
                    <a:pt x="6630" y="271"/>
                  </a:lnTo>
                  <a:cubicBezTo>
                    <a:pt x="6219" y="103"/>
                    <a:pt x="5623" y="0"/>
                    <a:pt x="504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450"/>
            </a:p>
          </p:txBody>
        </p:sp>
        <p:sp>
          <p:nvSpPr>
            <p:cNvPr id="12" name="Freeform 7">
              <a:extLst>
                <a:ext uri="{FF2B5EF4-FFF2-40B4-BE49-F238E27FC236}">
                  <a16:creationId xmlns:a16="http://schemas.microsoft.com/office/drawing/2014/main" id="{461E360F-D786-1B49-9199-35F94B63B76E}"/>
                </a:ext>
              </a:extLst>
            </p:cNvPr>
            <p:cNvSpPr>
              <a:spLocks noChangeArrowheads="1"/>
            </p:cNvSpPr>
            <p:nvPr/>
          </p:nvSpPr>
          <p:spPr bwMode="auto">
            <a:xfrm>
              <a:off x="15743238" y="5653088"/>
              <a:ext cx="2690812" cy="2908300"/>
            </a:xfrm>
            <a:custGeom>
              <a:avLst/>
              <a:gdLst>
                <a:gd name="T0" fmla="*/ 6833 w 7473"/>
                <a:gd name="T1" fmla="*/ 796 h 8077"/>
                <a:gd name="T2" fmla="*/ 4783 w 7473"/>
                <a:gd name="T3" fmla="*/ 0 h 8077"/>
                <a:gd name="T4" fmla="*/ 1617 w 7473"/>
                <a:gd name="T5" fmla="*/ 1297 h 8077"/>
                <a:gd name="T6" fmla="*/ 2 w 7473"/>
                <a:gd name="T7" fmla="*/ 5370 h 8077"/>
                <a:gd name="T8" fmla="*/ 2217 w 7473"/>
                <a:gd name="T9" fmla="*/ 8076 h 8077"/>
                <a:gd name="T10" fmla="*/ 4528 w 7473"/>
                <a:gd name="T11" fmla="*/ 6412 h 8077"/>
                <a:gd name="T12" fmla="*/ 4243 w 7473"/>
                <a:gd name="T13" fmla="*/ 7903 h 8077"/>
                <a:gd name="T14" fmla="*/ 6434 w 7473"/>
                <a:gd name="T15" fmla="*/ 7903 h 8077"/>
                <a:gd name="T16" fmla="*/ 7261 w 7473"/>
                <a:gd name="T17" fmla="*/ 3575 h 8077"/>
                <a:gd name="T18" fmla="*/ 6833 w 7473"/>
                <a:gd name="T19" fmla="*/ 796 h 8077"/>
                <a:gd name="T20" fmla="*/ 4940 w 7473"/>
                <a:gd name="T21" fmla="*/ 4057 h 8077"/>
                <a:gd name="T22" fmla="*/ 3139 w 7473"/>
                <a:gd name="T23" fmla="*/ 6208 h 8077"/>
                <a:gd name="T24" fmla="*/ 2316 w 7473"/>
                <a:gd name="T25" fmla="*/ 4895 h 8077"/>
                <a:gd name="T26" fmla="*/ 4328 w 7473"/>
                <a:gd name="T27" fmla="*/ 1739 h 8077"/>
                <a:gd name="T28" fmla="*/ 5148 w 7473"/>
                <a:gd name="T29" fmla="*/ 2578 h 8077"/>
                <a:gd name="T30" fmla="*/ 4940 w 7473"/>
                <a:gd name="T31" fmla="*/ 4057 h 8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73" h="8077">
                  <a:moveTo>
                    <a:pt x="6833" y="796"/>
                  </a:moveTo>
                  <a:cubicBezTo>
                    <a:pt x="6401" y="273"/>
                    <a:pt x="5713" y="4"/>
                    <a:pt x="4783" y="0"/>
                  </a:cubicBezTo>
                  <a:cubicBezTo>
                    <a:pt x="3559" y="0"/>
                    <a:pt x="2465" y="449"/>
                    <a:pt x="1617" y="1297"/>
                  </a:cubicBezTo>
                  <a:cubicBezTo>
                    <a:pt x="604" y="2310"/>
                    <a:pt x="0" y="3833"/>
                    <a:pt x="2" y="5370"/>
                  </a:cubicBezTo>
                  <a:cubicBezTo>
                    <a:pt x="2" y="6724"/>
                    <a:pt x="693" y="8076"/>
                    <a:pt x="2217" y="8076"/>
                  </a:cubicBezTo>
                  <a:cubicBezTo>
                    <a:pt x="3472" y="8076"/>
                    <a:pt x="4220" y="7342"/>
                    <a:pt x="4528" y="6412"/>
                  </a:cubicBezTo>
                  <a:lnTo>
                    <a:pt x="4243" y="7903"/>
                  </a:lnTo>
                  <a:lnTo>
                    <a:pt x="6434" y="7903"/>
                  </a:lnTo>
                  <a:lnTo>
                    <a:pt x="7261" y="3575"/>
                  </a:lnTo>
                  <a:cubicBezTo>
                    <a:pt x="7421" y="2731"/>
                    <a:pt x="7472" y="1569"/>
                    <a:pt x="6833" y="796"/>
                  </a:cubicBezTo>
                  <a:close/>
                  <a:moveTo>
                    <a:pt x="4940" y="4057"/>
                  </a:moveTo>
                  <a:cubicBezTo>
                    <a:pt x="4692" y="5335"/>
                    <a:pt x="3974" y="6208"/>
                    <a:pt x="3139" y="6208"/>
                  </a:cubicBezTo>
                  <a:cubicBezTo>
                    <a:pt x="2618" y="6208"/>
                    <a:pt x="2318" y="5703"/>
                    <a:pt x="2316" y="4895"/>
                  </a:cubicBezTo>
                  <a:cubicBezTo>
                    <a:pt x="2316" y="3602"/>
                    <a:pt x="3250" y="1739"/>
                    <a:pt x="4328" y="1739"/>
                  </a:cubicBezTo>
                  <a:cubicBezTo>
                    <a:pt x="4836" y="1739"/>
                    <a:pt x="5122" y="2032"/>
                    <a:pt x="5148" y="2578"/>
                  </a:cubicBezTo>
                  <a:cubicBezTo>
                    <a:pt x="5167" y="2917"/>
                    <a:pt x="5024" y="3626"/>
                    <a:pt x="4940" y="405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450"/>
            </a:p>
          </p:txBody>
        </p:sp>
        <p:sp>
          <p:nvSpPr>
            <p:cNvPr id="13" name="Freeform 8">
              <a:extLst>
                <a:ext uri="{FF2B5EF4-FFF2-40B4-BE49-F238E27FC236}">
                  <a16:creationId xmlns:a16="http://schemas.microsoft.com/office/drawing/2014/main" id="{8E2F6BD1-ADE2-EA4B-A108-CE34F4B14BD3}"/>
                </a:ext>
              </a:extLst>
            </p:cNvPr>
            <p:cNvSpPr>
              <a:spLocks noChangeArrowheads="1"/>
            </p:cNvSpPr>
            <p:nvPr/>
          </p:nvSpPr>
          <p:spPr bwMode="auto">
            <a:xfrm>
              <a:off x="3057525" y="5653088"/>
              <a:ext cx="2690813" cy="2908300"/>
            </a:xfrm>
            <a:custGeom>
              <a:avLst/>
              <a:gdLst>
                <a:gd name="T0" fmla="*/ 6833 w 7473"/>
                <a:gd name="T1" fmla="*/ 796 h 8077"/>
                <a:gd name="T2" fmla="*/ 4782 w 7473"/>
                <a:gd name="T3" fmla="*/ 0 h 8077"/>
                <a:gd name="T4" fmla="*/ 1616 w 7473"/>
                <a:gd name="T5" fmla="*/ 1297 h 8077"/>
                <a:gd name="T6" fmla="*/ 2 w 7473"/>
                <a:gd name="T7" fmla="*/ 5370 h 8077"/>
                <a:gd name="T8" fmla="*/ 2216 w 7473"/>
                <a:gd name="T9" fmla="*/ 8076 h 8077"/>
                <a:gd name="T10" fmla="*/ 4527 w 7473"/>
                <a:gd name="T11" fmla="*/ 6412 h 8077"/>
                <a:gd name="T12" fmla="*/ 4242 w 7473"/>
                <a:gd name="T13" fmla="*/ 7903 h 8077"/>
                <a:gd name="T14" fmla="*/ 6434 w 7473"/>
                <a:gd name="T15" fmla="*/ 7903 h 8077"/>
                <a:gd name="T16" fmla="*/ 7261 w 7473"/>
                <a:gd name="T17" fmla="*/ 3575 h 8077"/>
                <a:gd name="T18" fmla="*/ 6833 w 7473"/>
                <a:gd name="T19" fmla="*/ 796 h 8077"/>
                <a:gd name="T20" fmla="*/ 4941 w 7473"/>
                <a:gd name="T21" fmla="*/ 4057 h 8077"/>
                <a:gd name="T22" fmla="*/ 3140 w 7473"/>
                <a:gd name="T23" fmla="*/ 6208 h 8077"/>
                <a:gd name="T24" fmla="*/ 2317 w 7473"/>
                <a:gd name="T25" fmla="*/ 4895 h 8077"/>
                <a:gd name="T26" fmla="*/ 4329 w 7473"/>
                <a:gd name="T27" fmla="*/ 1739 h 8077"/>
                <a:gd name="T28" fmla="*/ 5150 w 7473"/>
                <a:gd name="T29" fmla="*/ 2578 h 8077"/>
                <a:gd name="T30" fmla="*/ 4941 w 7473"/>
                <a:gd name="T31" fmla="*/ 4057 h 8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73" h="8077">
                  <a:moveTo>
                    <a:pt x="6833" y="796"/>
                  </a:moveTo>
                  <a:cubicBezTo>
                    <a:pt x="6401" y="273"/>
                    <a:pt x="5712" y="4"/>
                    <a:pt x="4782" y="0"/>
                  </a:cubicBezTo>
                  <a:cubicBezTo>
                    <a:pt x="3558" y="0"/>
                    <a:pt x="2464" y="449"/>
                    <a:pt x="1616" y="1297"/>
                  </a:cubicBezTo>
                  <a:cubicBezTo>
                    <a:pt x="603" y="2310"/>
                    <a:pt x="0" y="3833"/>
                    <a:pt x="2" y="5370"/>
                  </a:cubicBezTo>
                  <a:cubicBezTo>
                    <a:pt x="2" y="6724"/>
                    <a:pt x="692" y="8076"/>
                    <a:pt x="2216" y="8076"/>
                  </a:cubicBezTo>
                  <a:cubicBezTo>
                    <a:pt x="3471" y="8076"/>
                    <a:pt x="4219" y="7342"/>
                    <a:pt x="4527" y="6412"/>
                  </a:cubicBezTo>
                  <a:lnTo>
                    <a:pt x="4242" y="7903"/>
                  </a:lnTo>
                  <a:lnTo>
                    <a:pt x="6434" y="7903"/>
                  </a:lnTo>
                  <a:lnTo>
                    <a:pt x="7261" y="3575"/>
                  </a:lnTo>
                  <a:cubicBezTo>
                    <a:pt x="7420" y="2731"/>
                    <a:pt x="7472" y="1569"/>
                    <a:pt x="6833" y="796"/>
                  </a:cubicBezTo>
                  <a:close/>
                  <a:moveTo>
                    <a:pt x="4941" y="4057"/>
                  </a:moveTo>
                  <a:cubicBezTo>
                    <a:pt x="4693" y="5335"/>
                    <a:pt x="3975" y="6208"/>
                    <a:pt x="3140" y="6208"/>
                  </a:cubicBezTo>
                  <a:cubicBezTo>
                    <a:pt x="2619" y="6208"/>
                    <a:pt x="2319" y="5703"/>
                    <a:pt x="2317" y="4895"/>
                  </a:cubicBezTo>
                  <a:cubicBezTo>
                    <a:pt x="2317" y="3602"/>
                    <a:pt x="3252" y="1739"/>
                    <a:pt x="4329" y="1739"/>
                  </a:cubicBezTo>
                  <a:cubicBezTo>
                    <a:pt x="4838" y="1739"/>
                    <a:pt x="5123" y="2032"/>
                    <a:pt x="5150" y="2578"/>
                  </a:cubicBezTo>
                  <a:cubicBezTo>
                    <a:pt x="5166" y="2917"/>
                    <a:pt x="5024" y="3626"/>
                    <a:pt x="4941" y="405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450"/>
            </a:p>
          </p:txBody>
        </p:sp>
        <p:sp>
          <p:nvSpPr>
            <p:cNvPr id="14" name="Freeform 9">
              <a:extLst>
                <a:ext uri="{FF2B5EF4-FFF2-40B4-BE49-F238E27FC236}">
                  <a16:creationId xmlns:a16="http://schemas.microsoft.com/office/drawing/2014/main" id="{B9B5E131-084D-DF47-BAAF-4256C8E2A5F0}"/>
                </a:ext>
              </a:extLst>
            </p:cNvPr>
            <p:cNvSpPr>
              <a:spLocks noChangeArrowheads="1"/>
            </p:cNvSpPr>
            <p:nvPr/>
          </p:nvSpPr>
          <p:spPr bwMode="auto">
            <a:xfrm>
              <a:off x="12590463" y="5653088"/>
              <a:ext cx="3098800" cy="3738562"/>
            </a:xfrm>
            <a:custGeom>
              <a:avLst/>
              <a:gdLst>
                <a:gd name="T0" fmla="*/ 6106 w 8608"/>
                <a:gd name="T1" fmla="*/ 0 h 10383"/>
                <a:gd name="T2" fmla="*/ 3732 w 8608"/>
                <a:gd name="T3" fmla="*/ 1385 h 10383"/>
                <a:gd name="T4" fmla="*/ 3968 w 8608"/>
                <a:gd name="T5" fmla="*/ 143 h 10383"/>
                <a:gd name="T6" fmla="*/ 1948 w 8608"/>
                <a:gd name="T7" fmla="*/ 143 h 10383"/>
                <a:gd name="T8" fmla="*/ 0 w 8608"/>
                <a:gd name="T9" fmla="*/ 10382 h 10383"/>
                <a:gd name="T10" fmla="*/ 2293 w 8608"/>
                <a:gd name="T11" fmla="*/ 10382 h 10383"/>
                <a:gd name="T12" fmla="*/ 2876 w 8608"/>
                <a:gd name="T13" fmla="*/ 7303 h 10383"/>
                <a:gd name="T14" fmla="*/ 4408 w 8608"/>
                <a:gd name="T15" fmla="*/ 8076 h 10383"/>
                <a:gd name="T16" fmla="*/ 6075 w 8608"/>
                <a:gd name="T17" fmla="*/ 7617 h 10383"/>
                <a:gd name="T18" fmla="*/ 8605 w 8608"/>
                <a:gd name="T19" fmla="*/ 2942 h 10383"/>
                <a:gd name="T20" fmla="*/ 6106 w 8608"/>
                <a:gd name="T21" fmla="*/ 0 h 10383"/>
                <a:gd name="T22" fmla="*/ 4133 w 8608"/>
                <a:gd name="T23" fmla="*/ 6336 h 10383"/>
                <a:gd name="T24" fmla="*/ 3441 w 8608"/>
                <a:gd name="T25" fmla="*/ 4316 h 10383"/>
                <a:gd name="T26" fmla="*/ 5295 w 8608"/>
                <a:gd name="T27" fmla="*/ 1867 h 10383"/>
                <a:gd name="T28" fmla="*/ 6221 w 8608"/>
                <a:gd name="T29" fmla="*/ 3116 h 10383"/>
                <a:gd name="T30" fmla="*/ 4133 w 8608"/>
                <a:gd name="T31" fmla="*/ 6336 h 10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08" h="10383">
                  <a:moveTo>
                    <a:pt x="6106" y="0"/>
                  </a:moveTo>
                  <a:cubicBezTo>
                    <a:pt x="5148" y="0"/>
                    <a:pt x="4303" y="556"/>
                    <a:pt x="3732" y="1385"/>
                  </a:cubicBezTo>
                  <a:lnTo>
                    <a:pt x="3968" y="143"/>
                  </a:lnTo>
                  <a:lnTo>
                    <a:pt x="1948" y="143"/>
                  </a:lnTo>
                  <a:lnTo>
                    <a:pt x="0" y="10382"/>
                  </a:lnTo>
                  <a:lnTo>
                    <a:pt x="2293" y="10382"/>
                  </a:lnTo>
                  <a:lnTo>
                    <a:pt x="2876" y="7303"/>
                  </a:lnTo>
                  <a:cubicBezTo>
                    <a:pt x="3137" y="7773"/>
                    <a:pt x="3594" y="8076"/>
                    <a:pt x="4408" y="8076"/>
                  </a:cubicBezTo>
                  <a:cubicBezTo>
                    <a:pt x="4907" y="8070"/>
                    <a:pt x="5477" y="7938"/>
                    <a:pt x="6075" y="7617"/>
                  </a:cubicBezTo>
                  <a:cubicBezTo>
                    <a:pt x="7702" y="6749"/>
                    <a:pt x="8605" y="4822"/>
                    <a:pt x="8605" y="2942"/>
                  </a:cubicBezTo>
                  <a:cubicBezTo>
                    <a:pt x="8607" y="1150"/>
                    <a:pt x="7623" y="0"/>
                    <a:pt x="6106" y="0"/>
                  </a:cubicBezTo>
                  <a:close/>
                  <a:moveTo>
                    <a:pt x="4133" y="6336"/>
                  </a:moveTo>
                  <a:cubicBezTo>
                    <a:pt x="3079" y="6336"/>
                    <a:pt x="3346" y="4820"/>
                    <a:pt x="3441" y="4316"/>
                  </a:cubicBezTo>
                  <a:cubicBezTo>
                    <a:pt x="3720" y="2841"/>
                    <a:pt x="4441" y="1867"/>
                    <a:pt x="5295" y="1867"/>
                  </a:cubicBezTo>
                  <a:cubicBezTo>
                    <a:pt x="6135" y="1867"/>
                    <a:pt x="6221" y="2752"/>
                    <a:pt x="6221" y="3116"/>
                  </a:cubicBezTo>
                  <a:cubicBezTo>
                    <a:pt x="6221" y="4626"/>
                    <a:pt x="5337" y="6336"/>
                    <a:pt x="4133" y="633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450"/>
            </a:p>
          </p:txBody>
        </p:sp>
        <p:sp>
          <p:nvSpPr>
            <p:cNvPr id="15" name="Freeform 10">
              <a:extLst>
                <a:ext uri="{FF2B5EF4-FFF2-40B4-BE49-F238E27FC236}">
                  <a16:creationId xmlns:a16="http://schemas.microsoft.com/office/drawing/2014/main" id="{7DA0CFB5-50A1-5241-A41A-DDBA4AD72EE6}"/>
                </a:ext>
              </a:extLst>
            </p:cNvPr>
            <p:cNvSpPr>
              <a:spLocks noChangeArrowheads="1"/>
            </p:cNvSpPr>
            <p:nvPr/>
          </p:nvSpPr>
          <p:spPr bwMode="auto">
            <a:xfrm>
              <a:off x="1047750" y="5599113"/>
              <a:ext cx="2303463" cy="2949575"/>
            </a:xfrm>
            <a:custGeom>
              <a:avLst/>
              <a:gdLst>
                <a:gd name="T0" fmla="*/ 3197 w 6400"/>
                <a:gd name="T1" fmla="*/ 2016 h 8193"/>
                <a:gd name="T2" fmla="*/ 3523 w 6400"/>
                <a:gd name="T3" fmla="*/ 296 h 8193"/>
                <a:gd name="T4" fmla="*/ 1503 w 6400"/>
                <a:gd name="T5" fmla="*/ 296 h 8193"/>
                <a:gd name="T6" fmla="*/ 0 w 6400"/>
                <a:gd name="T7" fmla="*/ 8192 h 8193"/>
                <a:gd name="T8" fmla="*/ 2295 w 6400"/>
                <a:gd name="T9" fmla="*/ 8192 h 8193"/>
                <a:gd name="T10" fmla="*/ 2915 w 6400"/>
                <a:gd name="T11" fmla="*/ 4936 h 8193"/>
                <a:gd name="T12" fmla="*/ 5950 w 6400"/>
                <a:gd name="T13" fmla="*/ 2485 h 8193"/>
                <a:gd name="T14" fmla="*/ 6399 w 6400"/>
                <a:gd name="T15" fmla="*/ 128 h 8193"/>
                <a:gd name="T16" fmla="*/ 3197 w 6400"/>
                <a:gd name="T17" fmla="*/ 2016 h 8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00" h="8193">
                  <a:moveTo>
                    <a:pt x="3197" y="2016"/>
                  </a:moveTo>
                  <a:lnTo>
                    <a:pt x="3523" y="296"/>
                  </a:lnTo>
                  <a:lnTo>
                    <a:pt x="1503" y="296"/>
                  </a:lnTo>
                  <a:lnTo>
                    <a:pt x="0" y="8192"/>
                  </a:lnTo>
                  <a:lnTo>
                    <a:pt x="2295" y="8192"/>
                  </a:lnTo>
                  <a:lnTo>
                    <a:pt x="2915" y="4936"/>
                  </a:lnTo>
                  <a:cubicBezTo>
                    <a:pt x="3281" y="3017"/>
                    <a:pt x="4383" y="2248"/>
                    <a:pt x="5950" y="2485"/>
                  </a:cubicBezTo>
                  <a:lnTo>
                    <a:pt x="6399" y="128"/>
                  </a:lnTo>
                  <a:cubicBezTo>
                    <a:pt x="4987" y="0"/>
                    <a:pt x="3728" y="809"/>
                    <a:pt x="3197" y="201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450"/>
            </a:p>
          </p:txBody>
        </p:sp>
        <p:sp>
          <p:nvSpPr>
            <p:cNvPr id="16" name="Freeform 11">
              <a:extLst>
                <a:ext uri="{FF2B5EF4-FFF2-40B4-BE49-F238E27FC236}">
                  <a16:creationId xmlns:a16="http://schemas.microsoft.com/office/drawing/2014/main" id="{12E28CA2-B619-DB4A-815D-AD0C4373A7BC}"/>
                </a:ext>
              </a:extLst>
            </p:cNvPr>
            <p:cNvSpPr>
              <a:spLocks noChangeArrowheads="1"/>
            </p:cNvSpPr>
            <p:nvPr/>
          </p:nvSpPr>
          <p:spPr bwMode="auto">
            <a:xfrm>
              <a:off x="8001000" y="4813300"/>
              <a:ext cx="3074988" cy="3686175"/>
            </a:xfrm>
            <a:custGeom>
              <a:avLst/>
              <a:gdLst>
                <a:gd name="T0" fmla="*/ 2278 w 8542"/>
                <a:gd name="T1" fmla="*/ 10239 h 10240"/>
                <a:gd name="T2" fmla="*/ 3068 w 8542"/>
                <a:gd name="T3" fmla="*/ 6084 h 10240"/>
                <a:gd name="T4" fmla="*/ 4695 w 8542"/>
                <a:gd name="T5" fmla="*/ 10239 h 10240"/>
                <a:gd name="T6" fmla="*/ 7162 w 8542"/>
                <a:gd name="T7" fmla="*/ 10239 h 10240"/>
                <a:gd name="T8" fmla="*/ 5479 w 8542"/>
                <a:gd name="T9" fmla="*/ 6051 h 10240"/>
                <a:gd name="T10" fmla="*/ 8541 w 8542"/>
                <a:gd name="T11" fmla="*/ 2479 h 10240"/>
                <a:gd name="T12" fmla="*/ 6037 w 8542"/>
                <a:gd name="T13" fmla="*/ 2479 h 10240"/>
                <a:gd name="T14" fmla="*/ 3083 w 8542"/>
                <a:gd name="T15" fmla="*/ 6012 h 10240"/>
                <a:gd name="T16" fmla="*/ 4226 w 8542"/>
                <a:gd name="T17" fmla="*/ 0 h 10240"/>
                <a:gd name="T18" fmla="*/ 1948 w 8542"/>
                <a:gd name="T19" fmla="*/ 0 h 10240"/>
                <a:gd name="T20" fmla="*/ 0 w 8542"/>
                <a:gd name="T21" fmla="*/ 10239 h 10240"/>
                <a:gd name="T22" fmla="*/ 2278 w 8542"/>
                <a:gd name="T23" fmla="*/ 10239 h 10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42" h="10240">
                  <a:moveTo>
                    <a:pt x="2278" y="10239"/>
                  </a:moveTo>
                  <a:lnTo>
                    <a:pt x="3068" y="6084"/>
                  </a:lnTo>
                  <a:lnTo>
                    <a:pt x="4695" y="10239"/>
                  </a:lnTo>
                  <a:lnTo>
                    <a:pt x="7162" y="10239"/>
                  </a:lnTo>
                  <a:lnTo>
                    <a:pt x="5479" y="6051"/>
                  </a:lnTo>
                  <a:lnTo>
                    <a:pt x="8541" y="2479"/>
                  </a:lnTo>
                  <a:lnTo>
                    <a:pt x="6037" y="2479"/>
                  </a:lnTo>
                  <a:lnTo>
                    <a:pt x="3083" y="6012"/>
                  </a:lnTo>
                  <a:lnTo>
                    <a:pt x="4226" y="0"/>
                  </a:lnTo>
                  <a:lnTo>
                    <a:pt x="1948" y="0"/>
                  </a:lnTo>
                  <a:lnTo>
                    <a:pt x="0" y="10239"/>
                  </a:lnTo>
                  <a:lnTo>
                    <a:pt x="2278" y="1023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450"/>
            </a:p>
          </p:txBody>
        </p:sp>
      </p:grpSp>
    </p:spTree>
    <p:extLst>
      <p:ext uri="{BB962C8B-B14F-4D97-AF65-F5344CB8AC3E}">
        <p14:creationId xmlns:p14="http://schemas.microsoft.com/office/powerpoint/2010/main" val="3553985791"/>
      </p:ext>
    </p:extLst>
  </p:cSld>
  <p:clrMapOvr>
    <a:masterClrMapping/>
  </p:clrMapOvr>
  <p:transition spd="med" advClick="0" advTm="4000">
    <p:pull/>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Single Column - Simp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0F77ED-A2A4-4EFE-8DC0-C63FB58288D9}"/>
              </a:ext>
            </a:extLst>
          </p:cNvPr>
          <p:cNvSpPr/>
          <p:nvPr userDrawn="1"/>
        </p:nvSpPr>
        <p:spPr>
          <a:xfrm>
            <a:off x="3082413" y="0"/>
            <a:ext cx="28022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36576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61950" y="876300"/>
            <a:ext cx="11468100" cy="5611368"/>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a:extLst>
              <a:ext uri="{FF2B5EF4-FFF2-40B4-BE49-F238E27FC236}">
                <a16:creationId xmlns:a16="http://schemas.microsoft.com/office/drawing/2014/main" id="{34064204-D3C0-994D-BBAC-5C11DF588005}"/>
              </a:ext>
            </a:extLst>
          </p:cNvPr>
          <p:cNvSpPr>
            <a:spLocks noGrp="1"/>
          </p:cNvSpPr>
          <p:nvPr>
            <p:ph type="title"/>
          </p:nvPr>
        </p:nvSpPr>
        <p:spPr>
          <a:xfrm>
            <a:off x="334496" y="268589"/>
            <a:ext cx="11495554" cy="607712"/>
          </a:xfrm>
        </p:spPr>
        <p:txBody>
          <a:bodyPr/>
          <a:lstStyle/>
          <a:p>
            <a:r>
              <a:rPr lang="en-US"/>
              <a:t>Click to edit Master title style</a:t>
            </a:r>
            <a:endParaRPr lang="en-US" dirty="0"/>
          </a:p>
        </p:txBody>
      </p:sp>
    </p:spTree>
    <p:extLst>
      <p:ext uri="{BB962C8B-B14F-4D97-AF65-F5344CB8AC3E}">
        <p14:creationId xmlns:p14="http://schemas.microsoft.com/office/powerpoint/2010/main" val="1075784772"/>
      </p:ext>
    </p:extLst>
  </p:cSld>
  <p:clrMapOvr>
    <a:masterClrMapping/>
  </p:clrMapOvr>
  <p:transition spd="med" advClick="0" advTm="4000">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36576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238500" y="310896"/>
            <a:ext cx="8580120" cy="1468660"/>
          </a:xfrm>
        </p:spPr>
        <p:txBody>
          <a:bodyPr lIns="18288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
        <p:nvSpPr>
          <p:cNvPr id="5" name="Title 4">
            <a:extLst>
              <a:ext uri="{FF2B5EF4-FFF2-40B4-BE49-F238E27FC236}">
                <a16:creationId xmlns:a16="http://schemas.microsoft.com/office/drawing/2014/main" id="{D0602A0A-DA97-1949-83C0-5E92A6974F6F}"/>
              </a:ext>
            </a:extLst>
          </p:cNvPr>
          <p:cNvSpPr>
            <a:spLocks noGrp="1"/>
          </p:cNvSpPr>
          <p:nvPr>
            <p:ph type="title" hasCustomPrompt="1"/>
          </p:nvPr>
        </p:nvSpPr>
        <p:spPr/>
        <p:txBody>
          <a:bodyPr/>
          <a:lstStyle/>
          <a:p>
            <a:r>
              <a:rPr lang="en-US" dirty="0"/>
              <a:t>Table Slide</a:t>
            </a:r>
          </a:p>
        </p:txBody>
      </p:sp>
      <p:sp>
        <p:nvSpPr>
          <p:cNvPr id="8" name="Freeform 5">
            <a:extLst>
              <a:ext uri="{FF2B5EF4-FFF2-40B4-BE49-F238E27FC236}">
                <a16:creationId xmlns:a16="http://schemas.microsoft.com/office/drawing/2014/main" id="{EEC651F5-C6E2-A04D-81A9-27593887E07E}"/>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tx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10" name="Text Placeholder 8">
            <a:extLst>
              <a:ext uri="{FF2B5EF4-FFF2-40B4-BE49-F238E27FC236}">
                <a16:creationId xmlns:a16="http://schemas.microsoft.com/office/drawing/2014/main" id="{FD34CAF5-D592-42FD-80B2-8B57E60C9A88}"/>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875" kern="1200" dirty="0">
                <a:ln w="3175">
                  <a:noFill/>
                </a:ln>
                <a:solidFill>
                  <a:schemeClr val="tx1"/>
                </a:solidFill>
                <a:latin typeface="+mn-lt"/>
                <a:ea typeface="+mn-ea"/>
                <a:cs typeface="+mn-cs"/>
              </a:defRPr>
            </a:lvl1pPr>
          </a:lstStyle>
          <a:p>
            <a:r>
              <a:rPr lang="en-US" dirty="0"/>
              <a:t>Subtitle or callout if needed, all titles and subtitles are sentence case </a:t>
            </a:r>
          </a:p>
        </p:txBody>
      </p:sp>
    </p:spTree>
    <p:extLst>
      <p:ext uri="{BB962C8B-B14F-4D97-AF65-F5344CB8AC3E}">
        <p14:creationId xmlns:p14="http://schemas.microsoft.com/office/powerpoint/2010/main" val="379545597"/>
      </p:ext>
    </p:extLst>
  </p:cSld>
  <p:clrMapOvr>
    <a:masterClrMapping/>
  </p:clrMapOvr>
  <p:transition spd="med" advClick="0" advTm="4000">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0610-AC55-8F44-A451-3A709DDC1998}"/>
              </a:ext>
            </a:extLst>
          </p:cNvPr>
          <p:cNvSpPr>
            <a:spLocks noGrp="1"/>
          </p:cNvSpPr>
          <p:nvPr>
            <p:ph type="title"/>
          </p:nvPr>
        </p:nvSpPr>
        <p:spPr>
          <a:xfrm>
            <a:off x="334496" y="268589"/>
            <a:ext cx="11495554" cy="607712"/>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476EBF41-6E4F-CC45-9467-0CE6DA4A5B1A}"/>
              </a:ext>
            </a:extLst>
          </p:cNvPr>
          <p:cNvSpPr>
            <a:spLocks noGrp="1"/>
          </p:cNvSpPr>
          <p:nvPr>
            <p:ph type="ftr" sz="quarter" idx="10"/>
          </p:nvPr>
        </p:nvSpPr>
        <p:spPr/>
        <p:txBody>
          <a:bodyPr lIns="365760"/>
          <a:lstStyle/>
          <a:p>
            <a:endParaRPr lang="en-US"/>
          </a:p>
        </p:txBody>
      </p:sp>
      <p:sp>
        <p:nvSpPr>
          <p:cNvPr id="4" name="Slide Number Placeholder 3">
            <a:extLst>
              <a:ext uri="{FF2B5EF4-FFF2-40B4-BE49-F238E27FC236}">
                <a16:creationId xmlns:a16="http://schemas.microsoft.com/office/drawing/2014/main" id="{A82870D3-B21C-6F49-A89A-D8B3AEF5AC9C}"/>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5" name="Freeform 5">
            <a:extLst>
              <a:ext uri="{FF2B5EF4-FFF2-40B4-BE49-F238E27FC236}">
                <a16:creationId xmlns:a16="http://schemas.microsoft.com/office/drawing/2014/main" id="{58E08819-833F-144A-BA8A-41723F41C8A3}"/>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tx1"/>
          </a:solidFill>
          <a:ln>
            <a:noFill/>
          </a:ln>
        </p:spPr>
        <p:txBody>
          <a:bodyPr vert="horz" wrap="square" lIns="45720" tIns="22860" rIns="45720" bIns="22860" numCol="1" anchor="t" anchorCtr="0" compatLnSpc="1">
            <a:prstTxWarp prst="textNoShape">
              <a:avLst/>
            </a:prstTxWarp>
          </a:bodyPr>
          <a:lstStyle/>
          <a:p>
            <a:endParaRPr lang="en-US" sz="450"/>
          </a:p>
        </p:txBody>
      </p:sp>
    </p:spTree>
    <p:extLst>
      <p:ext uri="{BB962C8B-B14F-4D97-AF65-F5344CB8AC3E}">
        <p14:creationId xmlns:p14="http://schemas.microsoft.com/office/powerpoint/2010/main" val="709467591"/>
      </p:ext>
    </p:extLst>
  </p:cSld>
  <p:clrMapOvr>
    <a:masterClrMapping/>
  </p:clrMapOvr>
  <p:transition spd="med" advClick="0" advTm="4000">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Wide Layout Single Column">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a:xfrm>
            <a:off x="4191000" y="6500158"/>
            <a:ext cx="2873446" cy="243205"/>
          </a:xfrm>
        </p:spPr>
        <p:txBody>
          <a:bodyPr lIns="36576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4191000" y="310896"/>
            <a:ext cx="7627620" cy="6176772"/>
          </a:xfrm>
        </p:spPr>
        <p:txBody>
          <a:bodyPr vert="horz" lIns="182880" tIns="0" rIns="0" bIns="0" rtlCol="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sz="1600" dirty="0"/>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sz="1600" dirty="0"/>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sz="1600" dirty="0"/>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sz="1600" dirty="0"/>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sz="1600" dirty="0"/>
            </a:lvl5p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142875" marR="0" lvl="1"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142875" marR="0" lvl="2"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42875" marR="0" lvl="3"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42875" marR="0" lvl="4"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344489" y="3362279"/>
            <a:ext cx="3591599" cy="1140245"/>
          </a:xfrm>
        </p:spPr>
        <p:txBody>
          <a:bodyPr tIns="0" rIns="0">
            <a:noAutofit/>
          </a:bodyPr>
          <a:lstStyle>
            <a:lvl1pPr marL="0" indent="0" algn="l" fontAlgn="base">
              <a:lnSpc>
                <a:spcPct val="100000"/>
              </a:lnSpc>
              <a:spcBef>
                <a:spcPts val="0"/>
              </a:spcBef>
              <a:buFont typeface="Arial" panose="020B0604020202020204" pitchFamily="34" charset="0"/>
              <a:buNone/>
              <a:defRPr lang="en-US" sz="1875" kern="1200" dirty="0">
                <a:ln w="3175">
                  <a:noFill/>
                </a:ln>
                <a:solidFill>
                  <a:schemeClr val="tx1"/>
                </a:solidFill>
                <a:latin typeface="+mn-lt"/>
                <a:ea typeface="+mn-ea"/>
                <a:cs typeface="+mn-cs"/>
              </a:defRPr>
            </a:lvl1pPr>
          </a:lstStyle>
          <a:p>
            <a:r>
              <a:rPr lang="en-US" dirty="0"/>
              <a:t>Subtitle or callout if needed, all titles and subtitles are sentence case </a:t>
            </a:r>
          </a:p>
        </p:txBody>
      </p:sp>
      <p:sp>
        <p:nvSpPr>
          <p:cNvPr id="5" name="Title 4">
            <a:extLst>
              <a:ext uri="{FF2B5EF4-FFF2-40B4-BE49-F238E27FC236}">
                <a16:creationId xmlns:a16="http://schemas.microsoft.com/office/drawing/2014/main" id="{34064204-D3C0-994D-BBAC-5C11DF588005}"/>
              </a:ext>
            </a:extLst>
          </p:cNvPr>
          <p:cNvSpPr>
            <a:spLocks noGrp="1"/>
          </p:cNvSpPr>
          <p:nvPr>
            <p:ph type="title"/>
          </p:nvPr>
        </p:nvSpPr>
        <p:spPr>
          <a:xfrm>
            <a:off x="334497" y="268588"/>
            <a:ext cx="3608853" cy="2646062"/>
          </a:xfrm>
        </p:spPr>
        <p:txBody>
          <a:body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F957024A-18DC-E948-83FF-954BAEFA54C4}"/>
              </a:ext>
            </a:extLst>
          </p:cNvPr>
          <p:cNvCxnSpPr>
            <a:cxnSpLocks/>
          </p:cNvCxnSpPr>
          <p:nvPr userDrawn="1"/>
        </p:nvCxnSpPr>
        <p:spPr>
          <a:xfrm>
            <a:off x="4191000" y="93209"/>
            <a:ext cx="0" cy="68580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Freeform 5">
            <a:extLst>
              <a:ext uri="{FF2B5EF4-FFF2-40B4-BE49-F238E27FC236}">
                <a16:creationId xmlns:a16="http://schemas.microsoft.com/office/drawing/2014/main" id="{E9E68A23-5B63-BA4D-84F2-48D9185FF9AA}"/>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tx1"/>
          </a:solidFill>
          <a:ln>
            <a:noFill/>
          </a:ln>
        </p:spPr>
        <p:txBody>
          <a:bodyPr vert="horz" wrap="square" lIns="45720" tIns="22860" rIns="45720" bIns="22860" numCol="1" anchor="t" anchorCtr="0" compatLnSpc="1">
            <a:prstTxWarp prst="textNoShape">
              <a:avLst/>
            </a:prstTxWarp>
          </a:bodyPr>
          <a:lstStyle/>
          <a:p>
            <a:endParaRPr lang="en-US" sz="450"/>
          </a:p>
        </p:txBody>
      </p:sp>
    </p:spTree>
    <p:extLst>
      <p:ext uri="{BB962C8B-B14F-4D97-AF65-F5344CB8AC3E}">
        <p14:creationId xmlns:p14="http://schemas.microsoft.com/office/powerpoint/2010/main" val="4256239141"/>
      </p:ext>
    </p:extLst>
  </p:cSld>
  <p:clrMapOvr>
    <a:masterClrMapping/>
  </p:clrMapOvr>
  <p:transition spd="med" advClick="0" advTm="4000">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Image Slide 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a:xfrm>
            <a:off x="3238500" y="0"/>
            <a:ext cx="8953500" cy="6858000"/>
          </a:xfrm>
          <a:solidFill>
            <a:schemeClr val="bg1">
              <a:lumMod val="75000"/>
            </a:schemeClr>
          </a:solidFill>
        </p:spPr>
        <p:txBody>
          <a:bodyPr vert="horz" lIns="365760" tIns="0" rIns="0" bIns="0" rtlCol="0">
            <a:noAutofit/>
          </a:bodyPr>
          <a:lstStyle>
            <a:lvl1pPr>
              <a:defRPr lang="en-US" dirty="0" smtClean="0"/>
            </a:lvl1pPr>
          </a:lstStyle>
          <a:p>
            <a:pPr marR="0" lvl="0" fontAlgn="auto">
              <a:buSzTx/>
              <a:tabLst/>
            </a:pPr>
            <a:r>
              <a:rPr lang="en-US"/>
              <a:t>Click icon in the center of box to add picture</a:t>
            </a:r>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5" name="Title 4">
            <a:extLst>
              <a:ext uri="{FF2B5EF4-FFF2-40B4-BE49-F238E27FC236}">
                <a16:creationId xmlns:a16="http://schemas.microsoft.com/office/drawing/2014/main" id="{F2ACCC36-2E9C-6D4C-BB6B-7A9BA138E936}"/>
              </a:ext>
            </a:extLst>
          </p:cNvPr>
          <p:cNvSpPr>
            <a:spLocks noGrp="1"/>
          </p:cNvSpPr>
          <p:nvPr>
            <p:ph type="title"/>
          </p:nvPr>
        </p:nvSpPr>
        <p:spPr>
          <a:xfrm>
            <a:off x="334496" y="268589"/>
            <a:ext cx="2618254" cy="1531053"/>
          </a:xfrm>
        </p:spPr>
        <p:txBody>
          <a:bodyPr/>
          <a:lstStyle>
            <a:lvl1pPr>
              <a:defRPr/>
            </a:lvl1pPr>
          </a:lstStyle>
          <a:p>
            <a:r>
              <a:rPr lang="en-US"/>
              <a:t>Click to edit Master title style</a:t>
            </a:r>
            <a:endParaRPr lang="en-US" dirty="0"/>
          </a:p>
        </p:txBody>
      </p:sp>
      <p:sp>
        <p:nvSpPr>
          <p:cNvPr id="8" name="Freeform 5">
            <a:extLst>
              <a:ext uri="{FF2B5EF4-FFF2-40B4-BE49-F238E27FC236}">
                <a16:creationId xmlns:a16="http://schemas.microsoft.com/office/drawing/2014/main" id="{0B60F5D7-24EE-5D43-9631-E3C1C00DAE19}"/>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tx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10" name="Footer Placeholder 2">
            <a:extLst>
              <a:ext uri="{FF2B5EF4-FFF2-40B4-BE49-F238E27FC236}">
                <a16:creationId xmlns:a16="http://schemas.microsoft.com/office/drawing/2014/main" id="{7073E864-1AAE-4F30-B18C-AC7366759B29}"/>
              </a:ext>
            </a:extLst>
          </p:cNvPr>
          <p:cNvSpPr>
            <a:spLocks noGrp="1"/>
          </p:cNvSpPr>
          <p:nvPr>
            <p:ph type="ftr" sz="quarter" idx="10"/>
          </p:nvPr>
        </p:nvSpPr>
        <p:spPr>
          <a:xfrm>
            <a:off x="3238500" y="6500158"/>
            <a:ext cx="2759146" cy="243205"/>
          </a:xfrm>
        </p:spPr>
        <p:txBody>
          <a:bodyPr/>
          <a:lstStyle>
            <a:lvl1pPr>
              <a:defRPr>
                <a:solidFill>
                  <a:schemeClr val="bg1"/>
                </a:solidFill>
              </a:defRPr>
            </a:lvl1pPr>
          </a:lstStyle>
          <a:p>
            <a:endParaRPr lang="en-US"/>
          </a:p>
        </p:txBody>
      </p:sp>
      <p:sp>
        <p:nvSpPr>
          <p:cNvPr id="11" name="Text Placeholder 8">
            <a:extLst>
              <a:ext uri="{FF2B5EF4-FFF2-40B4-BE49-F238E27FC236}">
                <a16:creationId xmlns:a16="http://schemas.microsoft.com/office/drawing/2014/main" id="{08C770D2-29E4-4980-89B5-2CADCAA9838F}"/>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875" kern="1200" dirty="0">
                <a:ln w="3175">
                  <a:noFill/>
                </a:ln>
                <a:solidFill>
                  <a:schemeClr val="tx1"/>
                </a:solidFill>
                <a:latin typeface="+mn-lt"/>
                <a:ea typeface="+mn-ea"/>
                <a:cs typeface="+mn-cs"/>
              </a:defRPr>
            </a:lvl1pPr>
          </a:lstStyle>
          <a:p>
            <a:r>
              <a:rPr lang="en-US" dirty="0"/>
              <a:t>Subtitle or callout if needed, all titles and subtitles are sentence case </a:t>
            </a:r>
          </a:p>
        </p:txBody>
      </p:sp>
    </p:spTree>
    <p:extLst>
      <p:ext uri="{BB962C8B-B14F-4D97-AF65-F5344CB8AC3E}">
        <p14:creationId xmlns:p14="http://schemas.microsoft.com/office/powerpoint/2010/main" val="3868021209"/>
      </p:ext>
    </p:extLst>
  </p:cSld>
  <p:clrMapOvr>
    <a:masterClrMapping/>
  </p:clrMapOvr>
  <p:transition spd="med" advClick="0" advTm="4000">
    <p:pull/>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theme" Target="../theme/theme2.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4497" y="268589"/>
            <a:ext cx="2733169" cy="1531053"/>
          </a:xfrm>
          <a:prstGeom prst="rect">
            <a:avLst/>
          </a:prstGeom>
          <a:ln w="12700">
            <a:noFill/>
          </a:ln>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3238501" y="312485"/>
            <a:ext cx="8580301" cy="6175387"/>
          </a:xfrm>
          <a:prstGeom prst="rect">
            <a:avLst/>
          </a:prstGeom>
        </p:spPr>
        <p:txBody>
          <a:bodyPr vert="horz" lIns="18288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238500" y="6500158"/>
            <a:ext cx="2759146" cy="243205"/>
          </a:xfrm>
          <a:prstGeom prst="rect">
            <a:avLst/>
          </a:prstGeom>
        </p:spPr>
        <p:txBody>
          <a:bodyPr vert="horz" lIns="365760" tIns="73152" rIns="91440" bIns="45720" rtlCol="0" anchor="t" anchorCtr="0"/>
          <a:lstStyle>
            <a:lvl1pPr algn="l">
              <a:defRPr sz="650">
                <a:solidFill>
                  <a:schemeClr val="tx1"/>
                </a:solidFill>
              </a:defRPr>
            </a:lvl1pPr>
          </a:lstStyle>
          <a:p>
            <a:endParaRPr lang="en-US"/>
          </a:p>
        </p:txBody>
      </p:sp>
      <p:sp>
        <p:nvSpPr>
          <p:cNvPr id="6" name="Slide Number Placeholder 5"/>
          <p:cNvSpPr>
            <a:spLocks noGrp="1"/>
          </p:cNvSpPr>
          <p:nvPr>
            <p:ph type="sldNum" sz="quarter" idx="4"/>
          </p:nvPr>
        </p:nvSpPr>
        <p:spPr>
          <a:xfrm>
            <a:off x="11201401" y="6492875"/>
            <a:ext cx="617402" cy="233172"/>
          </a:xfrm>
          <a:prstGeom prst="rect">
            <a:avLst/>
          </a:prstGeom>
        </p:spPr>
        <p:txBody>
          <a:bodyPr vert="horz" lIns="0" tIns="73152" rIns="0" bIns="45720" rtlCol="0" anchor="t" anchorCtr="0"/>
          <a:lstStyle>
            <a:lvl1pPr algn="r">
              <a:defRPr sz="650">
                <a:solidFill>
                  <a:schemeClr val="tx1"/>
                </a:solidFill>
              </a:defRPr>
            </a:lvl1pPr>
          </a:lstStyle>
          <a:p>
            <a:fld id="{762E77F0-FB5B-4E8E-9BC9-34F14560A017}" type="slidenum">
              <a:rPr lang="en-US" smtClean="0"/>
              <a:pPr/>
              <a:t>‹#›</a:t>
            </a:fld>
            <a:endParaRPr lang="en-US"/>
          </a:p>
        </p:txBody>
      </p:sp>
      <p:cxnSp>
        <p:nvCxnSpPr>
          <p:cNvPr id="7" name="Straight Connector 6">
            <a:extLst>
              <a:ext uri="{FF2B5EF4-FFF2-40B4-BE49-F238E27FC236}">
                <a16:creationId xmlns:a16="http://schemas.microsoft.com/office/drawing/2014/main" id="{0057071C-1660-4D95-BF58-C9DBC7B98100}"/>
              </a:ext>
            </a:extLst>
          </p:cNvPr>
          <p:cNvCxnSpPr>
            <a:cxnSpLocks/>
          </p:cNvCxnSpPr>
          <p:nvPr userDrawn="1"/>
        </p:nvCxnSpPr>
        <p:spPr>
          <a:xfrm>
            <a:off x="3238500"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Freeform 5">
            <a:extLst>
              <a:ext uri="{FF2B5EF4-FFF2-40B4-BE49-F238E27FC236}">
                <a16:creationId xmlns:a16="http://schemas.microsoft.com/office/drawing/2014/main" id="{8FF537FD-1E60-3241-9232-4C8BFB58C4ED}"/>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tx1"/>
          </a:solidFill>
          <a:ln>
            <a:noFill/>
          </a:ln>
        </p:spPr>
        <p:txBody>
          <a:bodyPr vert="horz" wrap="square" lIns="45720" tIns="22860" rIns="45720" bIns="22860" numCol="1" anchor="t" anchorCtr="0" compatLnSpc="1">
            <a:prstTxWarp prst="textNoShape">
              <a:avLst/>
            </a:prstTxWarp>
          </a:bodyPr>
          <a:lstStyle/>
          <a:p>
            <a:endParaRPr lang="en-US" sz="450"/>
          </a:p>
        </p:txBody>
      </p:sp>
    </p:spTree>
    <p:extLst>
      <p:ext uri="{BB962C8B-B14F-4D97-AF65-F5344CB8AC3E}">
        <p14:creationId xmlns:p14="http://schemas.microsoft.com/office/powerpoint/2010/main" val="605910522"/>
      </p:ext>
    </p:extLst>
  </p:cSld>
  <p:clrMap bg1="lt1" tx1="dk1" bg2="lt2" tx2="dk2" accent1="accent1" accent2="accent2" accent3="accent3" accent4="accent4" accent5="accent5" accent6="accent6" hlink="hlink" folHlink="folHlink"/>
  <p:sldLayoutIdLst>
    <p:sldLayoutId id="2147483873" r:id="rId1"/>
    <p:sldLayoutId id="2147483843" r:id="rId2"/>
    <p:sldLayoutId id="2147483817" r:id="rId3"/>
    <p:sldLayoutId id="2147483818" r:id="rId4"/>
    <p:sldLayoutId id="2147483819" r:id="rId5"/>
    <p:sldLayoutId id="2147483820" r:id="rId6"/>
    <p:sldLayoutId id="2147483828" r:id="rId7"/>
    <p:sldLayoutId id="2147483829" r:id="rId8"/>
    <p:sldLayoutId id="2147483821" r:id="rId9"/>
    <p:sldLayoutId id="2147483822" r:id="rId10"/>
    <p:sldLayoutId id="2147483874" r:id="rId11"/>
    <p:sldLayoutId id="2147483823" r:id="rId12"/>
    <p:sldLayoutId id="2147483875" r:id="rId13"/>
    <p:sldLayoutId id="2147483824" r:id="rId14"/>
    <p:sldLayoutId id="2147483866" r:id="rId15"/>
    <p:sldLayoutId id="2147483869" r:id="rId16"/>
    <p:sldLayoutId id="2147483826" r:id="rId17"/>
    <p:sldLayoutId id="2147483827" r:id="rId18"/>
    <p:sldLayoutId id="2147483844" r:id="rId19"/>
    <p:sldLayoutId id="2147483853" r:id="rId20"/>
    <p:sldLayoutId id="2147483849" r:id="rId21"/>
    <p:sldLayoutId id="2147483851" r:id="rId22"/>
    <p:sldLayoutId id="2147483854" r:id="rId23"/>
    <p:sldLayoutId id="2147483855" r:id="rId24"/>
    <p:sldLayoutId id="2147483856" r:id="rId25"/>
    <p:sldLayoutId id="2147483857" r:id="rId26"/>
    <p:sldLayoutId id="2147483870" r:id="rId27"/>
    <p:sldLayoutId id="2147483845" r:id="rId28"/>
    <p:sldLayoutId id="2147483859" r:id="rId29"/>
    <p:sldLayoutId id="2147483864" r:id="rId30"/>
    <p:sldLayoutId id="2147483862" r:id="rId31"/>
    <p:sldLayoutId id="2147483867" r:id="rId32"/>
    <p:sldLayoutId id="2147483871" r:id="rId33"/>
    <p:sldLayoutId id="2147483846" r:id="rId34"/>
    <p:sldLayoutId id="2147483860" r:id="rId35"/>
    <p:sldLayoutId id="2147483865" r:id="rId36"/>
    <p:sldLayoutId id="2147483863" r:id="rId37"/>
    <p:sldLayoutId id="2147483868" r:id="rId38"/>
    <p:sldLayoutId id="2147483872" r:id="rId39"/>
    <p:sldLayoutId id="2147483877" r:id="rId40"/>
    <p:sldLayoutId id="2147483878" r:id="rId41"/>
  </p:sldLayoutIdLst>
  <p:transition spd="med" advClick="0" advTm="4000">
    <p:pull/>
  </p:transition>
  <p:hf hdr="0" ftr="0" dt="0"/>
  <p:txStyles>
    <p:titleStyle>
      <a:lvl1pPr algn="l" defTabSz="914400" rtl="0" eaLnBrk="1" fontAlgn="base" latinLnBrk="0" hangingPunct="1">
        <a:lnSpc>
          <a:spcPct val="110000"/>
        </a:lnSpc>
        <a:spcBef>
          <a:spcPct val="0"/>
        </a:spcBef>
        <a:buNone/>
        <a:defRPr sz="3125" kern="1200">
          <a:ln w="9525">
            <a:noFill/>
          </a:ln>
          <a:solidFill>
            <a:schemeClr val="tx2"/>
          </a:solidFill>
          <a:latin typeface="+mj-lt"/>
          <a:ea typeface="+mj-ea"/>
          <a:cs typeface="+mj-cs"/>
        </a:defRPr>
      </a:lvl1pPr>
    </p:titleStyle>
    <p:bodyStyle>
      <a:lvl1pPr marL="142875" indent="-142875" algn="l" defTabSz="914400" rtl="0" eaLnBrk="1" latinLnBrk="0" hangingPunct="1">
        <a:lnSpc>
          <a:spcPct val="100000"/>
        </a:lnSpc>
        <a:spcBef>
          <a:spcPts val="0"/>
        </a:spcBef>
        <a:spcAft>
          <a:spcPts val="1500"/>
        </a:spcAft>
        <a:buClr>
          <a:schemeClr val="tx2"/>
        </a:buClr>
        <a:buFont typeface="Arial" panose="020B0604020202020204" pitchFamily="34" charset="0"/>
        <a:buChar char="•"/>
        <a:defRPr sz="1800" kern="1200">
          <a:ln>
            <a:noFill/>
          </a:ln>
          <a:solidFill>
            <a:schemeClr val="tx1"/>
          </a:solidFill>
          <a:latin typeface="+mn-lt"/>
          <a:ea typeface="+mn-ea"/>
          <a:cs typeface="+mn-cs"/>
        </a:defRPr>
      </a:lvl1pPr>
      <a:lvl2pPr marL="428625" indent="-145257" algn="l" defTabSz="914400" rtl="0" eaLnBrk="1" latinLnBrk="0" hangingPunct="1">
        <a:lnSpc>
          <a:spcPct val="100000"/>
        </a:lnSpc>
        <a:spcBef>
          <a:spcPts val="0"/>
        </a:spcBef>
        <a:spcAft>
          <a:spcPts val="1500"/>
        </a:spcAft>
        <a:buClr>
          <a:schemeClr val="tx2"/>
        </a:buClr>
        <a:buFont typeface="Arial" panose="020B0604020202020204" pitchFamily="34" charset="0"/>
        <a:buChar char="•"/>
        <a:defRPr sz="1800" kern="1200">
          <a:ln>
            <a:noFill/>
          </a:ln>
          <a:solidFill>
            <a:schemeClr val="tx1"/>
          </a:solidFill>
          <a:latin typeface="+mn-lt"/>
          <a:ea typeface="+mn-ea"/>
          <a:cs typeface="+mn-cs"/>
        </a:defRPr>
      </a:lvl2pPr>
      <a:lvl3pPr marL="714375" indent="-147638" algn="l" defTabSz="914400" rtl="0" eaLnBrk="1" latinLnBrk="0" hangingPunct="1">
        <a:lnSpc>
          <a:spcPct val="100000"/>
        </a:lnSpc>
        <a:spcBef>
          <a:spcPts val="0"/>
        </a:spcBef>
        <a:spcAft>
          <a:spcPts val="1500"/>
        </a:spcAft>
        <a:buClr>
          <a:schemeClr val="tx2"/>
        </a:buClr>
        <a:buFont typeface="Arial" panose="020B0604020202020204" pitchFamily="34" charset="0"/>
        <a:buChar char="•"/>
        <a:defRPr sz="1800" kern="1200">
          <a:ln>
            <a:noFill/>
          </a:ln>
          <a:solidFill>
            <a:schemeClr val="tx1"/>
          </a:solidFill>
          <a:latin typeface="+mn-lt"/>
          <a:ea typeface="+mn-ea"/>
          <a:cs typeface="+mn-cs"/>
        </a:defRPr>
      </a:lvl3pPr>
      <a:lvl4pPr marL="1000125" indent="-150019" algn="l" defTabSz="914400" rtl="0" eaLnBrk="1" latinLnBrk="0" hangingPunct="1">
        <a:lnSpc>
          <a:spcPct val="100000"/>
        </a:lnSpc>
        <a:spcBef>
          <a:spcPts val="0"/>
        </a:spcBef>
        <a:spcAft>
          <a:spcPts val="1500"/>
        </a:spcAft>
        <a:buClr>
          <a:schemeClr val="tx2"/>
        </a:buClr>
        <a:buFont typeface="Arial" panose="020B0604020202020204" pitchFamily="34" charset="0"/>
        <a:buChar char="•"/>
        <a:defRPr sz="1800" kern="1200">
          <a:ln>
            <a:noFill/>
          </a:ln>
          <a:solidFill>
            <a:schemeClr val="tx1"/>
          </a:solidFill>
          <a:latin typeface="+mn-lt"/>
          <a:ea typeface="+mn-ea"/>
          <a:cs typeface="+mn-cs"/>
        </a:defRPr>
      </a:lvl4pPr>
      <a:lvl5pPr marL="1285875" indent="-152400" algn="l" defTabSz="914400" rtl="0" eaLnBrk="1" latinLnBrk="0" hangingPunct="1">
        <a:lnSpc>
          <a:spcPct val="100000"/>
        </a:lnSpc>
        <a:spcBef>
          <a:spcPts val="0"/>
        </a:spcBef>
        <a:spcAft>
          <a:spcPts val="1500"/>
        </a:spcAft>
        <a:buClr>
          <a:schemeClr val="tx2"/>
        </a:buClr>
        <a:buFont typeface="Arial" panose="020B0604020202020204" pitchFamily="34" charset="0"/>
        <a:buChar char="•"/>
        <a:defRPr sz="1800" kern="1200">
          <a:ln>
            <a:noFill/>
          </a:ln>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28" userDrawn="1">
          <p15:clr>
            <a:srgbClr val="000000"/>
          </p15:clr>
        </p15:guide>
        <p15:guide id="4" pos="7452" userDrawn="1">
          <p15:clr>
            <a:srgbClr val="000000"/>
          </p15:clr>
        </p15:guide>
        <p15:guide id="5" orient="horz" pos="228" userDrawn="1">
          <p15:clr>
            <a:srgbClr val="000000"/>
          </p15:clr>
        </p15:guide>
        <p15:guide id="8" orient="horz" pos="1200" userDrawn="1">
          <p15:clr>
            <a:srgbClr val="000000"/>
          </p15:clr>
        </p15:guide>
        <p15:guide id="11" orient="horz" pos="2160" userDrawn="1">
          <p15:clr>
            <a:srgbClr val="000000"/>
          </p15:clr>
        </p15:guide>
        <p15:guide id="14" orient="horz" pos="4092" userDrawn="1">
          <p15:clr>
            <a:srgbClr val="000000"/>
          </p15:clr>
        </p15:guide>
        <p15:guide id="45" orient="horz" pos="3120" userDrawn="1">
          <p15:clr>
            <a:srgbClr val="000000"/>
          </p15:clr>
        </p15:guide>
        <p15:guide id="52" pos="2040" userDrawn="1">
          <p15:clr>
            <a:srgbClr val="000000"/>
          </p15:clr>
        </p15:guide>
        <p15:guide id="55" pos="3840" userDrawn="1">
          <p15:clr>
            <a:srgbClr val="000000"/>
          </p15:clr>
        </p15:guide>
        <p15:guide id="58" pos="5652" userDrawn="1">
          <p15:clr>
            <a:srgbClr val="00000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5" y="272617"/>
            <a:ext cx="2600325" cy="3092926"/>
          </a:xfrm>
          <a:prstGeom prst="rect">
            <a:avLst/>
          </a:prstGeom>
          <a:ln w="12700">
            <a:noFill/>
          </a:ln>
        </p:spPr>
        <p:txBody>
          <a:bodyPr vert="horz" lIns="0" tIns="0" rIns="0" bIns="0" rtlCol="0" anchor="b" anchorCtr="0">
            <a:noAutofit/>
          </a:bodyPr>
          <a:lstStyle/>
          <a:p>
            <a:pPr lvl="0" fontAlgn="b"/>
            <a:r>
              <a:rPr lang="en-US" dirty="0"/>
              <a:t>Click to edit Master title style</a:t>
            </a:r>
          </a:p>
        </p:txBody>
      </p:sp>
      <p:sp>
        <p:nvSpPr>
          <p:cNvPr id="3" name="Text Placeholder 2"/>
          <p:cNvSpPr>
            <a:spLocks noGrp="1"/>
          </p:cNvSpPr>
          <p:nvPr>
            <p:ph type="body" idx="1"/>
          </p:nvPr>
        </p:nvSpPr>
        <p:spPr>
          <a:xfrm>
            <a:off x="3238501" y="310834"/>
            <a:ext cx="8601071" cy="5880101"/>
          </a:xfrm>
          <a:prstGeom prst="rect">
            <a:avLst/>
          </a:prstGeom>
        </p:spPr>
        <p:txBody>
          <a:bodyPr vert="horz" lIns="0" tIns="0" rIns="0" bIns="0" rtlCol="0">
            <a:noAutofit/>
          </a:body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Edit Master text styles</a:t>
            </a:r>
          </a:p>
          <a:p>
            <a:pPr marL="428625" marR="0" lvl="1"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Second level</a:t>
            </a:r>
          </a:p>
          <a:p>
            <a:pPr marL="714375" marR="0" lvl="2"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Third level</a:t>
            </a:r>
          </a:p>
          <a:p>
            <a:pPr marL="1000125" marR="0" lvl="3"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Fourth level</a:t>
            </a:r>
          </a:p>
          <a:p>
            <a:pPr marL="1285875" marR="0" lvl="4"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Fifth level</a:t>
            </a:r>
          </a:p>
        </p:txBody>
      </p:sp>
      <p:sp>
        <p:nvSpPr>
          <p:cNvPr id="5" name="Footer Placeholder 4"/>
          <p:cNvSpPr>
            <a:spLocks noGrp="1"/>
          </p:cNvSpPr>
          <p:nvPr>
            <p:ph type="ftr" sz="quarter" idx="3"/>
          </p:nvPr>
        </p:nvSpPr>
        <p:spPr>
          <a:xfrm>
            <a:off x="3238500" y="6492876"/>
            <a:ext cx="2885512" cy="243205"/>
          </a:xfrm>
          <a:prstGeom prst="rect">
            <a:avLst/>
          </a:prstGeom>
        </p:spPr>
        <p:txBody>
          <a:bodyPr vert="horz" lIns="365760" tIns="73152" rIns="91440" bIns="45720" rtlCol="0" anchor="t" anchorCtr="0"/>
          <a:lstStyle>
            <a:lvl1pPr algn="l">
              <a:defRPr sz="650">
                <a:solidFill>
                  <a:schemeClr val="tx1"/>
                </a:solidFill>
              </a:defRPr>
            </a:lvl1pPr>
          </a:lstStyle>
          <a:p>
            <a:endParaRPr lang="en-US"/>
          </a:p>
        </p:txBody>
      </p:sp>
      <p:sp>
        <p:nvSpPr>
          <p:cNvPr id="6" name="Slide Number Placeholder 5"/>
          <p:cNvSpPr>
            <a:spLocks noGrp="1"/>
          </p:cNvSpPr>
          <p:nvPr>
            <p:ph type="sldNum" sz="quarter" idx="4"/>
          </p:nvPr>
        </p:nvSpPr>
        <p:spPr>
          <a:xfrm>
            <a:off x="10706100" y="6492875"/>
            <a:ext cx="1119188" cy="233172"/>
          </a:xfrm>
          <a:prstGeom prst="rect">
            <a:avLst/>
          </a:prstGeom>
        </p:spPr>
        <p:txBody>
          <a:bodyPr vert="horz" lIns="91440" tIns="73152" rIns="0" bIns="45720" rtlCol="0" anchor="t" anchorCtr="0"/>
          <a:lstStyle>
            <a:lvl1pPr algn="r">
              <a:defRPr sz="650">
                <a:solidFill>
                  <a:schemeClr val="tx1"/>
                </a:solidFill>
              </a:defRPr>
            </a:lvl1pPr>
          </a:lstStyle>
          <a:p>
            <a:fld id="{762E77F0-FB5B-4E8E-9BC9-34F14560A017}" type="slidenum">
              <a:rPr lang="en-US" smtClean="0"/>
              <a:pPr/>
              <a:t>‹#›</a:t>
            </a:fld>
            <a:endParaRPr lang="en-US"/>
          </a:p>
        </p:txBody>
      </p:sp>
      <p:sp>
        <p:nvSpPr>
          <p:cNvPr id="9" name="Freeform 5">
            <a:extLst>
              <a:ext uri="{FF2B5EF4-FFF2-40B4-BE49-F238E27FC236}">
                <a16:creationId xmlns:a16="http://schemas.microsoft.com/office/drawing/2014/main" id="{8FF537FD-1E60-3241-9232-4C8BFB58C4ED}"/>
              </a:ext>
            </a:extLst>
          </p:cNvPr>
          <p:cNvSpPr>
            <a:spLocks noEditPoints="1"/>
          </p:cNvSpPr>
          <p:nvPr userDrawn="1"/>
        </p:nvSpPr>
        <p:spPr bwMode="auto">
          <a:xfrm>
            <a:off x="363577" y="6454887"/>
            <a:ext cx="1448171" cy="288477"/>
          </a:xfrm>
          <a:custGeom>
            <a:avLst/>
            <a:gdLst>
              <a:gd name="T0" fmla="*/ 2149 w 5691"/>
              <a:gd name="T1" fmla="*/ 917 h 1139"/>
              <a:gd name="T2" fmla="*/ 2493 w 5691"/>
              <a:gd name="T3" fmla="*/ 222 h 1139"/>
              <a:gd name="T4" fmla="*/ 2107 w 5691"/>
              <a:gd name="T5" fmla="*/ 0 h 1139"/>
              <a:gd name="T6" fmla="*/ 1933 w 5691"/>
              <a:gd name="T7" fmla="*/ 917 h 1139"/>
              <a:gd name="T8" fmla="*/ 134 w 5691"/>
              <a:gd name="T9" fmla="*/ 222 h 1139"/>
              <a:gd name="T10" fmla="*/ 260 w 5691"/>
              <a:gd name="T11" fmla="*/ 637 h 1139"/>
              <a:gd name="T12" fmla="*/ 286 w 5691"/>
              <a:gd name="T13" fmla="*/ 376 h 1139"/>
              <a:gd name="T14" fmla="*/ 3178 w 5691"/>
              <a:gd name="T15" fmla="*/ 596 h 1139"/>
              <a:gd name="T16" fmla="*/ 3641 w 5691"/>
              <a:gd name="T17" fmla="*/ 473 h 1139"/>
              <a:gd name="T18" fmla="*/ 3128 w 5691"/>
              <a:gd name="T19" fmla="*/ 863 h 1139"/>
              <a:gd name="T20" fmla="*/ 3044 w 5691"/>
              <a:gd name="T21" fmla="*/ 222 h 1139"/>
              <a:gd name="T22" fmla="*/ 3417 w 5691"/>
              <a:gd name="T23" fmla="*/ 209 h 1139"/>
              <a:gd name="T24" fmla="*/ 887 w 5691"/>
              <a:gd name="T25" fmla="*/ 365 h 1139"/>
              <a:gd name="T26" fmla="*/ 942 w 5691"/>
              <a:gd name="T27" fmla="*/ 572 h 1139"/>
              <a:gd name="T28" fmla="*/ 1075 w 5691"/>
              <a:gd name="T29" fmla="*/ 917 h 1139"/>
              <a:gd name="T30" fmla="*/ 698 w 5691"/>
              <a:gd name="T31" fmla="*/ 932 h 1139"/>
              <a:gd name="T32" fmla="*/ 928 w 5691"/>
              <a:gd name="T33" fmla="*/ 209 h 1139"/>
              <a:gd name="T34" fmla="*/ 4115 w 5691"/>
              <a:gd name="T35" fmla="*/ 440 h 1139"/>
              <a:gd name="T36" fmla="*/ 3935 w 5691"/>
              <a:gd name="T37" fmla="*/ 765 h 1139"/>
              <a:gd name="T38" fmla="*/ 4304 w 5691"/>
              <a:gd name="T39" fmla="*/ 529 h 1139"/>
              <a:gd name="T40" fmla="*/ 4059 w 5691"/>
              <a:gd name="T41" fmla="*/ 783 h 1139"/>
              <a:gd name="T42" fmla="*/ 3799 w 5691"/>
              <a:gd name="T43" fmla="*/ 325 h 1139"/>
              <a:gd name="T44" fmla="*/ 4304 w 5691"/>
              <a:gd name="T45" fmla="*/ 529 h 1139"/>
              <a:gd name="T46" fmla="*/ 4629 w 5691"/>
              <a:gd name="T47" fmla="*/ 931 h 1139"/>
              <a:gd name="T48" fmla="*/ 4687 w 5691"/>
              <a:gd name="T49" fmla="*/ 767 h 1139"/>
              <a:gd name="T50" fmla="*/ 4899 w 5691"/>
              <a:gd name="T51" fmla="*/ 402 h 1139"/>
              <a:gd name="T52" fmla="*/ 5110 w 5691"/>
              <a:gd name="T53" fmla="*/ 500 h 1139"/>
              <a:gd name="T54" fmla="*/ 5110 w 5691"/>
              <a:gd name="T55" fmla="*/ 500 h 1139"/>
              <a:gd name="T56" fmla="*/ 5451 w 5691"/>
              <a:gd name="T57" fmla="*/ 875 h 1139"/>
              <a:gd name="T58" fmla="*/ 5001 w 5691"/>
              <a:gd name="T59" fmla="*/ 345 h 1139"/>
              <a:gd name="T60" fmla="*/ 5481 w 5691"/>
              <a:gd name="T61" fmla="*/ 558 h 1139"/>
              <a:gd name="T62" fmla="*/ 5615 w 5691"/>
              <a:gd name="T63" fmla="*/ 794 h 1139"/>
              <a:gd name="T64" fmla="*/ 5606 w 5691"/>
              <a:gd name="T65" fmla="*/ 832 h 1139"/>
              <a:gd name="T66" fmla="*/ 5642 w 5691"/>
              <a:gd name="T67" fmla="*/ 814 h 1139"/>
              <a:gd name="T68" fmla="*/ 5615 w 5691"/>
              <a:gd name="T69" fmla="*/ 883 h 1139"/>
              <a:gd name="T70" fmla="*/ 5576 w 5691"/>
              <a:gd name="T71" fmla="*/ 883 h 1139"/>
              <a:gd name="T72" fmla="*/ 5615 w 5691"/>
              <a:gd name="T73" fmla="*/ 781 h 1139"/>
              <a:gd name="T74" fmla="*/ 5593 w 5691"/>
              <a:gd name="T75" fmla="*/ 906 h 1139"/>
              <a:gd name="T76" fmla="*/ 5675 w 5691"/>
              <a:gd name="T77" fmla="*/ 831 h 1139"/>
              <a:gd name="T78" fmla="*/ 5608 w 5691"/>
              <a:gd name="T79" fmla="*/ 746 h 1139"/>
              <a:gd name="T80" fmla="*/ 5687 w 5691"/>
              <a:gd name="T81" fmla="*/ 832 h 1139"/>
              <a:gd name="T82" fmla="*/ 1475 w 5691"/>
              <a:gd name="T83" fmla="*/ 931 h 1139"/>
              <a:gd name="T84" fmla="*/ 1533 w 5691"/>
              <a:gd name="T85" fmla="*/ 767 h 1139"/>
              <a:gd name="T86" fmla="*/ 1745 w 5691"/>
              <a:gd name="T87" fmla="*/ 402 h 1139"/>
              <a:gd name="T88" fmla="*/ 2900 w 5691"/>
              <a:gd name="T89" fmla="*/ 687 h 1139"/>
              <a:gd name="T90" fmla="*/ 2380 w 5691"/>
              <a:gd name="T91" fmla="*/ 883 h 1139"/>
              <a:gd name="T92" fmla="*/ 2687 w 5691"/>
              <a:gd name="T93" fmla="*/ 719 h 1139"/>
              <a:gd name="T94" fmla="*/ 2760 w 5691"/>
              <a:gd name="T95" fmla="*/ 209 h 1139"/>
              <a:gd name="T96" fmla="*/ 2750 w 5691"/>
              <a:gd name="T97" fmla="*/ 361 h 1139"/>
              <a:gd name="T98" fmla="*/ 2900 w 5691"/>
              <a:gd name="T99" fmla="*/ 687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91" h="1139">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tx1"/>
          </a:solidFill>
          <a:ln>
            <a:noFill/>
          </a:ln>
        </p:spPr>
        <p:txBody>
          <a:bodyPr vert="horz" wrap="square" lIns="45720" tIns="22860" rIns="45720" bIns="22860" numCol="1" anchor="t" anchorCtr="0" compatLnSpc="1">
            <a:prstTxWarp prst="textNoShape">
              <a:avLst/>
            </a:prstTxWarp>
          </a:bodyPr>
          <a:lstStyle/>
          <a:p>
            <a:endParaRPr lang="en-US" sz="450"/>
          </a:p>
        </p:txBody>
      </p:sp>
    </p:spTree>
    <p:extLst>
      <p:ext uri="{BB962C8B-B14F-4D97-AF65-F5344CB8AC3E}">
        <p14:creationId xmlns:p14="http://schemas.microsoft.com/office/powerpoint/2010/main" val="1244359039"/>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6" r:id="rId4"/>
    <p:sldLayoutId id="2147483838" r:id="rId5"/>
    <p:sldLayoutId id="2147483839" r:id="rId6"/>
    <p:sldLayoutId id="2147483840" r:id="rId7"/>
    <p:sldLayoutId id="2147483841" r:id="rId8"/>
    <p:sldLayoutId id="2147483842" r:id="rId9"/>
    <p:sldLayoutId id="2147483847" r:id="rId10"/>
    <p:sldLayoutId id="2147483876" r:id="rId11"/>
  </p:sldLayoutIdLst>
  <p:transition spd="med" advClick="0" advTm="4000">
    <p:pull/>
  </p:transition>
  <p:hf hdr="0" ftr="0" dt="0"/>
  <p:txStyles>
    <p:titleStyle>
      <a:lvl1pPr algn="l" defTabSz="914400" rtl="0" eaLnBrk="1" fontAlgn="base" latinLnBrk="0" hangingPunct="1">
        <a:lnSpc>
          <a:spcPct val="112000"/>
        </a:lnSpc>
        <a:spcBef>
          <a:spcPct val="0"/>
        </a:spcBef>
        <a:buNone/>
        <a:defRPr lang="en-US" sz="4500" kern="1200" dirty="0">
          <a:ln w="9525">
            <a:noFill/>
          </a:ln>
          <a:solidFill>
            <a:srgbClr val="EB0000"/>
          </a:solidFill>
          <a:latin typeface="+mj-lt"/>
          <a:ea typeface="+mj-ea"/>
          <a:cs typeface="+mj-cs"/>
        </a:defRPr>
      </a:lvl1pPr>
    </p:titleStyle>
    <p:body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500" kern="1200">
          <a:solidFill>
            <a:schemeClr val="tx1"/>
          </a:solidFill>
          <a:latin typeface="+mn-lt"/>
          <a:ea typeface="+mn-ea"/>
          <a:cs typeface="+mn-cs"/>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500" kern="1200">
          <a:solidFill>
            <a:schemeClr val="tx1"/>
          </a:solidFill>
          <a:latin typeface="+mn-lt"/>
          <a:ea typeface="+mn-ea"/>
          <a:cs typeface="+mn-cs"/>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500" kern="1200">
          <a:solidFill>
            <a:schemeClr val="tx1"/>
          </a:solidFill>
          <a:latin typeface="+mn-lt"/>
          <a:ea typeface="+mn-ea"/>
          <a:cs typeface="+mn-cs"/>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500" kern="1200">
          <a:solidFill>
            <a:schemeClr val="tx1"/>
          </a:solidFill>
          <a:latin typeface="+mn-lt"/>
          <a:ea typeface="+mn-ea"/>
          <a:cs typeface="+mn-cs"/>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28" userDrawn="1">
          <p15:clr>
            <a:srgbClr val="000000"/>
          </p15:clr>
        </p15:guide>
        <p15:guide id="4" pos="7449" userDrawn="1">
          <p15:clr>
            <a:srgbClr val="000000"/>
          </p15:clr>
        </p15:guide>
        <p15:guide id="5" orient="horz" pos="228" userDrawn="1">
          <p15:clr>
            <a:srgbClr val="000000"/>
          </p15:clr>
        </p15:guide>
        <p15:guide id="11" orient="horz" pos="3120" userDrawn="1">
          <p15:clr>
            <a:srgbClr val="000000"/>
          </p15:clr>
        </p15:guide>
        <p15:guide id="14" orient="horz" pos="4092" userDrawn="1">
          <p15:clr>
            <a:srgbClr val="000000"/>
          </p15:clr>
        </p15:guide>
        <p15:guide id="34" pos="2040" userDrawn="1">
          <p15:clr>
            <a:srgbClr val="000000"/>
          </p15:clr>
        </p15:guide>
        <p15:guide id="36" pos="3840" userDrawn="1">
          <p15:clr>
            <a:srgbClr val="000000"/>
          </p15:clr>
        </p15:guide>
        <p15:guide id="38" pos="5652" userDrawn="1">
          <p15:clr>
            <a:srgbClr val="000000"/>
          </p15:clr>
        </p15:guide>
        <p15:guide id="40" orient="horz" pos="2163" userDrawn="1">
          <p15:clr>
            <a:srgbClr val="000000"/>
          </p15:clr>
        </p15:guide>
        <p15:guide id="41" orient="horz" pos="1201" userDrawn="1">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3" Type="http://schemas.openxmlformats.org/officeDocument/2006/relationships/hyperlink" Target="https://sites.google.com/site/swtestingconcepts/home/what-is-software-testing" TargetMode="External"/><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hyperlink" Target="http://swreflections.blogspot.com/2013/06/automated-tests-as-documentation.html" TargetMode="Externa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hyperlink" Target="https://glossary.istqb.org/" TargetMode="Externa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hyperlink" Target="https://www.drupal.org/docs/8/testing/types-of-tests-in-drupal-8" TargetMode="Externa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hyperlink" Target="https://www.drupal.org/docs/8/testing/types-of-tests-in-drupal-8" TargetMode="Externa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hyperlink" Target="https://www.drupal.org/project/ideas/issues/2232271" TargetMode="External"/><Relationship Id="rId2" Type="http://schemas.openxmlformats.org/officeDocument/2006/relationships/hyperlink" Target="http://behat.org/en/latest/user_guide/gherkin.html" TargetMode="Externa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hyperlink" Target="https://www.drupal.org/docs/8/phpunit/running-tests-through-command-line-with-run-testssh" TargetMode="Externa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9.xml.rels><?xml version="1.0" encoding="UTF-8" standalone="yes"?>
<Relationships xmlns="http://schemas.openxmlformats.org/package/2006/relationships"><Relationship Id="rId3" Type="http://schemas.openxmlformats.org/officeDocument/2006/relationships/hyperlink" Target="https://www.drupal.org/docs/8/testing/types-of-tests-in-drupal-8" TargetMode="External"/><Relationship Id="rId2" Type="http://schemas.openxmlformats.org/officeDocument/2006/relationships/hyperlink" Target="https://glossary.istqb.org/" TargetMode="Externa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hyperlink" Target="https://giphy.com/gifs/mrparadise-roc-nation-mr-paradise-26BGwSs39WPuxsFhe" TargetMode="External"/><Relationship Id="rId2" Type="http://schemas.openxmlformats.org/officeDocument/2006/relationships/image" Target="../media/image1.gif"/><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hyperlink" Target="https://www.drupal.org/docs/8/phpunit/phpunit-file-structure-namespace-and-required-metadata" TargetMode="Externa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hyperlink" Target="https://phpunit.de/manual/6.5/en/appendixes.assertions.html" TargetMode="Externa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hyperlink" Target="https://phpunit.de/manual/6.5/en/fixtures.html" TargetMode="Externa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hyperlink" Target="https://martinfowler.com/articles/mocksArentStubs.html" TargetMode="Externa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hpunit.de/manual/6.5/en/test-doubles.html" TargetMode="Externa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phpunit.de/manual/6.5/en/test-doubles.html" TargetMode="Externa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2" Type="http://schemas.openxmlformats.org/officeDocument/2006/relationships/hyperlink" Target="https://www.drupal.org/docs/8/testing/types-of-tests-in-drupal-8" TargetMode="Externa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hyperlink" Target="https://www.drupal.org/docs/8/phpunit/phpunit-file-structure-namespace-and-required-metadata" TargetMode="Externa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hyperlink" Target="https://api.drupal.org/api/drupal/core%21tests%21Drupal%21KernelTests%21KernelTestBase.php/class/KernelTestBase/8.7.x" TargetMode="Externa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5.xml.rels><?xml version="1.0" encoding="UTF-8" standalone="yes"?>
<Relationships xmlns="http://schemas.openxmlformats.org/package/2006/relationships"><Relationship Id="rId2" Type="http://schemas.openxmlformats.org/officeDocument/2006/relationships/hyperlink" Target="https://www.drupal.org/docs/8/testing/types-of-tests-in-drupal-8" TargetMode="Externa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hyperlink" Target="https://www.drupal.org/docs/8/phpunit/phpunit-file-structure-namespace-and-required-metadata" TargetMode="Externa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hyperlink" Target="https://api.drupal.org/api/drupal/core%21tests%21Drupal%21Tests%21BrowserTestBase.php/class/BrowserTestBase/8.7.x" TargetMode="Externa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hyperlink" Target="https://api.drupal.org/api/drupal/core%21tests%21Drupal%21Tests%21WebAssert.php/class/WebAssert/8.7.x" TargetMode="Externa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hyperlink" Target="https://adug-slack.herokuapp.com/" TargetMode="External"/><Relationship Id="rId2" Type="http://schemas.openxmlformats.org/officeDocument/2006/relationships/hyperlink" Target="https://github.com/WidgetsBurritos/test-d8-site" TargetMode="External"/><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3" Type="http://schemas.openxmlformats.org/officeDocument/2006/relationships/hyperlink" Target="https://nightwatchjs.org/gettingstarted/installation/" TargetMode="External"/><Relationship Id="rId2" Type="http://schemas.openxmlformats.org/officeDocument/2006/relationships/hyperlink" Target="https://git.drupalcode.org/project/performance_budget/tree/8.x-1.x/tests/src/Nightwatch/Tests" TargetMode="External"/><Relationship Id="rId1" Type="http://schemas.openxmlformats.org/officeDocument/2006/relationships/slideLayout" Target="../slideLayouts/slideLayout28.xml"/><Relationship Id="rId4" Type="http://schemas.openxmlformats.org/officeDocument/2006/relationships/hyperlink" Target="https://www.drupal.org/docs/8/testing/javascript-testing-using-nightwatch"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hyperlink" Target="https://nightwatchjs.org/guide#using-before-each-and-after-each-hooks" TargetMode="Externa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hyperlink" Target="https://nightwatchjs.org/api/" TargetMode="Externa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3" Type="http://schemas.openxmlformats.org/officeDocument/2006/relationships/hyperlink" Target="https://www.drupal.org/node/2986276" TargetMode="External"/><Relationship Id="rId2" Type="http://schemas.openxmlformats.org/officeDocument/2006/relationships/hyperlink" Target="https://www.drupal.org/docs/8/testing/javascript-testing-using-nightwatch" TargetMode="Externa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7.xml.rels><?xml version="1.0" encoding="UTF-8" standalone="yes"?>
<Relationships xmlns="http://schemas.openxmlformats.org/package/2006/relationships"><Relationship Id="rId3" Type="http://schemas.openxmlformats.org/officeDocument/2006/relationships/hyperlink" Target="https://www.guru99.com/operational-testing.html" TargetMode="External"/><Relationship Id="rId2" Type="http://schemas.openxmlformats.org/officeDocument/2006/relationships/hyperlink" Target="https://glossary.istqb.org/" TargetMode="Externa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3" Type="http://schemas.openxmlformats.org/officeDocument/2006/relationships/hyperlink" Target="https://www.drupal.org/project/ideas/issues/2232271" TargetMode="External"/><Relationship Id="rId2" Type="http://schemas.openxmlformats.org/officeDocument/2006/relationships/hyperlink" Target="http://behat.org/en/latest/user_guide/gherkin.html" TargetMode="External"/><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2" Type="http://schemas.openxmlformats.org/officeDocument/2006/relationships/hyperlink" Target="https://cucumber.io/docs/gherkin/reference" TargetMode="Externa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3" Type="http://schemas.openxmlformats.org/officeDocument/2006/relationships/hyperlink" Target="https://behat-drupal-extension.readthedocs.io/en/3.1/drivers.html" TargetMode="External"/><Relationship Id="rId2" Type="http://schemas.openxmlformats.org/officeDocument/2006/relationships/image" Target="../media/image10.png"/><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8" Type="http://schemas.openxmlformats.org/officeDocument/2006/relationships/hyperlink" Target="https://www.drupal.org/project/ideas/issues/2232271" TargetMode="External"/><Relationship Id="rId3" Type="http://schemas.openxmlformats.org/officeDocument/2006/relationships/hyperlink" Target="http://swreflections.blogspot.com/2013/06/automated-tests-as-documentation.html" TargetMode="External"/><Relationship Id="rId7" Type="http://schemas.openxmlformats.org/officeDocument/2006/relationships/hyperlink" Target="http://behat.org/en/latest/user_guide/gherkin.html" TargetMode="External"/><Relationship Id="rId2" Type="http://schemas.openxmlformats.org/officeDocument/2006/relationships/hyperlink" Target="https://sites.google.com/site/swtestingconcepts/home/what-is-software-testing" TargetMode="External"/><Relationship Id="rId1" Type="http://schemas.openxmlformats.org/officeDocument/2006/relationships/slideLayout" Target="../slideLayouts/slideLayout28.xml"/><Relationship Id="rId6" Type="http://schemas.openxmlformats.org/officeDocument/2006/relationships/hyperlink" Target="https://www.drupal.org/docs/8/testing/javascript-testing-using-nightwatch" TargetMode="External"/><Relationship Id="rId5" Type="http://schemas.openxmlformats.org/officeDocument/2006/relationships/hyperlink" Target="https://www.drupal.org/docs/8/testing/types-of-tests-in-drupal-8" TargetMode="External"/><Relationship Id="rId4" Type="http://schemas.openxmlformats.org/officeDocument/2006/relationships/hyperlink" Target="https://glossary.istqb.org/" TargetMode="External"/><Relationship Id="rId9" Type="http://schemas.openxmlformats.org/officeDocument/2006/relationships/hyperlink" Target="https://www.drupal.org/docs/8/phpunit/running-tests-through-command-line-with-run-testssh" TargetMode="External"/></Relationships>
</file>

<file path=ppt/slides/_rels/slide59.xml.rels><?xml version="1.0" encoding="UTF-8" standalone="yes"?>
<Relationships xmlns="http://schemas.openxmlformats.org/package/2006/relationships"><Relationship Id="rId8" Type="http://schemas.openxmlformats.org/officeDocument/2006/relationships/hyperlink" Target="https://nightwatchjs.org/gettingstarted/installation/" TargetMode="External"/><Relationship Id="rId3" Type="http://schemas.openxmlformats.org/officeDocument/2006/relationships/hyperlink" Target="https://phpunit.de/manual/6.5/en/test-doubles.html" TargetMode="External"/><Relationship Id="rId7" Type="http://schemas.openxmlformats.org/officeDocument/2006/relationships/hyperlink" Target="https://api.drupal.org/api/drupal/core%21tests%21Drupal%21Tests%21WebAssert.php/class/WebAssert/8.7.x" TargetMode="External"/><Relationship Id="rId2" Type="http://schemas.openxmlformats.org/officeDocument/2006/relationships/hyperlink" Target="https://phpunit.de/manual/6.5/en/fixtures.html" TargetMode="External"/><Relationship Id="rId1" Type="http://schemas.openxmlformats.org/officeDocument/2006/relationships/slideLayout" Target="../slideLayouts/slideLayout28.xml"/><Relationship Id="rId6" Type="http://schemas.openxmlformats.org/officeDocument/2006/relationships/hyperlink" Target="https://api.drupal.org/api/drupal/core%21tests%21Drupal%21Tests%21BrowserTestBase.php/class/BrowserTestBase/8.7.x" TargetMode="External"/><Relationship Id="rId5" Type="http://schemas.openxmlformats.org/officeDocument/2006/relationships/hyperlink" Target="https://martinfowler.com/articles/mocksArentStubs.html" TargetMode="External"/><Relationship Id="rId4" Type="http://schemas.openxmlformats.org/officeDocument/2006/relationships/hyperlink" Target="https://phpunit.de/manual/6.5/en/appendixes.assertions.html" TargetMode="External"/><Relationship Id="rId9" Type="http://schemas.openxmlformats.org/officeDocument/2006/relationships/hyperlink" Target="https://www.drupal.org/docs/8/testing/javascript-testing-using-nightwatch"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WidgetsBurritos/test-d8-site/wiki" TargetMode="External"/><Relationship Id="rId2" Type="http://schemas.openxmlformats.org/officeDocument/2006/relationships/hyperlink" Target="https://github.com/WidgetsBurritos/test-d8-site" TargetMode="External"/><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3" Type="http://schemas.openxmlformats.org/officeDocument/2006/relationships/hyperlink" Target="https://www.drupal.org/node/2986276" TargetMode="External"/><Relationship Id="rId2" Type="http://schemas.openxmlformats.org/officeDocument/2006/relationships/hyperlink" Target="https://nightwatchjs.org/guide#using-before-each-and-after-each-hooks" TargetMode="External"/><Relationship Id="rId1" Type="http://schemas.openxmlformats.org/officeDocument/2006/relationships/slideLayout" Target="../slideLayouts/slideLayout28.xml"/><Relationship Id="rId6" Type="http://schemas.openxmlformats.org/officeDocument/2006/relationships/hyperlink" Target="https://behat-drupal-extension.readthedocs.io/en/3.1/drivers.html" TargetMode="External"/><Relationship Id="rId5" Type="http://schemas.openxmlformats.org/officeDocument/2006/relationships/hyperlink" Target="https://cucumber.io/docs/gherkin/reference" TargetMode="External"/><Relationship Id="rId4" Type="http://schemas.openxmlformats.org/officeDocument/2006/relationships/hyperlink" Target="https://www.guru99.com/operational-testing.html"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3.xml.rels><?xml version="1.0" encoding="UTF-8" standalone="yes"?>
<Relationships xmlns="http://schemas.openxmlformats.org/package/2006/relationships"><Relationship Id="rId3" Type="http://schemas.openxmlformats.org/officeDocument/2006/relationships/hyperlink" Target="https://giphy.com/gifs/mrparadise-roc-nation-mr-paradise-26BGwSs39WPuxsFhe" TargetMode="External"/><Relationship Id="rId2" Type="http://schemas.openxmlformats.org/officeDocument/2006/relationships/image" Target="../media/image1.gif"/><Relationship Id="rId1" Type="http://schemas.openxmlformats.org/officeDocument/2006/relationships/slideLayout" Target="../slideLayouts/slideLayout2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2" Type="http://schemas.openxmlformats.org/officeDocument/2006/relationships/hyperlink" Target="https://sites.google.com/site/swtestingconcepts/home/what-is-software-testing" TargetMode="Externa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271D5-EBB5-3141-BAD7-AC3FA07F1514}"/>
              </a:ext>
            </a:extLst>
          </p:cNvPr>
          <p:cNvSpPr>
            <a:spLocks noGrp="1"/>
          </p:cNvSpPr>
          <p:nvPr>
            <p:ph type="ctrTitle"/>
          </p:nvPr>
        </p:nvSpPr>
        <p:spPr>
          <a:xfrm>
            <a:off x="324612" y="278892"/>
            <a:ext cx="5771388" cy="2157984"/>
          </a:xfrm>
        </p:spPr>
        <p:txBody>
          <a:bodyPr/>
          <a:lstStyle/>
          <a:p>
            <a:r>
              <a:rPr lang="en-US" dirty="0"/>
              <a:t>Testing Testing 1 2 3</a:t>
            </a:r>
            <a:br>
              <a:rPr lang="en-US" dirty="0"/>
            </a:br>
            <a:r>
              <a:rPr lang="en-US" dirty="0"/>
              <a:t>*tap* *tap* *tap*</a:t>
            </a:r>
            <a:br>
              <a:rPr lang="en-US" dirty="0"/>
            </a:br>
            <a:r>
              <a:rPr lang="en-US" dirty="0"/>
              <a:t>Is this thing on?</a:t>
            </a:r>
          </a:p>
        </p:txBody>
      </p:sp>
      <p:sp>
        <p:nvSpPr>
          <p:cNvPr id="3" name="Subtitle 2">
            <a:extLst>
              <a:ext uri="{FF2B5EF4-FFF2-40B4-BE49-F238E27FC236}">
                <a16:creationId xmlns:a16="http://schemas.microsoft.com/office/drawing/2014/main" id="{33B1E424-CDD5-904D-86B2-416511AEA5A7}"/>
              </a:ext>
            </a:extLst>
          </p:cNvPr>
          <p:cNvSpPr>
            <a:spLocks noGrp="1"/>
          </p:cNvSpPr>
          <p:nvPr>
            <p:ph type="subTitle" idx="1"/>
          </p:nvPr>
        </p:nvSpPr>
        <p:spPr>
          <a:xfrm>
            <a:off x="338328" y="2713384"/>
            <a:ext cx="6996750" cy="1153319"/>
          </a:xfrm>
        </p:spPr>
        <p:txBody>
          <a:bodyPr/>
          <a:lstStyle/>
          <a:p>
            <a:r>
              <a:rPr lang="en-US" dirty="0" err="1"/>
              <a:t>TexasCamp</a:t>
            </a:r>
            <a:r>
              <a:rPr lang="en-US" dirty="0"/>
              <a:t> 2019 – October 18, 2019</a:t>
            </a:r>
          </a:p>
          <a:p>
            <a:r>
              <a:rPr lang="en-US" sz="2000" dirty="0">
                <a:solidFill>
                  <a:srgbClr val="EB0000"/>
                </a:solidFill>
              </a:rPr>
              <a:t>https://</a:t>
            </a:r>
            <a:r>
              <a:rPr lang="en-US" sz="2000" dirty="0" err="1">
                <a:solidFill>
                  <a:srgbClr val="EB0000"/>
                </a:solidFill>
              </a:rPr>
              <a:t>github.com</a:t>
            </a:r>
            <a:r>
              <a:rPr lang="en-US" sz="2000" dirty="0">
                <a:solidFill>
                  <a:srgbClr val="EB0000"/>
                </a:solidFill>
              </a:rPr>
              <a:t>/</a:t>
            </a:r>
            <a:r>
              <a:rPr lang="en-US" sz="2000" dirty="0" err="1">
                <a:solidFill>
                  <a:srgbClr val="EB0000"/>
                </a:solidFill>
              </a:rPr>
              <a:t>WidgetsBurritos</a:t>
            </a:r>
            <a:r>
              <a:rPr lang="en-US" sz="2000" dirty="0">
                <a:solidFill>
                  <a:srgbClr val="EB0000"/>
                </a:solidFill>
              </a:rPr>
              <a:t>/test-d8-site</a:t>
            </a:r>
          </a:p>
        </p:txBody>
      </p:sp>
      <p:sp>
        <p:nvSpPr>
          <p:cNvPr id="4" name="Text Placeholder 3">
            <a:extLst>
              <a:ext uri="{FF2B5EF4-FFF2-40B4-BE49-F238E27FC236}">
                <a16:creationId xmlns:a16="http://schemas.microsoft.com/office/drawing/2014/main" id="{573C294F-B775-E642-97C4-BFD01AAACB0C}"/>
              </a:ext>
            </a:extLst>
          </p:cNvPr>
          <p:cNvSpPr>
            <a:spLocks noGrp="1"/>
          </p:cNvSpPr>
          <p:nvPr>
            <p:ph type="body" sz="quarter" idx="10"/>
          </p:nvPr>
        </p:nvSpPr>
        <p:spPr>
          <a:xfrm>
            <a:off x="347472" y="3944428"/>
            <a:ext cx="5748528" cy="2006510"/>
          </a:xfrm>
        </p:spPr>
        <p:txBody>
          <a:bodyPr/>
          <a:lstStyle/>
          <a:p>
            <a:r>
              <a:rPr lang="en-US" b="1" dirty="0"/>
              <a:t>David </a:t>
            </a:r>
            <a:r>
              <a:rPr lang="en-US" b="1" dirty="0" err="1"/>
              <a:t>Stinemetze</a:t>
            </a:r>
            <a:br>
              <a:rPr lang="en-US" dirty="0"/>
            </a:br>
            <a:r>
              <a:rPr lang="en-US" dirty="0"/>
              <a:t>- Manager of Software Development at Rackspace</a:t>
            </a:r>
            <a:br>
              <a:rPr lang="en-US" dirty="0"/>
            </a:br>
            <a:r>
              <a:rPr lang="en-US" dirty="0"/>
              <a:t>- </a:t>
            </a:r>
            <a:r>
              <a:rPr lang="en-US" dirty="0" err="1"/>
              <a:t>Github</a:t>
            </a:r>
            <a:r>
              <a:rPr lang="en-US" dirty="0"/>
              <a:t>/</a:t>
            </a:r>
            <a:r>
              <a:rPr lang="en-US" dirty="0" err="1"/>
              <a:t>drupal.org</a:t>
            </a:r>
            <a:r>
              <a:rPr lang="en-US" dirty="0"/>
              <a:t>: </a:t>
            </a:r>
            <a:r>
              <a:rPr lang="en-US" dirty="0">
                <a:solidFill>
                  <a:schemeClr val="tx2"/>
                </a:solidFill>
              </a:rPr>
              <a:t>@</a:t>
            </a:r>
            <a:r>
              <a:rPr lang="en-US" dirty="0" err="1">
                <a:solidFill>
                  <a:schemeClr val="tx2"/>
                </a:solidFill>
              </a:rPr>
              <a:t>WidgetsBurritos</a:t>
            </a:r>
            <a:br>
              <a:rPr lang="en-US" dirty="0"/>
            </a:br>
            <a:r>
              <a:rPr lang="en-US" dirty="0"/>
              <a:t>- Twitter: </a:t>
            </a:r>
            <a:r>
              <a:rPr lang="en-US" dirty="0">
                <a:solidFill>
                  <a:schemeClr val="tx2"/>
                </a:solidFill>
              </a:rPr>
              <a:t>@</a:t>
            </a:r>
            <a:r>
              <a:rPr lang="en-US" dirty="0" err="1">
                <a:solidFill>
                  <a:schemeClr val="tx2"/>
                </a:solidFill>
              </a:rPr>
              <a:t>davidstinemetze</a:t>
            </a:r>
            <a:endParaRPr lang="en-US" dirty="0">
              <a:solidFill>
                <a:schemeClr val="tx2"/>
              </a:solidFill>
            </a:endParaRPr>
          </a:p>
          <a:p>
            <a:r>
              <a:rPr lang="en-US" b="1" dirty="0"/>
              <a:t>David Porter</a:t>
            </a:r>
            <a:br>
              <a:rPr lang="en-US" dirty="0"/>
            </a:br>
            <a:r>
              <a:rPr lang="en-US" dirty="0"/>
              <a:t>- Principal Engineer at Rackspace</a:t>
            </a:r>
            <a:br>
              <a:rPr lang="en-US" dirty="0"/>
            </a:br>
            <a:r>
              <a:rPr lang="en-US" dirty="0"/>
              <a:t>- </a:t>
            </a:r>
            <a:r>
              <a:rPr lang="en-US" dirty="0" err="1"/>
              <a:t>Github</a:t>
            </a:r>
            <a:r>
              <a:rPr lang="en-US" dirty="0"/>
              <a:t>/</a:t>
            </a:r>
            <a:r>
              <a:rPr lang="en-US" dirty="0" err="1"/>
              <a:t>drupal.org</a:t>
            </a:r>
            <a:r>
              <a:rPr lang="en-US" dirty="0"/>
              <a:t>: </a:t>
            </a:r>
            <a:r>
              <a:rPr lang="en-US" dirty="0">
                <a:solidFill>
                  <a:schemeClr val="tx2"/>
                </a:solidFill>
              </a:rPr>
              <a:t>@</a:t>
            </a:r>
            <a:r>
              <a:rPr lang="en-US" dirty="0" err="1">
                <a:solidFill>
                  <a:schemeClr val="tx2"/>
                </a:solidFill>
              </a:rPr>
              <a:t>bighappyface</a:t>
            </a:r>
            <a:endParaRPr lang="en-US" dirty="0">
              <a:solidFill>
                <a:schemeClr val="tx2"/>
              </a:solidFill>
            </a:endParaRPr>
          </a:p>
          <a:p>
            <a:endParaRPr lang="en-US" dirty="0"/>
          </a:p>
        </p:txBody>
      </p:sp>
      <p:sp>
        <p:nvSpPr>
          <p:cNvPr id="5" name="TextBox 4">
            <a:extLst>
              <a:ext uri="{FF2B5EF4-FFF2-40B4-BE49-F238E27FC236}">
                <a16:creationId xmlns:a16="http://schemas.microsoft.com/office/drawing/2014/main" id="{0025CB52-C137-1849-A0D4-31A1518DBA1B}"/>
              </a:ext>
            </a:extLst>
          </p:cNvPr>
          <p:cNvSpPr txBox="1"/>
          <p:nvPr/>
        </p:nvSpPr>
        <p:spPr>
          <a:xfrm>
            <a:off x="1987826" y="3644348"/>
            <a:ext cx="184731" cy="646331"/>
          </a:xfrm>
          <a:prstGeom prst="rect">
            <a:avLst/>
          </a:prstGeom>
          <a:noFill/>
        </p:spPr>
        <p:txBody>
          <a:bodyPr wrap="none" rtlCol="0">
            <a:spAutoFit/>
          </a:bodyPr>
          <a:lstStyle/>
          <a:p>
            <a:pPr algn="l"/>
            <a:endParaRPr lang="en-US" sz="3600" dirty="0" err="1"/>
          </a:p>
        </p:txBody>
      </p:sp>
    </p:spTree>
    <p:extLst>
      <p:ext uri="{BB962C8B-B14F-4D97-AF65-F5344CB8AC3E}">
        <p14:creationId xmlns:p14="http://schemas.microsoft.com/office/powerpoint/2010/main" val="586663191"/>
      </p:ext>
    </p:extLst>
  </p:cSld>
  <p:clrMapOvr>
    <a:masterClrMapping/>
  </p:clrMapOvr>
  <p:transition spd="med" advClick="0" advTm="20000">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844FEA-9651-7B4F-8F48-5B592A9D8CEC}"/>
              </a:ext>
            </a:extLst>
          </p:cNvPr>
          <p:cNvSpPr>
            <a:spLocks noGrp="1"/>
          </p:cNvSpPr>
          <p:nvPr>
            <p:ph type="sldNum" sz="quarter" idx="11"/>
          </p:nvPr>
        </p:nvSpPr>
        <p:spPr/>
        <p:txBody>
          <a:bodyPr/>
          <a:lstStyle/>
          <a:p>
            <a:fld id="{762E77F0-FB5B-4E8E-9BC9-34F14560A017}" type="slidenum">
              <a:rPr lang="en-US" smtClean="0"/>
              <a:pPr/>
              <a:t>10</a:t>
            </a:fld>
            <a:endParaRPr lang="en-US"/>
          </a:p>
        </p:txBody>
      </p:sp>
      <p:sp>
        <p:nvSpPr>
          <p:cNvPr id="3" name="Text Placeholder 2">
            <a:extLst>
              <a:ext uri="{FF2B5EF4-FFF2-40B4-BE49-F238E27FC236}">
                <a16:creationId xmlns:a16="http://schemas.microsoft.com/office/drawing/2014/main" id="{969D7AE2-7F19-2445-916B-09B8E7E45698}"/>
              </a:ext>
            </a:extLst>
          </p:cNvPr>
          <p:cNvSpPr>
            <a:spLocks noGrp="1"/>
          </p:cNvSpPr>
          <p:nvPr>
            <p:ph type="body" sz="quarter" idx="12"/>
          </p:nvPr>
        </p:nvSpPr>
        <p:spPr/>
        <p:txBody>
          <a:bodyPr/>
          <a:lstStyle/>
          <a:p>
            <a:pPr marL="342900" indent="-342900">
              <a:buFont typeface="+mj-lt"/>
              <a:buAutoNum type="arabicPeriod"/>
            </a:pPr>
            <a:r>
              <a:rPr lang="en-US" b="1" dirty="0"/>
              <a:t>Testing shows presence of defects </a:t>
            </a:r>
            <a:br>
              <a:rPr lang="en-US" dirty="0"/>
            </a:br>
            <a:r>
              <a:rPr lang="en-US" dirty="0"/>
              <a:t>Testing can show defects exist, but can’t prove they don’t.</a:t>
            </a:r>
          </a:p>
          <a:p>
            <a:pPr marL="342900" indent="-342900">
              <a:buFont typeface="+mj-lt"/>
              <a:buAutoNum type="arabicPeriod"/>
            </a:pPr>
            <a:r>
              <a:rPr lang="en-US" b="1" dirty="0"/>
              <a:t>Exhaustive testing is impossible</a:t>
            </a:r>
            <a:br>
              <a:rPr lang="en-US" dirty="0"/>
            </a:br>
            <a:r>
              <a:rPr lang="en-US" dirty="0"/>
              <a:t>Testing everything is not feasible. Risk analysis and priority should be used.</a:t>
            </a:r>
            <a:endParaRPr lang="en-US" sz="1400" dirty="0"/>
          </a:p>
          <a:p>
            <a:pPr marL="342900" indent="-342900">
              <a:buFont typeface="+mj-lt"/>
              <a:buAutoNum type="arabicPeriod"/>
            </a:pPr>
            <a:r>
              <a:rPr lang="en-US" b="1" dirty="0"/>
              <a:t>Early Testing</a:t>
            </a:r>
            <a:br>
              <a:rPr lang="en-US" dirty="0"/>
            </a:br>
            <a:r>
              <a:rPr lang="en-US" dirty="0"/>
              <a:t>Testing activities should begin as early in the development cycle as possible.</a:t>
            </a:r>
            <a:endParaRPr lang="en-US" sz="1400" dirty="0"/>
          </a:p>
          <a:p>
            <a:pPr marL="342900" indent="-342900">
              <a:buFont typeface="+mj-lt"/>
              <a:buAutoNum type="arabicPeriod"/>
            </a:pPr>
            <a:r>
              <a:rPr lang="en-US" b="1" dirty="0"/>
              <a:t>Defect Clustering</a:t>
            </a:r>
            <a:br>
              <a:rPr lang="en-US" dirty="0"/>
            </a:br>
            <a:r>
              <a:rPr lang="en-US" dirty="0"/>
              <a:t>A small number of modules usually contain the majority of the defects.</a:t>
            </a:r>
            <a:endParaRPr lang="en-US" sz="1400" dirty="0"/>
          </a:p>
          <a:p>
            <a:pPr marL="342900" indent="-342900">
              <a:buFont typeface="+mj-lt"/>
              <a:buAutoNum type="arabicPeriod"/>
            </a:pPr>
            <a:r>
              <a:rPr lang="en-US" b="1" dirty="0"/>
              <a:t>Pesticide Paradox</a:t>
            </a:r>
            <a:br>
              <a:rPr lang="en-US" dirty="0"/>
            </a:br>
            <a:r>
              <a:rPr lang="en-US" dirty="0"/>
              <a:t>If same tests are repeated over and over again, test cases will no longer detect new defects and should be regularly reviewed and revised.</a:t>
            </a:r>
          </a:p>
          <a:p>
            <a:pPr marL="342900" indent="-342900">
              <a:buFont typeface="+mj-lt"/>
              <a:buAutoNum type="arabicPeriod"/>
            </a:pPr>
            <a:r>
              <a:rPr lang="en-US" b="1" dirty="0"/>
              <a:t>Testing is context dependent</a:t>
            </a:r>
            <a:br>
              <a:rPr lang="en-US" dirty="0"/>
            </a:br>
            <a:r>
              <a:rPr lang="en-US" dirty="0"/>
              <a:t>Testing is done differently in different contexts.</a:t>
            </a:r>
          </a:p>
          <a:p>
            <a:pPr marL="342900" indent="-342900">
              <a:buFont typeface="+mj-lt"/>
              <a:buAutoNum type="arabicPeriod"/>
            </a:pPr>
            <a:r>
              <a:rPr lang="en-US" b="1" dirty="0"/>
              <a:t>Absence of errors fallacy</a:t>
            </a:r>
            <a:br>
              <a:rPr lang="en-US" b="1" dirty="0"/>
            </a:br>
            <a:r>
              <a:rPr lang="en-US" dirty="0"/>
              <a:t>Finding and fixing defects does not help if the system is unusable or meet user’s needs and expectations.</a:t>
            </a:r>
            <a:br>
              <a:rPr lang="en-US" dirty="0"/>
            </a:br>
            <a:endParaRPr lang="en-US" dirty="0"/>
          </a:p>
          <a:p>
            <a:pPr marL="0" indent="0">
              <a:buNone/>
            </a:pPr>
            <a:r>
              <a:rPr lang="en-US" sz="1400" dirty="0"/>
              <a:t>SOURCE: SW Testing Concepts: What is Software Testing </a:t>
            </a:r>
            <a:br>
              <a:rPr lang="en-US" sz="1400" dirty="0"/>
            </a:br>
            <a:r>
              <a:rPr lang="en-US" sz="1400" dirty="0">
                <a:hlinkClick r:id="rId3"/>
              </a:rPr>
              <a:t>https://sites.google.com/site/swtestingconcepts/home/what-is-software-testing</a:t>
            </a:r>
            <a:endParaRPr lang="en-US" sz="1400" dirty="0"/>
          </a:p>
          <a:p>
            <a:pPr lvl="1"/>
            <a:endParaRPr lang="en-US" sz="1400" dirty="0"/>
          </a:p>
          <a:p>
            <a:pPr lvl="1"/>
            <a:endParaRPr lang="en-US" sz="1400" dirty="0"/>
          </a:p>
        </p:txBody>
      </p:sp>
      <p:sp>
        <p:nvSpPr>
          <p:cNvPr id="4" name="Text Placeholder 3">
            <a:extLst>
              <a:ext uri="{FF2B5EF4-FFF2-40B4-BE49-F238E27FC236}">
                <a16:creationId xmlns:a16="http://schemas.microsoft.com/office/drawing/2014/main" id="{F9C3B119-965C-DE42-B5C6-926E0BCC94DE}"/>
              </a:ext>
            </a:extLst>
          </p:cNvPr>
          <p:cNvSpPr>
            <a:spLocks noGrp="1"/>
          </p:cNvSpPr>
          <p:nvPr>
            <p:ph type="body" sz="quarter" idx="13"/>
          </p:nvPr>
        </p:nvSpPr>
        <p:spPr>
          <a:xfrm>
            <a:off x="344487" y="1843749"/>
            <a:ext cx="2608263" cy="1140245"/>
          </a:xfrm>
        </p:spPr>
        <p:txBody>
          <a:bodyPr/>
          <a:lstStyle/>
          <a:p>
            <a:r>
              <a:rPr lang="en-US" dirty="0"/>
              <a:t>Seven Principles of Software Testing</a:t>
            </a:r>
          </a:p>
        </p:txBody>
      </p:sp>
      <p:sp>
        <p:nvSpPr>
          <p:cNvPr id="5" name="Title 4">
            <a:extLst>
              <a:ext uri="{FF2B5EF4-FFF2-40B4-BE49-F238E27FC236}">
                <a16:creationId xmlns:a16="http://schemas.microsoft.com/office/drawing/2014/main" id="{93A86343-EE8C-4341-A11E-EB37739E0A5D}"/>
              </a:ext>
            </a:extLst>
          </p:cNvPr>
          <p:cNvSpPr>
            <a:spLocks noGrp="1"/>
          </p:cNvSpPr>
          <p:nvPr>
            <p:ph type="title"/>
          </p:nvPr>
        </p:nvSpPr>
        <p:spPr/>
        <p:txBody>
          <a:bodyPr/>
          <a:lstStyle/>
          <a:p>
            <a:r>
              <a:rPr lang="en-US" dirty="0"/>
              <a:t>Intro to Testing</a:t>
            </a:r>
          </a:p>
        </p:txBody>
      </p:sp>
    </p:spTree>
    <p:extLst>
      <p:ext uri="{BB962C8B-B14F-4D97-AF65-F5344CB8AC3E}">
        <p14:creationId xmlns:p14="http://schemas.microsoft.com/office/powerpoint/2010/main" val="3361058806"/>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25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25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25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25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25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25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25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25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25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25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25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8" dur="25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D46435-211D-1C43-8713-D0FD683D3138}"/>
              </a:ext>
            </a:extLst>
          </p:cNvPr>
          <p:cNvSpPr>
            <a:spLocks noGrp="1"/>
          </p:cNvSpPr>
          <p:nvPr>
            <p:ph type="sldNum" sz="quarter" idx="11"/>
          </p:nvPr>
        </p:nvSpPr>
        <p:spPr/>
        <p:txBody>
          <a:bodyPr/>
          <a:lstStyle/>
          <a:p>
            <a:fld id="{762E77F0-FB5B-4E8E-9BC9-34F14560A017}" type="slidenum">
              <a:rPr lang="en-US" smtClean="0"/>
              <a:pPr/>
              <a:t>11</a:t>
            </a:fld>
            <a:endParaRPr lang="en-US"/>
          </a:p>
        </p:txBody>
      </p:sp>
      <p:sp>
        <p:nvSpPr>
          <p:cNvPr id="3" name="Text Placeholder 2">
            <a:extLst>
              <a:ext uri="{FF2B5EF4-FFF2-40B4-BE49-F238E27FC236}">
                <a16:creationId xmlns:a16="http://schemas.microsoft.com/office/drawing/2014/main" id="{37134D8C-3002-7341-A673-50203BB8488B}"/>
              </a:ext>
            </a:extLst>
          </p:cNvPr>
          <p:cNvSpPr>
            <a:spLocks noGrp="1"/>
          </p:cNvSpPr>
          <p:nvPr>
            <p:ph type="body" sz="quarter" idx="12"/>
          </p:nvPr>
        </p:nvSpPr>
        <p:spPr/>
        <p:txBody>
          <a:bodyPr/>
          <a:lstStyle/>
          <a:p>
            <a:r>
              <a:rPr lang="en-US" dirty="0"/>
              <a:t>Software documentation is often </a:t>
            </a:r>
            <a:r>
              <a:rPr lang="en-US" u="sng" dirty="0"/>
              <a:t>not up-to-date</a:t>
            </a:r>
            <a:r>
              <a:rPr lang="en-US" dirty="0"/>
              <a:t>. </a:t>
            </a:r>
          </a:p>
          <a:p>
            <a:r>
              <a:rPr lang="en-US" dirty="0"/>
              <a:t>Documentation is often </a:t>
            </a:r>
            <a:r>
              <a:rPr lang="en-US" u="sng" dirty="0"/>
              <a:t>difficult to maintain</a:t>
            </a:r>
            <a:r>
              <a:rPr lang="en-US" dirty="0"/>
              <a:t>.</a:t>
            </a:r>
          </a:p>
          <a:p>
            <a:r>
              <a:rPr lang="en-US" dirty="0"/>
              <a:t>If tests are added and adjusted as functionality is built and modified, </a:t>
            </a:r>
            <a:r>
              <a:rPr lang="en-US" u="sng" dirty="0"/>
              <a:t>tests can serve as a form of documentation</a:t>
            </a:r>
            <a:r>
              <a:rPr lang="en-US" dirty="0"/>
              <a:t> of how that code is supposed to function.</a:t>
            </a:r>
          </a:p>
          <a:p>
            <a:r>
              <a:rPr lang="en-US" dirty="0"/>
              <a:t>For this to be true, tests should be:</a:t>
            </a:r>
          </a:p>
          <a:p>
            <a:pPr marL="626268" lvl="1" indent="-342900">
              <a:buFont typeface="+mj-lt"/>
              <a:buAutoNum type="arabicPeriod"/>
            </a:pPr>
            <a:r>
              <a:rPr lang="en-US" b="1" dirty="0"/>
              <a:t>Comprehensive</a:t>
            </a:r>
          </a:p>
          <a:p>
            <a:pPr marL="626268" lvl="1" indent="-342900">
              <a:buFont typeface="+mj-lt"/>
              <a:buAutoNum type="arabicPeriod"/>
            </a:pPr>
            <a:r>
              <a:rPr lang="en-US" b="1" dirty="0"/>
              <a:t>Run frequently</a:t>
            </a:r>
          </a:p>
          <a:p>
            <a:pPr marL="626268" lvl="1" indent="-342900">
              <a:buFont typeface="+mj-lt"/>
              <a:buAutoNum type="arabicPeriod"/>
            </a:pPr>
            <a:r>
              <a:rPr lang="en-US" b="1" dirty="0"/>
              <a:t>Consistently passing</a:t>
            </a:r>
          </a:p>
          <a:p>
            <a:pPr marL="626268" lvl="1" indent="-342900">
              <a:buFont typeface="+mj-lt"/>
              <a:buAutoNum type="arabicPeriod"/>
            </a:pPr>
            <a:r>
              <a:rPr lang="en-US" b="1" dirty="0"/>
              <a:t>Easy to understand</a:t>
            </a:r>
          </a:p>
          <a:p>
            <a:r>
              <a:rPr lang="en-US" dirty="0"/>
              <a:t>This definitely isn’t always the case, and sometimes tests can be more confusing than the code itself (especially with Drupal).</a:t>
            </a:r>
          </a:p>
          <a:p>
            <a:r>
              <a:rPr lang="en-US" dirty="0"/>
              <a:t>Tests can also </a:t>
            </a:r>
            <a:r>
              <a:rPr lang="en-US" u="sng" dirty="0"/>
              <a:t>serve as examples</a:t>
            </a:r>
            <a:r>
              <a:rPr lang="en-US" dirty="0"/>
              <a:t> of how to write other tests.</a:t>
            </a:r>
          </a:p>
          <a:p>
            <a:pPr lvl="1"/>
            <a:endParaRPr lang="en-US" dirty="0"/>
          </a:p>
          <a:p>
            <a:pPr marL="0" indent="0">
              <a:buNone/>
            </a:pPr>
            <a:r>
              <a:rPr lang="en-US" sz="1400" dirty="0"/>
              <a:t>SOURCE: Automated Tests as Documentation</a:t>
            </a:r>
            <a:br>
              <a:rPr lang="en-US" sz="1400" dirty="0"/>
            </a:br>
            <a:r>
              <a:rPr lang="en-US" sz="1400" dirty="0">
                <a:hlinkClick r:id="rId2"/>
              </a:rPr>
              <a:t>http://swreflections.blogspot.com/2013/06/automated-tests-as-documentation.html</a:t>
            </a:r>
            <a:endParaRPr lang="en-US" sz="1400" dirty="0"/>
          </a:p>
          <a:p>
            <a:pPr lvl="1"/>
            <a:endParaRPr lang="en-US" dirty="0"/>
          </a:p>
          <a:p>
            <a:endParaRPr lang="en-US" dirty="0"/>
          </a:p>
        </p:txBody>
      </p:sp>
      <p:sp>
        <p:nvSpPr>
          <p:cNvPr id="4" name="Text Placeholder 3">
            <a:extLst>
              <a:ext uri="{FF2B5EF4-FFF2-40B4-BE49-F238E27FC236}">
                <a16:creationId xmlns:a16="http://schemas.microsoft.com/office/drawing/2014/main" id="{FDCA77C2-C6FC-B54C-BFDA-7F94D43AA9DC}"/>
              </a:ext>
            </a:extLst>
          </p:cNvPr>
          <p:cNvSpPr>
            <a:spLocks noGrp="1"/>
          </p:cNvSpPr>
          <p:nvPr>
            <p:ph type="body" sz="quarter" idx="13"/>
          </p:nvPr>
        </p:nvSpPr>
        <p:spPr/>
        <p:txBody>
          <a:bodyPr/>
          <a:lstStyle/>
          <a:p>
            <a:r>
              <a:rPr lang="en-US" dirty="0"/>
              <a:t>Testing as Documentation</a:t>
            </a:r>
          </a:p>
        </p:txBody>
      </p:sp>
      <p:sp>
        <p:nvSpPr>
          <p:cNvPr id="5" name="Title 4">
            <a:extLst>
              <a:ext uri="{FF2B5EF4-FFF2-40B4-BE49-F238E27FC236}">
                <a16:creationId xmlns:a16="http://schemas.microsoft.com/office/drawing/2014/main" id="{55DF9240-46A5-0F4F-A0CA-98AEDA27FCB9}"/>
              </a:ext>
            </a:extLst>
          </p:cNvPr>
          <p:cNvSpPr>
            <a:spLocks noGrp="1"/>
          </p:cNvSpPr>
          <p:nvPr>
            <p:ph type="title"/>
          </p:nvPr>
        </p:nvSpPr>
        <p:spPr/>
        <p:txBody>
          <a:bodyPr/>
          <a:lstStyle/>
          <a:p>
            <a:r>
              <a:rPr lang="en-US" dirty="0"/>
              <a:t>Intro to Testing</a:t>
            </a:r>
          </a:p>
        </p:txBody>
      </p:sp>
    </p:spTree>
    <p:extLst>
      <p:ext uri="{BB962C8B-B14F-4D97-AF65-F5344CB8AC3E}">
        <p14:creationId xmlns:p14="http://schemas.microsoft.com/office/powerpoint/2010/main" val="2793682884"/>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1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1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1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8" dur="1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1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4" dur="1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1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50" dur="1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1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56" dur="1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89B38D-BA68-9345-940B-BD92C8CA33F9}"/>
              </a:ext>
            </a:extLst>
          </p:cNvPr>
          <p:cNvSpPr>
            <a:spLocks noGrp="1"/>
          </p:cNvSpPr>
          <p:nvPr>
            <p:ph type="sldNum" sz="quarter" idx="11"/>
          </p:nvPr>
        </p:nvSpPr>
        <p:spPr/>
        <p:txBody>
          <a:bodyPr/>
          <a:lstStyle/>
          <a:p>
            <a:fld id="{762E77F0-FB5B-4E8E-9BC9-34F14560A017}" type="slidenum">
              <a:rPr lang="en-US" smtClean="0"/>
              <a:pPr/>
              <a:t>12</a:t>
            </a:fld>
            <a:endParaRPr lang="en-US"/>
          </a:p>
        </p:txBody>
      </p:sp>
      <p:sp>
        <p:nvSpPr>
          <p:cNvPr id="3" name="Text Placeholder 2">
            <a:extLst>
              <a:ext uri="{FF2B5EF4-FFF2-40B4-BE49-F238E27FC236}">
                <a16:creationId xmlns:a16="http://schemas.microsoft.com/office/drawing/2014/main" id="{A64B5C19-40C4-204A-93BD-74D3ABB5401B}"/>
              </a:ext>
            </a:extLst>
          </p:cNvPr>
          <p:cNvSpPr>
            <a:spLocks noGrp="1"/>
          </p:cNvSpPr>
          <p:nvPr>
            <p:ph type="body" sz="quarter" idx="12"/>
          </p:nvPr>
        </p:nvSpPr>
        <p:spPr/>
        <p:txBody>
          <a:bodyPr/>
          <a:lstStyle/>
          <a:p>
            <a:r>
              <a:rPr lang="en-US" dirty="0"/>
              <a:t>“I </a:t>
            </a:r>
            <a:r>
              <a:rPr lang="en-US" u="sng" dirty="0"/>
              <a:t>don’t know how</a:t>
            </a:r>
            <a:r>
              <a:rPr lang="en-US" dirty="0"/>
              <a:t> to write tests”</a:t>
            </a:r>
          </a:p>
          <a:p>
            <a:pPr lvl="1"/>
            <a:r>
              <a:rPr lang="en-US" dirty="0"/>
              <a:t>By the end of this training, you will have enough information to get started.</a:t>
            </a:r>
          </a:p>
          <a:p>
            <a:r>
              <a:rPr lang="en-US" dirty="0"/>
              <a:t>“Writing tests is </a:t>
            </a:r>
            <a:r>
              <a:rPr lang="en-US" u="sng" dirty="0"/>
              <a:t>too hard</a:t>
            </a:r>
            <a:r>
              <a:rPr lang="en-US" dirty="0"/>
              <a:t>”</a:t>
            </a:r>
          </a:p>
          <a:p>
            <a:pPr lvl="1"/>
            <a:r>
              <a:rPr lang="en-US" dirty="0"/>
              <a:t>Test writing is not without it challenges, but at the end of the day, it’s just code; something you’re already doing.</a:t>
            </a:r>
            <a:endParaRPr lang="en-US" u="sng" dirty="0"/>
          </a:p>
          <a:p>
            <a:r>
              <a:rPr lang="en-US" dirty="0"/>
              <a:t>“I </a:t>
            </a:r>
            <a:r>
              <a:rPr lang="en-US" u="sng" dirty="0"/>
              <a:t>don’t have time</a:t>
            </a:r>
            <a:r>
              <a:rPr lang="en-US" dirty="0"/>
              <a:t> to write tests”</a:t>
            </a:r>
          </a:p>
          <a:p>
            <a:pPr lvl="1"/>
            <a:r>
              <a:rPr lang="en-US" dirty="0"/>
              <a:t>Sure, there is more time needed to invest up front, especially when you’re first learning, but the amount of time it will save you in the future by helping to minimize bugs and reinforce scalable development habits make it worth it.</a:t>
            </a:r>
          </a:p>
          <a:p>
            <a:r>
              <a:rPr lang="en-US" dirty="0"/>
              <a:t>“I </a:t>
            </a:r>
            <a:r>
              <a:rPr lang="en-US" u="sng" dirty="0"/>
              <a:t>don’t know what</a:t>
            </a:r>
            <a:r>
              <a:rPr lang="en-US" dirty="0"/>
              <a:t> to test”</a:t>
            </a:r>
          </a:p>
          <a:p>
            <a:pPr lvl="1"/>
            <a:r>
              <a:rPr lang="en-US" dirty="0"/>
              <a:t>By the end of this training, hopefully you will have a few ideas on what kind of code needs to be tested, and what kinds of tests to use.</a:t>
            </a:r>
          </a:p>
          <a:p>
            <a:r>
              <a:rPr lang="en-US" dirty="0"/>
              <a:t>“This </a:t>
            </a:r>
            <a:r>
              <a:rPr lang="en-US" u="sng" dirty="0"/>
              <a:t>code is too simple</a:t>
            </a:r>
            <a:r>
              <a:rPr lang="en-US" dirty="0"/>
              <a:t> to test”</a:t>
            </a:r>
          </a:p>
          <a:p>
            <a:pPr lvl="1"/>
            <a:r>
              <a:rPr lang="en-US" dirty="0"/>
              <a:t>Sometimes this is true as “exhaustive testing is impossible”, but if there’s ever a doubt, err on the side of testing.</a:t>
            </a:r>
            <a:br>
              <a:rPr lang="en-US" dirty="0"/>
            </a:br>
            <a:br>
              <a:rPr lang="en-US" dirty="0"/>
            </a:br>
            <a:endParaRPr lang="en-US" dirty="0"/>
          </a:p>
        </p:txBody>
      </p:sp>
      <p:sp>
        <p:nvSpPr>
          <p:cNvPr id="4" name="Text Placeholder 3">
            <a:extLst>
              <a:ext uri="{FF2B5EF4-FFF2-40B4-BE49-F238E27FC236}">
                <a16:creationId xmlns:a16="http://schemas.microsoft.com/office/drawing/2014/main" id="{0E037962-55E7-6B44-B09A-DF49CF6C175C}"/>
              </a:ext>
            </a:extLst>
          </p:cNvPr>
          <p:cNvSpPr>
            <a:spLocks noGrp="1"/>
          </p:cNvSpPr>
          <p:nvPr>
            <p:ph type="body" sz="quarter" idx="13"/>
          </p:nvPr>
        </p:nvSpPr>
        <p:spPr/>
        <p:txBody>
          <a:bodyPr/>
          <a:lstStyle/>
          <a:p>
            <a:r>
              <a:rPr lang="en-US" dirty="0"/>
              <a:t>Why don’t more developers write tests?</a:t>
            </a:r>
          </a:p>
        </p:txBody>
      </p:sp>
      <p:sp>
        <p:nvSpPr>
          <p:cNvPr id="5" name="Title 4">
            <a:extLst>
              <a:ext uri="{FF2B5EF4-FFF2-40B4-BE49-F238E27FC236}">
                <a16:creationId xmlns:a16="http://schemas.microsoft.com/office/drawing/2014/main" id="{271ECE93-9BFD-E84F-A1CE-03DA62921666}"/>
              </a:ext>
            </a:extLst>
          </p:cNvPr>
          <p:cNvSpPr>
            <a:spLocks noGrp="1"/>
          </p:cNvSpPr>
          <p:nvPr>
            <p:ph type="title"/>
          </p:nvPr>
        </p:nvSpPr>
        <p:spPr/>
        <p:txBody>
          <a:bodyPr/>
          <a:lstStyle/>
          <a:p>
            <a:r>
              <a:rPr lang="en-US" dirty="0"/>
              <a:t>Intro to Testing</a:t>
            </a:r>
          </a:p>
        </p:txBody>
      </p:sp>
    </p:spTree>
    <p:extLst>
      <p:ext uri="{BB962C8B-B14F-4D97-AF65-F5344CB8AC3E}">
        <p14:creationId xmlns:p14="http://schemas.microsoft.com/office/powerpoint/2010/main" val="776450128"/>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1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1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1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8" dur="1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1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4" dur="1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1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50" dur="1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1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56" dur="1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BF1198-D17B-3E42-A968-A48943AE66FF}"/>
              </a:ext>
            </a:extLst>
          </p:cNvPr>
          <p:cNvSpPr>
            <a:spLocks noGrp="1"/>
          </p:cNvSpPr>
          <p:nvPr>
            <p:ph type="sldNum" sz="quarter" idx="11"/>
          </p:nvPr>
        </p:nvSpPr>
        <p:spPr/>
        <p:txBody>
          <a:bodyPr/>
          <a:lstStyle/>
          <a:p>
            <a:fld id="{762E77F0-FB5B-4E8E-9BC9-34F14560A017}" type="slidenum">
              <a:rPr lang="en-US" smtClean="0"/>
              <a:pPr/>
              <a:t>13</a:t>
            </a:fld>
            <a:endParaRPr lang="en-US"/>
          </a:p>
        </p:txBody>
      </p:sp>
      <p:sp>
        <p:nvSpPr>
          <p:cNvPr id="3" name="Text Placeholder 2">
            <a:extLst>
              <a:ext uri="{FF2B5EF4-FFF2-40B4-BE49-F238E27FC236}">
                <a16:creationId xmlns:a16="http://schemas.microsoft.com/office/drawing/2014/main" id="{DFF25BC5-0DFE-5A42-80EA-A05FF0B692A2}"/>
              </a:ext>
            </a:extLst>
          </p:cNvPr>
          <p:cNvSpPr>
            <a:spLocks noGrp="1"/>
          </p:cNvSpPr>
          <p:nvPr>
            <p:ph type="body" sz="quarter" idx="12"/>
          </p:nvPr>
        </p:nvSpPr>
        <p:spPr/>
        <p:txBody>
          <a:bodyPr/>
          <a:lstStyle/>
          <a:p>
            <a:r>
              <a:rPr lang="en-US" b="1" dirty="0"/>
              <a:t>Functional</a:t>
            </a:r>
            <a:r>
              <a:rPr lang="en-US" dirty="0"/>
              <a:t> – Testing the application against business requirements.</a:t>
            </a:r>
            <a:br>
              <a:rPr lang="en-US" dirty="0"/>
            </a:br>
            <a:br>
              <a:rPr lang="en-US" dirty="0"/>
            </a:br>
            <a:r>
              <a:rPr lang="en-US" dirty="0"/>
              <a:t>Some examples (not an exhaustive list):</a:t>
            </a:r>
          </a:p>
          <a:p>
            <a:pPr lvl="1"/>
            <a:r>
              <a:rPr lang="en-US" b="1" dirty="0"/>
              <a:t>Unit Testing	(or Component Testing)			</a:t>
            </a:r>
            <a:r>
              <a:rPr lang="en-US" b="1" i="1" dirty="0"/>
              <a:t>             </a:t>
            </a:r>
            <a:r>
              <a:rPr lang="en-US" i="1" dirty="0">
                <a:solidFill>
                  <a:schemeClr val="accent2"/>
                </a:solidFill>
              </a:rPr>
              <a:t>Verification</a:t>
            </a:r>
            <a:br>
              <a:rPr lang="en-US" dirty="0"/>
            </a:br>
            <a:r>
              <a:rPr lang="en-US" dirty="0"/>
              <a:t>Individual units/components of software are tested.</a:t>
            </a:r>
          </a:p>
          <a:p>
            <a:pPr lvl="1"/>
            <a:r>
              <a:rPr lang="en-US" b="1" dirty="0"/>
              <a:t>Integration Testing</a:t>
            </a:r>
            <a:r>
              <a:rPr lang="en-US" dirty="0"/>
              <a:t> 					</a:t>
            </a:r>
            <a:r>
              <a:rPr lang="en-US" i="1" dirty="0"/>
              <a:t>             </a:t>
            </a:r>
            <a:r>
              <a:rPr lang="en-US" i="1" dirty="0">
                <a:solidFill>
                  <a:schemeClr val="accent2"/>
                </a:solidFill>
              </a:rPr>
              <a:t>Verification</a:t>
            </a:r>
            <a:br>
              <a:rPr lang="en-US" dirty="0"/>
            </a:br>
            <a:r>
              <a:rPr lang="en-US" dirty="0"/>
              <a:t>Interactions between integrated components are tested.</a:t>
            </a:r>
          </a:p>
          <a:p>
            <a:pPr lvl="1"/>
            <a:r>
              <a:rPr lang="en-US" b="1" dirty="0"/>
              <a:t>System Testing					             </a:t>
            </a:r>
            <a:r>
              <a:rPr lang="en-US" i="1" dirty="0">
                <a:solidFill>
                  <a:schemeClr val="accent2"/>
                </a:solidFill>
              </a:rPr>
              <a:t>Verification</a:t>
            </a:r>
            <a:br>
              <a:rPr lang="en-US" dirty="0"/>
            </a:br>
            <a:r>
              <a:rPr lang="en-US" dirty="0"/>
              <a:t>Entire integrated system is tested.</a:t>
            </a:r>
          </a:p>
          <a:p>
            <a:pPr lvl="1"/>
            <a:r>
              <a:rPr lang="en-US" b="1" dirty="0"/>
              <a:t>Acceptance Testing					               </a:t>
            </a:r>
            <a:r>
              <a:rPr lang="en-US" i="1" dirty="0">
                <a:solidFill>
                  <a:schemeClr val="accent2"/>
                </a:solidFill>
              </a:rPr>
              <a:t>Validation</a:t>
            </a:r>
            <a:br>
              <a:rPr lang="en-US" b="1" dirty="0"/>
            </a:br>
            <a:r>
              <a:rPr lang="en-US" dirty="0"/>
              <a:t>System is tested against user’s acceptance criteria.</a:t>
            </a:r>
            <a:br>
              <a:rPr lang="en-US" dirty="0"/>
            </a:br>
            <a:endParaRPr lang="en-US" dirty="0"/>
          </a:p>
          <a:p>
            <a:r>
              <a:rPr lang="en-US" b="1" dirty="0"/>
              <a:t>Non-Functional</a:t>
            </a:r>
            <a:r>
              <a:rPr lang="en-US" dirty="0"/>
              <a:t> – Testing the application against non-functional aspects of the system. Examples include performance, load and penetration testing. We won’t cover non-functional testing in this training.</a:t>
            </a:r>
            <a:br>
              <a:rPr lang="en-US" dirty="0"/>
            </a:br>
            <a:br>
              <a:rPr lang="en-US" dirty="0"/>
            </a:br>
            <a:endParaRPr lang="en-US" dirty="0"/>
          </a:p>
          <a:p>
            <a:pPr marL="0" indent="0">
              <a:buNone/>
            </a:pPr>
            <a:r>
              <a:rPr lang="en-US" sz="1400" dirty="0"/>
              <a:t>SOURCE: International Software Testing Qualification Board - Glossary</a:t>
            </a:r>
            <a:br>
              <a:rPr lang="en-US" sz="1400" dirty="0"/>
            </a:br>
            <a:r>
              <a:rPr lang="en-US" sz="1400" dirty="0">
                <a:hlinkClick r:id="rId2"/>
              </a:rPr>
              <a:t>https://glossary.istqb.org</a:t>
            </a:r>
            <a:endParaRPr lang="en-US" sz="1400" dirty="0"/>
          </a:p>
        </p:txBody>
      </p:sp>
      <p:sp>
        <p:nvSpPr>
          <p:cNvPr id="4" name="Text Placeholder 3">
            <a:extLst>
              <a:ext uri="{FF2B5EF4-FFF2-40B4-BE49-F238E27FC236}">
                <a16:creationId xmlns:a16="http://schemas.microsoft.com/office/drawing/2014/main" id="{9DAB1A26-5297-3F4D-B7FC-D022705BEDBD}"/>
              </a:ext>
            </a:extLst>
          </p:cNvPr>
          <p:cNvSpPr>
            <a:spLocks noGrp="1"/>
          </p:cNvSpPr>
          <p:nvPr>
            <p:ph type="body" sz="quarter" idx="13"/>
          </p:nvPr>
        </p:nvSpPr>
        <p:spPr/>
        <p:txBody>
          <a:bodyPr/>
          <a:lstStyle/>
          <a:p>
            <a:r>
              <a:rPr lang="en-US" dirty="0"/>
              <a:t>Types of Testing</a:t>
            </a:r>
            <a:br>
              <a:rPr lang="en-US" dirty="0"/>
            </a:br>
            <a:endParaRPr lang="en-US" dirty="0"/>
          </a:p>
        </p:txBody>
      </p:sp>
      <p:sp>
        <p:nvSpPr>
          <p:cNvPr id="5" name="Title 4">
            <a:extLst>
              <a:ext uri="{FF2B5EF4-FFF2-40B4-BE49-F238E27FC236}">
                <a16:creationId xmlns:a16="http://schemas.microsoft.com/office/drawing/2014/main" id="{B2FBAA93-CA9F-7D4B-8A54-7FA152A2A391}"/>
              </a:ext>
            </a:extLst>
          </p:cNvPr>
          <p:cNvSpPr>
            <a:spLocks noGrp="1"/>
          </p:cNvSpPr>
          <p:nvPr>
            <p:ph type="title"/>
          </p:nvPr>
        </p:nvSpPr>
        <p:spPr/>
        <p:txBody>
          <a:bodyPr/>
          <a:lstStyle/>
          <a:p>
            <a:r>
              <a:rPr lang="en-US" dirty="0"/>
              <a:t>Intro to Testing</a:t>
            </a:r>
          </a:p>
        </p:txBody>
      </p:sp>
    </p:spTree>
    <p:extLst>
      <p:ext uri="{BB962C8B-B14F-4D97-AF65-F5344CB8AC3E}">
        <p14:creationId xmlns:p14="http://schemas.microsoft.com/office/powerpoint/2010/main" val="1268939363"/>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1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1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873F0D-5209-3C47-9119-2BEF1D07D30F}"/>
              </a:ext>
            </a:extLst>
          </p:cNvPr>
          <p:cNvSpPr>
            <a:spLocks noGrp="1"/>
          </p:cNvSpPr>
          <p:nvPr>
            <p:ph type="sldNum" sz="quarter" idx="11"/>
          </p:nvPr>
        </p:nvSpPr>
        <p:spPr/>
        <p:txBody>
          <a:bodyPr/>
          <a:lstStyle/>
          <a:p>
            <a:fld id="{762E77F0-FB5B-4E8E-9BC9-34F14560A017}" type="slidenum">
              <a:rPr lang="en-US" smtClean="0"/>
              <a:pPr/>
              <a:t>14</a:t>
            </a:fld>
            <a:endParaRPr lang="en-US"/>
          </a:p>
        </p:txBody>
      </p:sp>
      <p:sp>
        <p:nvSpPr>
          <p:cNvPr id="3" name="Text Placeholder 2">
            <a:extLst>
              <a:ext uri="{FF2B5EF4-FFF2-40B4-BE49-F238E27FC236}">
                <a16:creationId xmlns:a16="http://schemas.microsoft.com/office/drawing/2014/main" id="{48095CA5-FA20-CA4C-8E76-AA2CBBE43F67}"/>
              </a:ext>
            </a:extLst>
          </p:cNvPr>
          <p:cNvSpPr>
            <a:spLocks noGrp="1"/>
          </p:cNvSpPr>
          <p:nvPr>
            <p:ph type="body" sz="quarter" idx="12"/>
          </p:nvPr>
        </p:nvSpPr>
        <p:spPr/>
        <p:txBody>
          <a:bodyPr/>
          <a:lstStyle/>
          <a:p>
            <a:r>
              <a:rPr lang="en-US" dirty="0"/>
              <a:t>Drupal Core provides support for the following types of functional tests:</a:t>
            </a:r>
          </a:p>
          <a:p>
            <a:pPr lvl="1"/>
            <a:r>
              <a:rPr lang="en-US" b="1" dirty="0"/>
              <a:t>Unit Tests						</a:t>
            </a:r>
            <a:r>
              <a:rPr lang="en-US" i="1" dirty="0">
                <a:solidFill>
                  <a:schemeClr val="accent2"/>
                </a:solidFill>
              </a:rPr>
              <a:t>Unit Testing</a:t>
            </a:r>
            <a:br>
              <a:rPr lang="en-US" i="1" dirty="0">
                <a:solidFill>
                  <a:schemeClr val="accent2"/>
                </a:solidFill>
              </a:rPr>
            </a:br>
            <a:r>
              <a:rPr lang="en-US" dirty="0"/>
              <a:t>Base class: </a:t>
            </a:r>
            <a:r>
              <a:rPr lang="en-US" dirty="0">
                <a:solidFill>
                  <a:schemeClr val="accent2"/>
                </a:solidFill>
                <a:latin typeface="Courier New" panose="02070309020205020404" pitchFamily="49" charset="0"/>
                <a:cs typeface="Courier New" panose="02070309020205020404" pitchFamily="49" charset="0"/>
              </a:rPr>
              <a:t>\Drupal\Tests\</a:t>
            </a:r>
            <a:r>
              <a:rPr lang="en-US" dirty="0" err="1">
                <a:solidFill>
                  <a:schemeClr val="accent2"/>
                </a:solidFill>
                <a:latin typeface="Courier New" panose="02070309020205020404" pitchFamily="49" charset="0"/>
                <a:cs typeface="Courier New" panose="02070309020205020404" pitchFamily="49" charset="0"/>
              </a:rPr>
              <a:t>UnitTestCase</a:t>
            </a:r>
            <a:endParaRPr lang="en-US" b="1" dirty="0">
              <a:solidFill>
                <a:schemeClr val="accent2"/>
              </a:solidFill>
              <a:latin typeface="Courier New" panose="02070309020205020404" pitchFamily="49" charset="0"/>
              <a:cs typeface="Courier New" panose="02070309020205020404" pitchFamily="49" charset="0"/>
            </a:endParaRPr>
          </a:p>
          <a:p>
            <a:pPr lvl="1"/>
            <a:r>
              <a:rPr lang="en-US" b="1" dirty="0"/>
              <a:t>Kernel Tests						</a:t>
            </a:r>
            <a:r>
              <a:rPr lang="en-US" i="1" dirty="0">
                <a:solidFill>
                  <a:schemeClr val="accent2"/>
                </a:solidFill>
              </a:rPr>
              <a:t>Integration Testing</a:t>
            </a:r>
            <a:br>
              <a:rPr lang="en-US" i="1" dirty="0">
                <a:solidFill>
                  <a:schemeClr val="accent2"/>
                </a:solidFill>
              </a:rPr>
            </a:br>
            <a:r>
              <a:rPr lang="en-US" dirty="0"/>
              <a:t>Base classes:</a:t>
            </a:r>
          </a:p>
          <a:p>
            <a:pPr lvl="2"/>
            <a:r>
              <a:rPr lang="en-US" dirty="0">
                <a:solidFill>
                  <a:schemeClr val="accent2"/>
                </a:solidFill>
                <a:latin typeface="Courier New" panose="02070309020205020404" pitchFamily="49" charset="0"/>
                <a:cs typeface="Courier New" panose="02070309020205020404" pitchFamily="49" charset="0"/>
              </a:rPr>
              <a:t>\Drupal\</a:t>
            </a:r>
            <a:r>
              <a:rPr lang="en-US" dirty="0" err="1">
                <a:solidFill>
                  <a:schemeClr val="accent2"/>
                </a:solidFill>
                <a:latin typeface="Courier New" panose="02070309020205020404" pitchFamily="49" charset="0"/>
                <a:cs typeface="Courier New" panose="02070309020205020404" pitchFamily="49" charset="0"/>
              </a:rPr>
              <a:t>KernelTests</a:t>
            </a:r>
            <a:r>
              <a:rPr lang="en-US" dirty="0">
                <a:solidFill>
                  <a:schemeClr val="accent2"/>
                </a:solidFill>
                <a:latin typeface="Courier New" panose="02070309020205020404" pitchFamily="49" charset="0"/>
                <a:cs typeface="Courier New" panose="02070309020205020404" pitchFamily="49" charset="0"/>
              </a:rPr>
              <a:t>\</a:t>
            </a:r>
            <a:r>
              <a:rPr lang="en-US" dirty="0" err="1">
                <a:solidFill>
                  <a:schemeClr val="accent2"/>
                </a:solidFill>
                <a:latin typeface="Courier New" panose="02070309020205020404" pitchFamily="49" charset="0"/>
                <a:cs typeface="Courier New" panose="02070309020205020404" pitchFamily="49" charset="0"/>
              </a:rPr>
              <a:t>KernelTestBase</a:t>
            </a:r>
            <a:endParaRPr lang="en-US" dirty="0">
              <a:solidFill>
                <a:schemeClr val="accent2"/>
              </a:solidFill>
              <a:latin typeface="Courier New" panose="02070309020205020404" pitchFamily="49" charset="0"/>
              <a:cs typeface="Courier New" panose="02070309020205020404" pitchFamily="49" charset="0"/>
            </a:endParaRPr>
          </a:p>
          <a:p>
            <a:pPr lvl="2"/>
            <a:r>
              <a:rPr lang="en-US" dirty="0">
                <a:solidFill>
                  <a:schemeClr val="accent2"/>
                </a:solidFill>
                <a:latin typeface="Courier New" panose="02070309020205020404" pitchFamily="49" charset="0"/>
                <a:cs typeface="Courier New" panose="02070309020205020404" pitchFamily="49" charset="0"/>
              </a:rPr>
              <a:t>\Drupal\</a:t>
            </a:r>
            <a:r>
              <a:rPr lang="en-US" dirty="0" err="1">
                <a:solidFill>
                  <a:schemeClr val="accent2"/>
                </a:solidFill>
                <a:latin typeface="Courier New" panose="02070309020205020404" pitchFamily="49" charset="0"/>
                <a:cs typeface="Courier New" panose="02070309020205020404" pitchFamily="49" charset="0"/>
              </a:rPr>
              <a:t>KernelTests</a:t>
            </a:r>
            <a:r>
              <a:rPr lang="en-US" dirty="0">
                <a:solidFill>
                  <a:schemeClr val="accent2"/>
                </a:solidFill>
                <a:latin typeface="Courier New" panose="02070309020205020404" pitchFamily="49" charset="0"/>
                <a:cs typeface="Courier New" panose="02070309020205020404" pitchFamily="49" charset="0"/>
              </a:rPr>
              <a:t>\</a:t>
            </a:r>
            <a:r>
              <a:rPr lang="en-US" dirty="0" err="1">
                <a:solidFill>
                  <a:schemeClr val="accent2"/>
                </a:solidFill>
                <a:latin typeface="Courier New" panose="02070309020205020404" pitchFamily="49" charset="0"/>
                <a:cs typeface="Courier New" panose="02070309020205020404" pitchFamily="49" charset="0"/>
              </a:rPr>
              <a:t>EntityKernelTestBase</a:t>
            </a:r>
            <a:endParaRPr lang="en-US" dirty="0">
              <a:solidFill>
                <a:schemeClr val="accent2"/>
              </a:solidFill>
              <a:latin typeface="Courier New" panose="02070309020205020404" pitchFamily="49" charset="0"/>
              <a:cs typeface="Courier New" panose="02070309020205020404" pitchFamily="49" charset="0"/>
            </a:endParaRPr>
          </a:p>
          <a:p>
            <a:pPr lvl="1"/>
            <a:r>
              <a:rPr lang="en-US" b="1" dirty="0"/>
              <a:t>Browser &amp; JavaScript Tests				</a:t>
            </a:r>
            <a:r>
              <a:rPr lang="en-US" i="1" dirty="0">
                <a:solidFill>
                  <a:schemeClr val="accent2"/>
                </a:solidFill>
              </a:rPr>
              <a:t>System Testing</a:t>
            </a:r>
            <a:br>
              <a:rPr lang="en-US" i="1" dirty="0">
                <a:solidFill>
                  <a:schemeClr val="accent2"/>
                </a:solidFill>
              </a:rPr>
            </a:br>
            <a:r>
              <a:rPr lang="en-US" i="1" dirty="0"/>
              <a:t>Sometimes called Functional Tests</a:t>
            </a:r>
            <a:br>
              <a:rPr lang="en-US" i="1" dirty="0"/>
            </a:br>
            <a:br>
              <a:rPr lang="en-US" dirty="0"/>
            </a:br>
            <a:r>
              <a:rPr lang="en-US" dirty="0"/>
              <a:t>Base classes: </a:t>
            </a:r>
          </a:p>
          <a:p>
            <a:pPr lvl="2"/>
            <a:r>
              <a:rPr lang="en-US" dirty="0">
                <a:solidFill>
                  <a:schemeClr val="accent2"/>
                </a:solidFill>
                <a:latin typeface="Courier New" panose="02070309020205020404" pitchFamily="49" charset="0"/>
                <a:cs typeface="Courier New" panose="02070309020205020404" pitchFamily="49" charset="0"/>
              </a:rPr>
              <a:t>\Drupal\Tests\</a:t>
            </a:r>
            <a:r>
              <a:rPr lang="en-US" dirty="0" err="1">
                <a:solidFill>
                  <a:schemeClr val="accent2"/>
                </a:solidFill>
                <a:latin typeface="Courier New" panose="02070309020205020404" pitchFamily="49" charset="0"/>
                <a:cs typeface="Courier New" panose="02070309020205020404" pitchFamily="49" charset="0"/>
              </a:rPr>
              <a:t>BrowserTestBase</a:t>
            </a:r>
            <a:r>
              <a:rPr lang="en-US" dirty="0"/>
              <a:t> (No JavaScript)</a:t>
            </a:r>
          </a:p>
          <a:p>
            <a:pPr lvl="2"/>
            <a:r>
              <a:rPr lang="en-US" dirty="0">
                <a:solidFill>
                  <a:schemeClr val="accent2"/>
                </a:solidFill>
                <a:latin typeface="Courier New" panose="02070309020205020404" pitchFamily="49" charset="0"/>
                <a:cs typeface="Courier New" panose="02070309020205020404" pitchFamily="49" charset="0"/>
              </a:rPr>
              <a:t>\Drupal\</a:t>
            </a:r>
            <a:r>
              <a:rPr lang="en-US" dirty="0" err="1">
                <a:solidFill>
                  <a:schemeClr val="accent2"/>
                </a:solidFill>
                <a:latin typeface="Courier New" panose="02070309020205020404" pitchFamily="49" charset="0"/>
                <a:cs typeface="Courier New" panose="02070309020205020404" pitchFamily="49" charset="0"/>
              </a:rPr>
              <a:t>FunctionalJavascriptTests</a:t>
            </a:r>
            <a:r>
              <a:rPr lang="en-US" dirty="0">
                <a:solidFill>
                  <a:schemeClr val="accent2"/>
                </a:solidFill>
                <a:latin typeface="Courier New" panose="02070309020205020404" pitchFamily="49" charset="0"/>
                <a:cs typeface="Courier New" panose="02070309020205020404" pitchFamily="49" charset="0"/>
              </a:rPr>
              <a:t>\</a:t>
            </a:r>
            <a:r>
              <a:rPr lang="en-US" dirty="0" err="1">
                <a:solidFill>
                  <a:schemeClr val="accent2"/>
                </a:solidFill>
                <a:latin typeface="Courier New" panose="02070309020205020404" pitchFamily="49" charset="0"/>
                <a:cs typeface="Courier New" panose="02070309020205020404" pitchFamily="49" charset="0"/>
              </a:rPr>
              <a:t>WebDriverTestBase</a:t>
            </a:r>
            <a:r>
              <a:rPr lang="en-US" dirty="0"/>
              <a:t> (JavaScript*)</a:t>
            </a:r>
          </a:p>
          <a:p>
            <a:pPr marL="283368" lvl="1" indent="0">
              <a:buNone/>
            </a:pPr>
            <a:r>
              <a:rPr lang="en-US" i="1" dirty="0"/>
              <a:t>*Alternatively, JavaScript Browser testing can be performed using </a:t>
            </a:r>
            <a:r>
              <a:rPr lang="en-US" i="1" dirty="0" err="1"/>
              <a:t>Nightwatch.js</a:t>
            </a:r>
            <a:endParaRPr lang="en-US" i="1" dirty="0"/>
          </a:p>
          <a:p>
            <a:pPr marL="0" indent="0">
              <a:buNone/>
            </a:pPr>
            <a:r>
              <a:rPr lang="en-US" sz="1400" dirty="0"/>
              <a:t>SOURCE: Types of Tests in Drupal 8</a:t>
            </a:r>
            <a:br>
              <a:rPr lang="en-US" sz="1400" dirty="0"/>
            </a:br>
            <a:r>
              <a:rPr lang="en-US" sz="1400" dirty="0">
                <a:hlinkClick r:id="rId2"/>
              </a:rPr>
              <a:t>https://www.drupal.org/docs/8/testing/types-of-tests-in-drupal-8</a:t>
            </a:r>
            <a:endParaRPr lang="en-US" sz="1400" dirty="0"/>
          </a:p>
        </p:txBody>
      </p:sp>
      <p:sp>
        <p:nvSpPr>
          <p:cNvPr id="4" name="Text Placeholder 3">
            <a:extLst>
              <a:ext uri="{FF2B5EF4-FFF2-40B4-BE49-F238E27FC236}">
                <a16:creationId xmlns:a16="http://schemas.microsoft.com/office/drawing/2014/main" id="{7464ED6C-CF6C-F14C-B012-CF0F60710702}"/>
              </a:ext>
            </a:extLst>
          </p:cNvPr>
          <p:cNvSpPr>
            <a:spLocks noGrp="1"/>
          </p:cNvSpPr>
          <p:nvPr>
            <p:ph type="body" sz="quarter" idx="13"/>
          </p:nvPr>
        </p:nvSpPr>
        <p:spPr/>
        <p:txBody>
          <a:bodyPr/>
          <a:lstStyle/>
          <a:p>
            <a:r>
              <a:rPr lang="en-US" dirty="0"/>
              <a:t>Types of Testing</a:t>
            </a:r>
            <a:br>
              <a:rPr lang="en-US" dirty="0"/>
            </a:br>
            <a:r>
              <a:rPr lang="en-US" dirty="0"/>
              <a:t>in Drupal 8</a:t>
            </a:r>
          </a:p>
        </p:txBody>
      </p:sp>
      <p:sp>
        <p:nvSpPr>
          <p:cNvPr id="5" name="Title 4">
            <a:extLst>
              <a:ext uri="{FF2B5EF4-FFF2-40B4-BE49-F238E27FC236}">
                <a16:creationId xmlns:a16="http://schemas.microsoft.com/office/drawing/2014/main" id="{FA276A12-2A4C-2B45-B280-1A2B56F2CEB7}"/>
              </a:ext>
            </a:extLst>
          </p:cNvPr>
          <p:cNvSpPr>
            <a:spLocks noGrp="1"/>
          </p:cNvSpPr>
          <p:nvPr>
            <p:ph type="title"/>
          </p:nvPr>
        </p:nvSpPr>
        <p:spPr/>
        <p:txBody>
          <a:bodyPr/>
          <a:lstStyle/>
          <a:p>
            <a:r>
              <a:rPr lang="en-US" dirty="0"/>
              <a:t>Intro to Testing</a:t>
            </a:r>
          </a:p>
        </p:txBody>
      </p:sp>
    </p:spTree>
    <p:extLst>
      <p:ext uri="{BB962C8B-B14F-4D97-AF65-F5344CB8AC3E}">
        <p14:creationId xmlns:p14="http://schemas.microsoft.com/office/powerpoint/2010/main" val="3904427462"/>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 fill="hold"/>
                                        <p:tgtEl>
                                          <p:spTgt spid="3">
                                            <p:txEl>
                                              <p:pRg st="2" end="2"/>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1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18" dur="100" fill="hold"/>
                                        <p:tgtEl>
                                          <p:spTgt spid="3">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1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2" dur="1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1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28" dur="100" fill="hold"/>
                                        <p:tgtEl>
                                          <p:spTgt spid="3">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1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2" dur="100" fill="hold"/>
                                        <p:tgtEl>
                                          <p:spTgt spid="3">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1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36" dur="100" fill="hold"/>
                                        <p:tgtEl>
                                          <p:spTgt spid="3">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1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40" dur="1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088977-0EF4-CA49-95B9-B504AE338133}"/>
              </a:ext>
            </a:extLst>
          </p:cNvPr>
          <p:cNvSpPr>
            <a:spLocks noGrp="1"/>
          </p:cNvSpPr>
          <p:nvPr>
            <p:ph type="sldNum" sz="quarter" idx="11"/>
          </p:nvPr>
        </p:nvSpPr>
        <p:spPr/>
        <p:txBody>
          <a:bodyPr/>
          <a:lstStyle/>
          <a:p>
            <a:fld id="{762E77F0-FB5B-4E8E-9BC9-34F14560A017}" type="slidenum">
              <a:rPr lang="en-US" smtClean="0"/>
              <a:pPr/>
              <a:t>15</a:t>
            </a:fld>
            <a:endParaRPr lang="en-US"/>
          </a:p>
        </p:txBody>
      </p:sp>
      <p:sp>
        <p:nvSpPr>
          <p:cNvPr id="3" name="Text Placeholder 2">
            <a:extLst>
              <a:ext uri="{FF2B5EF4-FFF2-40B4-BE49-F238E27FC236}">
                <a16:creationId xmlns:a16="http://schemas.microsoft.com/office/drawing/2014/main" id="{18753375-6EC5-CA47-8342-31A737F8277D}"/>
              </a:ext>
            </a:extLst>
          </p:cNvPr>
          <p:cNvSpPr>
            <a:spLocks noGrp="1"/>
          </p:cNvSpPr>
          <p:nvPr>
            <p:ph type="body" sz="quarter" idx="12"/>
          </p:nvPr>
        </p:nvSpPr>
        <p:spPr>
          <a:xfrm>
            <a:off x="3238500" y="5974080"/>
            <a:ext cx="8580120" cy="513588"/>
          </a:xfrm>
        </p:spPr>
        <p:txBody>
          <a:bodyPr/>
          <a:lstStyle/>
          <a:p>
            <a:pPr marL="0" indent="0">
              <a:buNone/>
            </a:pPr>
            <a:r>
              <a:rPr lang="en-US" sz="1400" dirty="0"/>
              <a:t>SOURCE: Types of Tests in Drupal 8</a:t>
            </a:r>
            <a:br>
              <a:rPr lang="en-US" sz="1400" dirty="0"/>
            </a:br>
            <a:r>
              <a:rPr lang="en-US" sz="1400" dirty="0">
                <a:hlinkClick r:id="rId2"/>
              </a:rPr>
              <a:t>https://www.drupal.org/docs/8/testing/types-of-tests-in-drupal-8</a:t>
            </a:r>
            <a:endParaRPr lang="en-US" sz="1400" dirty="0"/>
          </a:p>
        </p:txBody>
      </p:sp>
      <p:sp>
        <p:nvSpPr>
          <p:cNvPr id="4" name="Text Placeholder 3">
            <a:extLst>
              <a:ext uri="{FF2B5EF4-FFF2-40B4-BE49-F238E27FC236}">
                <a16:creationId xmlns:a16="http://schemas.microsoft.com/office/drawing/2014/main" id="{DD2FED51-2019-7443-BC0D-847E894C8237}"/>
              </a:ext>
            </a:extLst>
          </p:cNvPr>
          <p:cNvSpPr>
            <a:spLocks noGrp="1"/>
          </p:cNvSpPr>
          <p:nvPr>
            <p:ph type="body" sz="quarter" idx="13"/>
          </p:nvPr>
        </p:nvSpPr>
        <p:spPr/>
        <p:txBody>
          <a:bodyPr/>
          <a:lstStyle/>
          <a:p>
            <a:r>
              <a:rPr lang="en-US" dirty="0"/>
              <a:t>Pros &amp; Cons to Types of Testing in Drupal 8</a:t>
            </a:r>
          </a:p>
        </p:txBody>
      </p:sp>
      <p:sp>
        <p:nvSpPr>
          <p:cNvPr id="5" name="Title 4">
            <a:extLst>
              <a:ext uri="{FF2B5EF4-FFF2-40B4-BE49-F238E27FC236}">
                <a16:creationId xmlns:a16="http://schemas.microsoft.com/office/drawing/2014/main" id="{99BA48FA-2F74-6448-8AE7-F254A21277EA}"/>
              </a:ext>
            </a:extLst>
          </p:cNvPr>
          <p:cNvSpPr>
            <a:spLocks noGrp="1"/>
          </p:cNvSpPr>
          <p:nvPr>
            <p:ph type="title"/>
          </p:nvPr>
        </p:nvSpPr>
        <p:spPr/>
        <p:txBody>
          <a:bodyPr/>
          <a:lstStyle/>
          <a:p>
            <a:r>
              <a:rPr lang="en-US" dirty="0"/>
              <a:t>Intro to Testing</a:t>
            </a:r>
          </a:p>
        </p:txBody>
      </p:sp>
      <p:graphicFrame>
        <p:nvGraphicFramePr>
          <p:cNvPr id="6" name="Table 5">
            <a:extLst>
              <a:ext uri="{FF2B5EF4-FFF2-40B4-BE49-F238E27FC236}">
                <a16:creationId xmlns:a16="http://schemas.microsoft.com/office/drawing/2014/main" id="{0E369D3B-437C-5049-BD1B-CCC6468F642D}"/>
              </a:ext>
            </a:extLst>
          </p:cNvPr>
          <p:cNvGraphicFramePr>
            <a:graphicFrameLocks noGrp="1"/>
          </p:cNvGraphicFramePr>
          <p:nvPr>
            <p:extLst>
              <p:ext uri="{D42A27DB-BD31-4B8C-83A1-F6EECF244321}">
                <p14:modId xmlns:p14="http://schemas.microsoft.com/office/powerpoint/2010/main" val="3852209864"/>
              </p:ext>
            </p:extLst>
          </p:nvPr>
        </p:nvGraphicFramePr>
        <p:xfrm>
          <a:off x="3690804" y="452122"/>
          <a:ext cx="8127999" cy="52781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2300708966"/>
                    </a:ext>
                  </a:extLst>
                </a:gridCol>
                <a:gridCol w="2709333">
                  <a:extLst>
                    <a:ext uri="{9D8B030D-6E8A-4147-A177-3AD203B41FA5}">
                      <a16:colId xmlns:a16="http://schemas.microsoft.com/office/drawing/2014/main" val="2618581668"/>
                    </a:ext>
                  </a:extLst>
                </a:gridCol>
                <a:gridCol w="2709333">
                  <a:extLst>
                    <a:ext uri="{9D8B030D-6E8A-4147-A177-3AD203B41FA5}">
                      <a16:colId xmlns:a16="http://schemas.microsoft.com/office/drawing/2014/main" val="3383127306"/>
                    </a:ext>
                  </a:extLst>
                </a:gridCol>
              </a:tblGrid>
              <a:tr h="370840">
                <a:tc>
                  <a:txBody>
                    <a:bodyPr/>
                    <a:lstStyle/>
                    <a:p>
                      <a:r>
                        <a:rPr lang="en-US" dirty="0"/>
                        <a:t>Type of Test</a:t>
                      </a:r>
                    </a:p>
                  </a:txBody>
                  <a:tcPr/>
                </a:tc>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4056021201"/>
                  </a:ext>
                </a:extLst>
              </a:tr>
              <a:tr h="370840">
                <a:tc>
                  <a:txBody>
                    <a:bodyPr/>
                    <a:lstStyle/>
                    <a:p>
                      <a:r>
                        <a:rPr lang="en-US" sz="1600" dirty="0"/>
                        <a:t>Unit</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Verify individual parts</a:t>
                      </a:r>
                      <a:endParaRPr lang="en-US" sz="1600" dirty="0"/>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Quickly find problems </a:t>
                      </a:r>
                      <a:br>
                        <a:rPr lang="en-US" sz="1600" b="0" i="0" kern="1200" dirty="0">
                          <a:solidFill>
                            <a:schemeClr val="dk1"/>
                          </a:solidFill>
                          <a:effectLst/>
                          <a:latin typeface="+mn-lt"/>
                          <a:ea typeface="+mn-ea"/>
                          <a:cs typeface="+mn-cs"/>
                        </a:rPr>
                      </a:br>
                      <a:r>
                        <a:rPr lang="en-US" sz="1600" b="0" i="0" kern="1200" dirty="0">
                          <a:solidFill>
                            <a:schemeClr val="dk1"/>
                          </a:solidFill>
                          <a:effectLst/>
                          <a:latin typeface="+mn-lt"/>
                          <a:ea typeface="+mn-ea"/>
                          <a:cs typeface="+mn-cs"/>
                        </a:rPr>
                        <a:t>in code</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Fast execution</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No system setup for the test run</a:t>
                      </a:r>
                      <a:endParaRPr lang="en-US" sz="1600" dirty="0"/>
                    </a:p>
                  </a:txBody>
                  <a:tcPr/>
                </a:tc>
                <a:tc>
                  <a:txBody>
                    <a:bodyPr/>
                    <a:lstStyle/>
                    <a:p>
                      <a:pPr marL="342900" indent="-342900">
                        <a:buFont typeface="Arial" panose="020B0604020202020204" pitchFamily="34" charset="0"/>
                        <a:buChar char="•"/>
                      </a:pPr>
                      <a:r>
                        <a:rPr lang="en-US" sz="1600" b="0" i="0" kern="1200" dirty="0">
                          <a:solidFill>
                            <a:schemeClr val="dk1"/>
                          </a:solidFill>
                          <a:effectLst/>
                          <a:latin typeface="+mn-lt"/>
                          <a:ea typeface="+mn-ea"/>
                          <a:cs typeface="+mn-cs"/>
                        </a:rPr>
                        <a:t>Refactoring might require tests to be rewritten</a:t>
                      </a:r>
                    </a:p>
                    <a:p>
                      <a:pPr marL="342900" indent="-342900">
                        <a:buFont typeface="Arial" panose="020B0604020202020204" pitchFamily="34" charset="0"/>
                        <a:buChar char="•"/>
                      </a:pPr>
                      <a:r>
                        <a:rPr lang="en-US" sz="1600" b="0" i="0" kern="1200" dirty="0">
                          <a:solidFill>
                            <a:schemeClr val="dk1"/>
                          </a:solidFill>
                          <a:effectLst/>
                          <a:latin typeface="+mn-lt"/>
                          <a:ea typeface="+mn-ea"/>
                          <a:cs typeface="+mn-cs"/>
                        </a:rPr>
                        <a:t>Complicated mocking</a:t>
                      </a:r>
                    </a:p>
                    <a:p>
                      <a:pPr marL="342900" indent="-342900">
                        <a:buFont typeface="Arial" panose="020B0604020202020204" pitchFamily="34" charset="0"/>
                        <a:buChar char="•"/>
                      </a:pPr>
                      <a:r>
                        <a:rPr lang="en-US" sz="1600" b="0" i="0" kern="1200" dirty="0">
                          <a:solidFill>
                            <a:schemeClr val="dk1"/>
                          </a:solidFill>
                          <a:effectLst/>
                          <a:latin typeface="+mn-lt"/>
                          <a:ea typeface="+mn-ea"/>
                          <a:cs typeface="+mn-cs"/>
                        </a:rPr>
                        <a:t>No guarantee that the whole system actually works</a:t>
                      </a:r>
                      <a:endParaRPr lang="en-US" sz="1600" dirty="0"/>
                    </a:p>
                  </a:txBody>
                  <a:tcPr/>
                </a:tc>
                <a:extLst>
                  <a:ext uri="{0D108BD9-81ED-4DB2-BD59-A6C34878D82A}">
                    <a16:rowId xmlns:a16="http://schemas.microsoft.com/office/drawing/2014/main" val="680788397"/>
                  </a:ext>
                </a:extLst>
              </a:tr>
              <a:tr h="370840">
                <a:tc>
                  <a:txBody>
                    <a:bodyPr/>
                    <a:lstStyle/>
                    <a:p>
                      <a:r>
                        <a:rPr lang="en-US" sz="1600" dirty="0"/>
                        <a:t>Kernel</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Verify that components actually work together</a:t>
                      </a:r>
                      <a:endParaRPr lang="en-US" sz="1600" dirty="0"/>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Somewhat easy to locate bugs</a:t>
                      </a:r>
                      <a:endParaRPr lang="en-US" sz="1600" dirty="0"/>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Slower execution</a:t>
                      </a:r>
                      <a:endParaRPr lang="en-US" sz="1600" dirty="0"/>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System setup required</a:t>
                      </a:r>
                      <a:endParaRPr lang="en-US" sz="1600" dirty="0"/>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No guarantee that end user features actually work</a:t>
                      </a:r>
                      <a:endParaRPr lang="en-US" sz="1600" dirty="0"/>
                    </a:p>
                  </a:txBody>
                  <a:tcPr/>
                </a:tc>
                <a:extLst>
                  <a:ext uri="{0D108BD9-81ED-4DB2-BD59-A6C34878D82A}">
                    <a16:rowId xmlns:a16="http://schemas.microsoft.com/office/drawing/2014/main" val="3113190997"/>
                  </a:ext>
                </a:extLst>
              </a:tr>
              <a:tr h="370840">
                <a:tc>
                  <a:txBody>
                    <a:bodyPr/>
                    <a:lstStyle/>
                    <a:p>
                      <a:r>
                        <a:rPr lang="en-US" sz="1600" dirty="0"/>
                        <a:t>Browser &amp; JavaScript</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Verify that the system works as experienced by the user</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Verify that the system works when code is refactored</a:t>
                      </a:r>
                      <a:endParaRPr lang="en-US" sz="1600" dirty="0"/>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Very slow execution</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Heavy system setup</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Hard to locate origins </a:t>
                      </a:r>
                      <a:br>
                        <a:rPr lang="en-US" sz="1600" b="0" i="0" kern="1200" dirty="0">
                          <a:solidFill>
                            <a:schemeClr val="dk1"/>
                          </a:solidFill>
                          <a:effectLst/>
                          <a:latin typeface="+mn-lt"/>
                          <a:ea typeface="+mn-ea"/>
                          <a:cs typeface="+mn-cs"/>
                        </a:rPr>
                      </a:br>
                      <a:r>
                        <a:rPr lang="en-US" sz="1600" b="0" i="0" kern="1200" dirty="0">
                          <a:solidFill>
                            <a:schemeClr val="dk1"/>
                          </a:solidFill>
                          <a:effectLst/>
                          <a:latin typeface="+mn-lt"/>
                          <a:ea typeface="+mn-ea"/>
                          <a:cs typeface="+mn-cs"/>
                        </a:rPr>
                        <a:t>of bugs</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Prone to random </a:t>
                      </a:r>
                      <a:br>
                        <a:rPr lang="en-US" sz="1600" b="0" i="0" kern="1200" dirty="0">
                          <a:solidFill>
                            <a:schemeClr val="dk1"/>
                          </a:solidFill>
                          <a:effectLst/>
                          <a:latin typeface="+mn-lt"/>
                          <a:ea typeface="+mn-ea"/>
                          <a:cs typeface="+mn-cs"/>
                        </a:rPr>
                      </a:br>
                      <a:r>
                        <a:rPr lang="en-US" sz="1600" b="0" i="0" kern="1200" dirty="0">
                          <a:solidFill>
                            <a:schemeClr val="dk1"/>
                          </a:solidFill>
                          <a:effectLst/>
                          <a:latin typeface="+mn-lt"/>
                          <a:ea typeface="+mn-ea"/>
                          <a:cs typeface="+mn-cs"/>
                        </a:rPr>
                        <a:t>test fails</a:t>
                      </a:r>
                      <a:endParaRPr lang="en-US" sz="1600" dirty="0"/>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Hard to change</a:t>
                      </a:r>
                      <a:endParaRPr lang="en-US" sz="1600" dirty="0"/>
                    </a:p>
                  </a:txBody>
                  <a:tcPr/>
                </a:tc>
                <a:extLst>
                  <a:ext uri="{0D108BD9-81ED-4DB2-BD59-A6C34878D82A}">
                    <a16:rowId xmlns:a16="http://schemas.microsoft.com/office/drawing/2014/main" val="1058892149"/>
                  </a:ext>
                </a:extLst>
              </a:tr>
            </a:tbl>
          </a:graphicData>
        </a:graphic>
      </p:graphicFrame>
    </p:spTree>
    <p:extLst>
      <p:ext uri="{BB962C8B-B14F-4D97-AF65-F5344CB8AC3E}">
        <p14:creationId xmlns:p14="http://schemas.microsoft.com/office/powerpoint/2010/main" val="1611575006"/>
      </p:ext>
    </p:extLst>
  </p:cSld>
  <p:clrMapOvr>
    <a:masterClrMapping/>
  </p:clrMapOvr>
  <p:transition spd="med" advClick="0" advTm="4000">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302300-8E60-1C42-9D5D-93E2349B5C32}"/>
              </a:ext>
            </a:extLst>
          </p:cNvPr>
          <p:cNvSpPr>
            <a:spLocks noGrp="1"/>
          </p:cNvSpPr>
          <p:nvPr>
            <p:ph type="sldNum" sz="quarter" idx="11"/>
          </p:nvPr>
        </p:nvSpPr>
        <p:spPr/>
        <p:txBody>
          <a:bodyPr/>
          <a:lstStyle/>
          <a:p>
            <a:fld id="{762E77F0-FB5B-4E8E-9BC9-34F14560A017}" type="slidenum">
              <a:rPr lang="en-US" smtClean="0"/>
              <a:pPr/>
              <a:t>16</a:t>
            </a:fld>
            <a:endParaRPr lang="en-US"/>
          </a:p>
        </p:txBody>
      </p:sp>
      <p:sp>
        <p:nvSpPr>
          <p:cNvPr id="3" name="Text Placeholder 2">
            <a:extLst>
              <a:ext uri="{FF2B5EF4-FFF2-40B4-BE49-F238E27FC236}">
                <a16:creationId xmlns:a16="http://schemas.microsoft.com/office/drawing/2014/main" id="{572F72C6-BD34-1D4F-A619-C76CDE454305}"/>
              </a:ext>
            </a:extLst>
          </p:cNvPr>
          <p:cNvSpPr>
            <a:spLocks noGrp="1"/>
          </p:cNvSpPr>
          <p:nvPr>
            <p:ph type="body" sz="quarter" idx="12"/>
          </p:nvPr>
        </p:nvSpPr>
        <p:spPr/>
        <p:txBody>
          <a:bodyPr/>
          <a:lstStyle/>
          <a:p>
            <a:r>
              <a:rPr lang="en-US" b="1" dirty="0"/>
              <a:t>Behat</a:t>
            </a:r>
            <a:r>
              <a:rPr lang="en-US" dirty="0"/>
              <a:t> can be used for user </a:t>
            </a:r>
            <a:r>
              <a:rPr lang="en-US" u="sng" dirty="0"/>
              <a:t>acceptance testing</a:t>
            </a:r>
            <a:r>
              <a:rPr lang="en-US" dirty="0"/>
              <a:t> in Drupal 8.</a:t>
            </a:r>
          </a:p>
          <a:p>
            <a:r>
              <a:rPr lang="en-US" dirty="0"/>
              <a:t>While </a:t>
            </a:r>
            <a:r>
              <a:rPr lang="en-US" u="sng" dirty="0"/>
              <a:t>Drupal doesn’t natively support behat</a:t>
            </a:r>
            <a:r>
              <a:rPr lang="en-US" dirty="0"/>
              <a:t>, many Drupal projects (e.g. Acquia’s Lightning Distribution), have implemented behat through other mechanisms to perform user acceptance testing.</a:t>
            </a:r>
          </a:p>
          <a:p>
            <a:r>
              <a:rPr lang="en-US" dirty="0"/>
              <a:t>Behat uses </a:t>
            </a:r>
            <a:r>
              <a:rPr lang="en-US" u="sng" dirty="0"/>
              <a:t>gherkin syntax</a:t>
            </a:r>
            <a:r>
              <a:rPr lang="en-US" dirty="0"/>
              <a:t>, which uses </a:t>
            </a:r>
            <a:r>
              <a:rPr lang="en-US" u="sng" dirty="0"/>
              <a:t>natural language instead of logic</a:t>
            </a:r>
            <a:r>
              <a:rPr lang="en-US" dirty="0"/>
              <a:t> to express acceptance criteria.</a:t>
            </a:r>
          </a:p>
          <a:p>
            <a:endParaRPr lang="en-US" dirty="0"/>
          </a:p>
          <a:p>
            <a:endParaRPr lang="en-US" dirty="0"/>
          </a:p>
          <a:p>
            <a:endParaRPr lang="en-US" dirty="0"/>
          </a:p>
          <a:p>
            <a:endParaRPr lang="en-US" dirty="0"/>
          </a:p>
          <a:p>
            <a:endParaRPr lang="en-US" dirty="0"/>
          </a:p>
          <a:p>
            <a:endParaRPr lang="en-US" dirty="0"/>
          </a:p>
          <a:p>
            <a:pPr marL="0" indent="0">
              <a:buNone/>
            </a:pPr>
            <a:r>
              <a:rPr lang="en-US" sz="1400" dirty="0"/>
              <a:t>SOURCE: The gherkin language</a:t>
            </a:r>
            <a:br>
              <a:rPr lang="en-US" sz="1400" dirty="0"/>
            </a:br>
            <a:r>
              <a:rPr lang="en-US" sz="1400" dirty="0">
                <a:hlinkClick r:id="rId2"/>
              </a:rPr>
              <a:t>http://behat.org/en/latest/user_guide/gherkin.html</a:t>
            </a:r>
            <a:endParaRPr lang="en-US" sz="1400" dirty="0"/>
          </a:p>
          <a:p>
            <a:pPr marL="0" indent="0">
              <a:buNone/>
            </a:pPr>
            <a:r>
              <a:rPr lang="en-US" sz="1400" dirty="0"/>
              <a:t>SOURCE: [Meta] Use Behat for validation testing</a:t>
            </a:r>
            <a:br>
              <a:rPr lang="en-US" sz="1400" dirty="0"/>
            </a:br>
            <a:r>
              <a:rPr lang="en-US" sz="1400" dirty="0">
                <a:hlinkClick r:id="rId3"/>
              </a:rPr>
              <a:t>https://www.drupal.org/project/ideas/issues/2232271</a:t>
            </a:r>
            <a:endParaRPr lang="en-US" sz="1400" dirty="0"/>
          </a:p>
        </p:txBody>
      </p:sp>
      <p:sp>
        <p:nvSpPr>
          <p:cNvPr id="4" name="Text Placeholder 3">
            <a:extLst>
              <a:ext uri="{FF2B5EF4-FFF2-40B4-BE49-F238E27FC236}">
                <a16:creationId xmlns:a16="http://schemas.microsoft.com/office/drawing/2014/main" id="{F9681E3B-3DC9-9842-AAE3-110B59405895}"/>
              </a:ext>
            </a:extLst>
          </p:cNvPr>
          <p:cNvSpPr>
            <a:spLocks noGrp="1"/>
          </p:cNvSpPr>
          <p:nvPr>
            <p:ph type="body" sz="quarter" idx="13"/>
          </p:nvPr>
        </p:nvSpPr>
        <p:spPr/>
        <p:txBody>
          <a:bodyPr/>
          <a:lstStyle/>
          <a:p>
            <a:r>
              <a:rPr lang="en-US" dirty="0"/>
              <a:t>Acceptance Testing</a:t>
            </a:r>
            <a:br>
              <a:rPr lang="en-US" dirty="0"/>
            </a:br>
            <a:r>
              <a:rPr lang="en-US" dirty="0"/>
              <a:t>in Drupal 8 using behat</a:t>
            </a:r>
          </a:p>
        </p:txBody>
      </p:sp>
      <p:sp>
        <p:nvSpPr>
          <p:cNvPr id="5" name="Title 4">
            <a:extLst>
              <a:ext uri="{FF2B5EF4-FFF2-40B4-BE49-F238E27FC236}">
                <a16:creationId xmlns:a16="http://schemas.microsoft.com/office/drawing/2014/main" id="{21AB4013-A0A1-8744-8FD7-70C245C286E5}"/>
              </a:ext>
            </a:extLst>
          </p:cNvPr>
          <p:cNvSpPr>
            <a:spLocks noGrp="1"/>
          </p:cNvSpPr>
          <p:nvPr>
            <p:ph type="title"/>
          </p:nvPr>
        </p:nvSpPr>
        <p:spPr/>
        <p:txBody>
          <a:bodyPr/>
          <a:lstStyle/>
          <a:p>
            <a:r>
              <a:rPr lang="en-US" dirty="0"/>
              <a:t>Intro to Testing</a:t>
            </a:r>
          </a:p>
        </p:txBody>
      </p:sp>
    </p:spTree>
    <p:extLst>
      <p:ext uri="{BB962C8B-B14F-4D97-AF65-F5344CB8AC3E}">
        <p14:creationId xmlns:p14="http://schemas.microsoft.com/office/powerpoint/2010/main" val="3132483687"/>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302300-8E60-1C42-9D5D-93E2349B5C32}"/>
              </a:ext>
            </a:extLst>
          </p:cNvPr>
          <p:cNvSpPr>
            <a:spLocks noGrp="1"/>
          </p:cNvSpPr>
          <p:nvPr>
            <p:ph type="sldNum" sz="quarter" idx="11"/>
          </p:nvPr>
        </p:nvSpPr>
        <p:spPr/>
        <p:txBody>
          <a:bodyPr/>
          <a:lstStyle/>
          <a:p>
            <a:fld id="{762E77F0-FB5B-4E8E-9BC9-34F14560A017}" type="slidenum">
              <a:rPr lang="en-US" smtClean="0"/>
              <a:pPr/>
              <a:t>17</a:t>
            </a:fld>
            <a:endParaRPr lang="en-US"/>
          </a:p>
        </p:txBody>
      </p:sp>
      <p:sp>
        <p:nvSpPr>
          <p:cNvPr id="3" name="Text Placeholder 2">
            <a:extLst>
              <a:ext uri="{FF2B5EF4-FFF2-40B4-BE49-F238E27FC236}">
                <a16:creationId xmlns:a16="http://schemas.microsoft.com/office/drawing/2014/main" id="{572F72C6-BD34-1D4F-A619-C76CDE454305}"/>
              </a:ext>
            </a:extLst>
          </p:cNvPr>
          <p:cNvSpPr>
            <a:spLocks noGrp="1"/>
          </p:cNvSpPr>
          <p:nvPr>
            <p:ph type="body" sz="quarter" idx="12"/>
          </p:nvPr>
        </p:nvSpPr>
        <p:spPr>
          <a:xfrm>
            <a:off x="3238500" y="310895"/>
            <a:ext cx="8580120" cy="6415151"/>
          </a:xfrm>
        </p:spPr>
        <p:txBody>
          <a:bodyPr/>
          <a:lstStyle/>
          <a:p>
            <a:r>
              <a:rPr lang="en-US" dirty="0"/>
              <a:t>You can run tests</a:t>
            </a:r>
            <a:r>
              <a:rPr lang="en-US" b="1" dirty="0"/>
              <a:t> manually</a:t>
            </a:r>
            <a:r>
              <a:rPr lang="en-US" dirty="0"/>
              <a:t>:</a:t>
            </a:r>
          </a:p>
          <a:p>
            <a:pPr lvl="1"/>
            <a:r>
              <a:rPr lang="en-US" dirty="0"/>
              <a:t>In the Drupal admin UI, via the </a:t>
            </a:r>
            <a:r>
              <a:rPr lang="en-US" b="1" dirty="0" err="1"/>
              <a:t>simpletest</a:t>
            </a:r>
            <a:r>
              <a:rPr lang="en-US" dirty="0"/>
              <a:t> module.</a:t>
            </a:r>
          </a:p>
          <a:p>
            <a:pPr lvl="1"/>
            <a:r>
              <a:rPr lang="en-US" dirty="0"/>
              <a:t>From the command line using PHP CLI, via either the </a:t>
            </a:r>
            <a:r>
              <a:rPr lang="en-US" b="1" dirty="0" err="1"/>
              <a:t>simpletest</a:t>
            </a:r>
            <a:r>
              <a:rPr lang="en-US" dirty="0"/>
              <a:t> module on an existing Drupal installation, or by using a separate </a:t>
            </a:r>
            <a:r>
              <a:rPr lang="en-US" b="1" dirty="0" err="1"/>
              <a:t>sqlite</a:t>
            </a:r>
            <a:r>
              <a:rPr lang="en-US" dirty="0"/>
              <a:t> database.</a:t>
            </a:r>
          </a:p>
          <a:p>
            <a:r>
              <a:rPr lang="en-US" dirty="0"/>
              <a:t>You can also run tests </a:t>
            </a:r>
            <a:r>
              <a:rPr lang="en-US" b="1" dirty="0"/>
              <a:t>automatically</a:t>
            </a:r>
            <a:r>
              <a:rPr lang="en-US" dirty="0"/>
              <a:t>, by using a </a:t>
            </a:r>
            <a:r>
              <a:rPr lang="en-US" b="1" dirty="0"/>
              <a:t>Continuous Integration</a:t>
            </a:r>
            <a:r>
              <a:rPr lang="en-US" dirty="0"/>
              <a:t> service to trigger testing of patches and pull requests.</a:t>
            </a:r>
          </a:p>
          <a:p>
            <a:r>
              <a:rPr lang="en-US" dirty="0"/>
              <a:t>Some commonly used CI services/tools:</a:t>
            </a:r>
          </a:p>
          <a:p>
            <a:pPr lvl="1"/>
            <a:r>
              <a:rPr lang="en-US" b="1" dirty="0"/>
              <a:t>Jenkins </a:t>
            </a:r>
            <a:r>
              <a:rPr lang="en-US" dirty="0"/>
              <a:t>– Self-hosted. Integrates with GitHub, GitLab 	         </a:t>
            </a:r>
            <a:r>
              <a:rPr lang="en-US" i="1" dirty="0">
                <a:solidFill>
                  <a:schemeClr val="accent2"/>
                </a:solidFill>
              </a:rPr>
              <a:t>Open Source</a:t>
            </a:r>
            <a:br>
              <a:rPr lang="en-US" dirty="0"/>
            </a:br>
            <a:r>
              <a:rPr lang="en-US" dirty="0"/>
              <a:t>and Bitbucket via plugins.</a:t>
            </a:r>
            <a:endParaRPr lang="en-US" b="1" dirty="0"/>
          </a:p>
          <a:p>
            <a:pPr lvl="1"/>
            <a:r>
              <a:rPr lang="en-US" b="1" dirty="0" err="1"/>
              <a:t>DrupalCI</a:t>
            </a:r>
            <a:r>
              <a:rPr lang="en-US" b="1" dirty="0"/>
              <a:t> </a:t>
            </a:r>
            <a:r>
              <a:rPr lang="en-US" dirty="0"/>
              <a:t>–</a:t>
            </a:r>
            <a:r>
              <a:rPr lang="en-US" b="1" dirty="0"/>
              <a:t> </a:t>
            </a:r>
            <a:r>
              <a:rPr lang="en-US" dirty="0"/>
              <a:t>Runs on patches uploaded to </a:t>
            </a:r>
            <a:r>
              <a:rPr lang="en-US" dirty="0" err="1"/>
              <a:t>drupal.org</a:t>
            </a:r>
            <a:r>
              <a:rPr lang="en-US" dirty="0"/>
              <a:t> issues.       </a:t>
            </a:r>
            <a:r>
              <a:rPr lang="en-US" i="1" dirty="0">
                <a:solidFill>
                  <a:schemeClr val="accent2"/>
                </a:solidFill>
              </a:rPr>
              <a:t>Uses Jenkins</a:t>
            </a:r>
          </a:p>
          <a:p>
            <a:pPr lvl="1"/>
            <a:r>
              <a:rPr lang="en-US" b="1" dirty="0" err="1"/>
              <a:t>TravisCI</a:t>
            </a:r>
            <a:r>
              <a:rPr lang="en-US" b="1" dirty="0"/>
              <a:t> </a:t>
            </a:r>
            <a:r>
              <a:rPr lang="en-US" dirty="0"/>
              <a:t>– Third-party hosted. Integrates with GitHub.</a:t>
            </a:r>
          </a:p>
          <a:p>
            <a:pPr lvl="1"/>
            <a:r>
              <a:rPr lang="en-US" b="1" dirty="0" err="1"/>
              <a:t>CircleCI</a:t>
            </a:r>
            <a:r>
              <a:rPr lang="en-US" b="1" dirty="0"/>
              <a:t> </a:t>
            </a:r>
            <a:r>
              <a:rPr lang="en-US" dirty="0"/>
              <a:t>– Third-party hosted. Integrates with GitHub, Bitbucket.</a:t>
            </a:r>
          </a:p>
          <a:p>
            <a:pPr lvl="1"/>
            <a:r>
              <a:rPr lang="en-US" b="1" dirty="0"/>
              <a:t>GitLab CI/CD </a:t>
            </a:r>
            <a:r>
              <a:rPr lang="en-US" dirty="0"/>
              <a:t>– Third-party hosted. Native support for GitLab.</a:t>
            </a:r>
          </a:p>
          <a:p>
            <a:pPr lvl="1"/>
            <a:r>
              <a:rPr lang="en-US" b="1" dirty="0"/>
              <a:t>GitHub Actions </a:t>
            </a:r>
            <a:r>
              <a:rPr lang="en-US" dirty="0"/>
              <a:t>–</a:t>
            </a:r>
            <a:r>
              <a:rPr lang="en-US" b="1" dirty="0"/>
              <a:t> </a:t>
            </a:r>
            <a:r>
              <a:rPr lang="en-US" dirty="0"/>
              <a:t>Third-party hosted. Native support for GitHub.	    </a:t>
            </a:r>
            <a:r>
              <a:rPr lang="en-US" i="1" dirty="0">
                <a:solidFill>
                  <a:schemeClr val="accent2"/>
                </a:solidFill>
              </a:rPr>
              <a:t>In Beta</a:t>
            </a:r>
            <a:endParaRPr lang="en-US" dirty="0"/>
          </a:p>
          <a:p>
            <a:pPr marL="0" indent="0">
              <a:buNone/>
            </a:pPr>
            <a:r>
              <a:rPr lang="en-US" sz="1400" dirty="0"/>
              <a:t>SOURCE: Running tests through command-line with run-</a:t>
            </a:r>
            <a:r>
              <a:rPr lang="en-US" sz="1400" dirty="0" err="1"/>
              <a:t>tests.sh</a:t>
            </a:r>
            <a:br>
              <a:rPr lang="en-US" sz="1400" dirty="0"/>
            </a:br>
            <a:r>
              <a:rPr lang="en-US" sz="1400" dirty="0">
                <a:hlinkClick r:id="rId2"/>
              </a:rPr>
              <a:t>https://www.drupal.org/docs/8/phpunit/running-tests-through-command-line-with-run-testssh</a:t>
            </a:r>
            <a:endParaRPr lang="en-US" sz="1400" dirty="0"/>
          </a:p>
          <a:p>
            <a:pPr lvl="2"/>
            <a:endParaRPr lang="en-US" sz="1400" dirty="0"/>
          </a:p>
        </p:txBody>
      </p:sp>
      <p:sp>
        <p:nvSpPr>
          <p:cNvPr id="4" name="Text Placeholder 3">
            <a:extLst>
              <a:ext uri="{FF2B5EF4-FFF2-40B4-BE49-F238E27FC236}">
                <a16:creationId xmlns:a16="http://schemas.microsoft.com/office/drawing/2014/main" id="{F9681E3B-3DC9-9842-AAE3-110B59405895}"/>
              </a:ext>
            </a:extLst>
          </p:cNvPr>
          <p:cNvSpPr>
            <a:spLocks noGrp="1"/>
          </p:cNvSpPr>
          <p:nvPr>
            <p:ph type="body" sz="quarter" idx="13"/>
          </p:nvPr>
        </p:nvSpPr>
        <p:spPr/>
        <p:txBody>
          <a:bodyPr/>
          <a:lstStyle/>
          <a:p>
            <a:r>
              <a:rPr lang="en-US" dirty="0"/>
              <a:t>How to run tests in </a:t>
            </a:r>
            <a:br>
              <a:rPr lang="en-US" dirty="0"/>
            </a:br>
            <a:r>
              <a:rPr lang="en-US" dirty="0"/>
              <a:t>Drupal 8</a:t>
            </a:r>
          </a:p>
        </p:txBody>
      </p:sp>
      <p:sp>
        <p:nvSpPr>
          <p:cNvPr id="5" name="Title 4">
            <a:extLst>
              <a:ext uri="{FF2B5EF4-FFF2-40B4-BE49-F238E27FC236}">
                <a16:creationId xmlns:a16="http://schemas.microsoft.com/office/drawing/2014/main" id="{21AB4013-A0A1-8744-8FD7-70C245C286E5}"/>
              </a:ext>
            </a:extLst>
          </p:cNvPr>
          <p:cNvSpPr>
            <a:spLocks noGrp="1"/>
          </p:cNvSpPr>
          <p:nvPr>
            <p:ph type="title"/>
          </p:nvPr>
        </p:nvSpPr>
        <p:spPr/>
        <p:txBody>
          <a:bodyPr/>
          <a:lstStyle/>
          <a:p>
            <a:r>
              <a:rPr lang="en-US" dirty="0"/>
              <a:t>Intro to Testing</a:t>
            </a:r>
          </a:p>
        </p:txBody>
      </p:sp>
    </p:spTree>
    <p:extLst>
      <p:ext uri="{BB962C8B-B14F-4D97-AF65-F5344CB8AC3E}">
        <p14:creationId xmlns:p14="http://schemas.microsoft.com/office/powerpoint/2010/main" val="729516058"/>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1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1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1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8" dur="1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1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4" dur="1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1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50" dur="1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1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56" dur="1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100" fill="hold"/>
                                        <p:tgtEl>
                                          <p:spTgt spid="3">
                                            <p:txEl>
                                              <p:pRg st="10" end="10"/>
                                            </p:txEl>
                                          </p:spTgt>
                                        </p:tgtEl>
                                        <p:attrNameLst>
                                          <p:attrName>ppt_x</p:attrName>
                                        </p:attrNameLst>
                                      </p:cBhvr>
                                      <p:tavLst>
                                        <p:tav tm="0">
                                          <p:val>
                                            <p:strVal val="1+#ppt_w/2"/>
                                          </p:val>
                                        </p:tav>
                                        <p:tav tm="100000">
                                          <p:val>
                                            <p:strVal val="#ppt_x"/>
                                          </p:val>
                                        </p:tav>
                                      </p:tavLst>
                                    </p:anim>
                                    <p:anim calcmode="lin" valueType="num">
                                      <p:cBhvr additive="base">
                                        <p:cTn id="62" dur="1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775C00-954A-EA40-BE68-D867E724FF1D}"/>
              </a:ext>
            </a:extLst>
          </p:cNvPr>
          <p:cNvSpPr>
            <a:spLocks noGrp="1"/>
          </p:cNvSpPr>
          <p:nvPr>
            <p:ph type="body" sz="quarter" idx="16"/>
          </p:nvPr>
        </p:nvSpPr>
        <p:spPr/>
        <p:txBody>
          <a:bodyPr/>
          <a:lstStyle/>
          <a:p>
            <a:r>
              <a:rPr lang="en-US" dirty="0"/>
              <a:t>Unit Testing</a:t>
            </a:r>
          </a:p>
        </p:txBody>
      </p:sp>
    </p:spTree>
    <p:extLst>
      <p:ext uri="{BB962C8B-B14F-4D97-AF65-F5344CB8AC3E}">
        <p14:creationId xmlns:p14="http://schemas.microsoft.com/office/powerpoint/2010/main" val="3801498538"/>
      </p:ext>
    </p:extLst>
  </p:cSld>
  <p:clrMapOvr>
    <a:masterClrMapping/>
  </p:clrMapOvr>
  <p:transition spd="med" advClick="0" advTm="4000">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BB0AF9-0D2D-2E45-8189-F150DE770849}"/>
              </a:ext>
            </a:extLst>
          </p:cNvPr>
          <p:cNvSpPr>
            <a:spLocks noGrp="1"/>
          </p:cNvSpPr>
          <p:nvPr>
            <p:ph type="sldNum" sz="quarter" idx="11"/>
          </p:nvPr>
        </p:nvSpPr>
        <p:spPr/>
        <p:txBody>
          <a:bodyPr/>
          <a:lstStyle/>
          <a:p>
            <a:fld id="{762E77F0-FB5B-4E8E-9BC9-34F14560A017}" type="slidenum">
              <a:rPr lang="en-US" smtClean="0"/>
              <a:pPr/>
              <a:t>19</a:t>
            </a:fld>
            <a:endParaRPr lang="en-US"/>
          </a:p>
        </p:txBody>
      </p:sp>
      <p:sp>
        <p:nvSpPr>
          <p:cNvPr id="3" name="Text Placeholder 2">
            <a:extLst>
              <a:ext uri="{FF2B5EF4-FFF2-40B4-BE49-F238E27FC236}">
                <a16:creationId xmlns:a16="http://schemas.microsoft.com/office/drawing/2014/main" id="{7B27E36C-ECDA-954F-83AB-D2A354592AE5}"/>
              </a:ext>
            </a:extLst>
          </p:cNvPr>
          <p:cNvSpPr>
            <a:spLocks noGrp="1"/>
          </p:cNvSpPr>
          <p:nvPr>
            <p:ph type="body" sz="quarter" idx="12"/>
          </p:nvPr>
        </p:nvSpPr>
        <p:spPr/>
        <p:txBody>
          <a:bodyPr/>
          <a:lstStyle/>
          <a:p>
            <a:r>
              <a:rPr lang="en-US" dirty="0"/>
              <a:t>A </a:t>
            </a:r>
            <a:r>
              <a:rPr lang="en-US" b="1" dirty="0"/>
              <a:t>unit</a:t>
            </a:r>
            <a:r>
              <a:rPr lang="en-US" dirty="0"/>
              <a:t> (or component) is the smallest part of a system that can be tested.</a:t>
            </a:r>
          </a:p>
          <a:p>
            <a:pPr lvl="1"/>
            <a:r>
              <a:rPr lang="en-US" dirty="0"/>
              <a:t>Typically, a unit corresponds to a single-purpose function.</a:t>
            </a:r>
          </a:p>
          <a:p>
            <a:r>
              <a:rPr lang="en-US" b="1" dirty="0"/>
              <a:t>Unit Testing </a:t>
            </a:r>
            <a:r>
              <a:rPr lang="en-US" dirty="0"/>
              <a:t>(or Component Testing) is the testing of individual units of software.</a:t>
            </a:r>
          </a:p>
          <a:p>
            <a:pPr lvl="1"/>
            <a:r>
              <a:rPr lang="en-US" dirty="0"/>
              <a:t>If other components are used within a unit of code, those other components are </a:t>
            </a:r>
            <a:r>
              <a:rPr lang="en-US" b="1" dirty="0"/>
              <a:t>mocked</a:t>
            </a:r>
            <a:r>
              <a:rPr lang="en-US" dirty="0"/>
              <a:t>, meaning their responses are simulated. This allows us to focus on the code we want to test, instead of external dependencies.</a:t>
            </a:r>
            <a:endParaRPr lang="en-US" b="1" dirty="0"/>
          </a:p>
          <a:p>
            <a:endParaRPr lang="en-US" dirty="0"/>
          </a:p>
          <a:p>
            <a:pPr marL="0" indent="0">
              <a:buNone/>
            </a:pPr>
            <a:endParaRPr lang="en-US" dirty="0"/>
          </a:p>
          <a:p>
            <a:pPr marL="0" indent="0">
              <a:buNone/>
            </a:pPr>
            <a:endParaRPr lang="en-US" dirty="0"/>
          </a:p>
          <a:p>
            <a:endParaRPr lang="en-US" dirty="0"/>
          </a:p>
          <a:p>
            <a:endParaRPr lang="en-US" dirty="0"/>
          </a:p>
          <a:p>
            <a:pPr marL="0" indent="0">
              <a:buNone/>
            </a:pPr>
            <a:endParaRPr lang="en-US" dirty="0"/>
          </a:p>
          <a:p>
            <a:pPr marL="0" indent="0">
              <a:buNone/>
            </a:pPr>
            <a:r>
              <a:rPr lang="en-US" sz="1400" dirty="0"/>
              <a:t>SOURCE: International Software Testing Qualification Board - Glossary</a:t>
            </a:r>
            <a:br>
              <a:rPr lang="en-US" sz="1400" dirty="0"/>
            </a:br>
            <a:r>
              <a:rPr lang="en-US" sz="1400" dirty="0">
                <a:hlinkClick r:id="rId2"/>
              </a:rPr>
              <a:t>https://glossary.istqb.org</a:t>
            </a:r>
            <a:endParaRPr lang="en-US" sz="1400" dirty="0"/>
          </a:p>
          <a:p>
            <a:pPr marL="0" indent="0">
              <a:buNone/>
            </a:pPr>
            <a:r>
              <a:rPr lang="en-US" sz="1400" dirty="0"/>
              <a:t>SOURCE: Types of Tests in Drupal 8</a:t>
            </a:r>
            <a:br>
              <a:rPr lang="en-US" sz="1400" dirty="0"/>
            </a:br>
            <a:r>
              <a:rPr lang="en-US" sz="1400" dirty="0">
                <a:hlinkClick r:id="rId3"/>
              </a:rPr>
              <a:t>https://www.drupal.org/docs/8/testing/types-of-tests-in-drupal-8</a:t>
            </a:r>
            <a:endParaRPr lang="en-US" sz="1400" dirty="0"/>
          </a:p>
          <a:p>
            <a:pPr marL="0" indent="0">
              <a:buNone/>
            </a:pPr>
            <a:endParaRPr lang="en-US" sz="1400" dirty="0"/>
          </a:p>
          <a:p>
            <a:endParaRPr lang="en-US" sz="1400" dirty="0"/>
          </a:p>
        </p:txBody>
      </p:sp>
      <p:sp>
        <p:nvSpPr>
          <p:cNvPr id="4" name="Text Placeholder 3">
            <a:extLst>
              <a:ext uri="{FF2B5EF4-FFF2-40B4-BE49-F238E27FC236}">
                <a16:creationId xmlns:a16="http://schemas.microsoft.com/office/drawing/2014/main" id="{F8212926-E3E2-C34D-8F67-BB93904B1940}"/>
              </a:ext>
            </a:extLst>
          </p:cNvPr>
          <p:cNvSpPr>
            <a:spLocks noGrp="1"/>
          </p:cNvSpPr>
          <p:nvPr>
            <p:ph type="body" sz="quarter" idx="13"/>
          </p:nvPr>
        </p:nvSpPr>
        <p:spPr/>
        <p:txBody>
          <a:bodyPr/>
          <a:lstStyle/>
          <a:p>
            <a:r>
              <a:rPr lang="en-US" dirty="0"/>
              <a:t>What is Unit Testing?</a:t>
            </a:r>
          </a:p>
        </p:txBody>
      </p:sp>
      <p:sp>
        <p:nvSpPr>
          <p:cNvPr id="5" name="Title 4">
            <a:extLst>
              <a:ext uri="{FF2B5EF4-FFF2-40B4-BE49-F238E27FC236}">
                <a16:creationId xmlns:a16="http://schemas.microsoft.com/office/drawing/2014/main" id="{B606D556-3DB5-4B44-A7A5-A2621568492F}"/>
              </a:ext>
            </a:extLst>
          </p:cNvPr>
          <p:cNvSpPr>
            <a:spLocks noGrp="1"/>
          </p:cNvSpPr>
          <p:nvPr>
            <p:ph type="title"/>
          </p:nvPr>
        </p:nvSpPr>
        <p:spPr/>
        <p:txBody>
          <a:bodyPr/>
          <a:lstStyle/>
          <a:p>
            <a:r>
              <a:rPr lang="en-US" dirty="0"/>
              <a:t>Unit Testing</a:t>
            </a:r>
          </a:p>
        </p:txBody>
      </p:sp>
      <p:graphicFrame>
        <p:nvGraphicFramePr>
          <p:cNvPr id="6" name="Table 5">
            <a:extLst>
              <a:ext uri="{FF2B5EF4-FFF2-40B4-BE49-F238E27FC236}">
                <a16:creationId xmlns:a16="http://schemas.microsoft.com/office/drawing/2014/main" id="{232183FB-FFF7-2547-BA46-68B59E9A3BB6}"/>
              </a:ext>
            </a:extLst>
          </p:cNvPr>
          <p:cNvGraphicFramePr>
            <a:graphicFrameLocks noGrp="1"/>
          </p:cNvGraphicFramePr>
          <p:nvPr>
            <p:extLst>
              <p:ext uri="{D42A27DB-BD31-4B8C-83A1-F6EECF244321}">
                <p14:modId xmlns:p14="http://schemas.microsoft.com/office/powerpoint/2010/main" val="3311731658"/>
              </p:ext>
            </p:extLst>
          </p:nvPr>
        </p:nvGraphicFramePr>
        <p:xfrm>
          <a:off x="3464560" y="2768840"/>
          <a:ext cx="8127999" cy="216916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2294636086"/>
                    </a:ext>
                  </a:extLst>
                </a:gridCol>
                <a:gridCol w="2709333">
                  <a:extLst>
                    <a:ext uri="{9D8B030D-6E8A-4147-A177-3AD203B41FA5}">
                      <a16:colId xmlns:a16="http://schemas.microsoft.com/office/drawing/2014/main" val="3702431509"/>
                    </a:ext>
                  </a:extLst>
                </a:gridCol>
                <a:gridCol w="2709333">
                  <a:extLst>
                    <a:ext uri="{9D8B030D-6E8A-4147-A177-3AD203B41FA5}">
                      <a16:colId xmlns:a16="http://schemas.microsoft.com/office/drawing/2014/main" val="2154166341"/>
                    </a:ext>
                  </a:extLst>
                </a:gridCol>
              </a:tblGrid>
              <a:tr h="370840">
                <a:tc>
                  <a:txBody>
                    <a:bodyPr/>
                    <a:lstStyle/>
                    <a:p>
                      <a:r>
                        <a:rPr lang="en-US" dirty="0"/>
                        <a:t>Type of Test</a:t>
                      </a:r>
                    </a:p>
                  </a:txBody>
                  <a:tcPr/>
                </a:tc>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3441546039"/>
                  </a:ext>
                </a:extLst>
              </a:tr>
              <a:tr h="370840">
                <a:tc>
                  <a:txBody>
                    <a:bodyPr/>
                    <a:lstStyle/>
                    <a:p>
                      <a:r>
                        <a:rPr lang="en-US" sz="1600" dirty="0"/>
                        <a:t>Unit</a:t>
                      </a:r>
                    </a:p>
                  </a:txBody>
                  <a:tcPr/>
                </a:tc>
                <a:tc>
                  <a:txBody>
                    <a:bodyPr/>
                    <a:lstStyle/>
                    <a:p>
                      <a:pPr marL="285750" indent="-285750">
                        <a:buFont typeface="Arial" panose="020B0604020202020204" pitchFamily="34" charset="0"/>
                        <a:buChar char="•"/>
                      </a:pPr>
                      <a:r>
                        <a:rPr lang="en-US" sz="1600" kern="1200" dirty="0">
                          <a:effectLst/>
                        </a:rPr>
                        <a:t>Verify individual parts</a:t>
                      </a:r>
                      <a:endParaRPr lang="en-US" sz="1600" dirty="0"/>
                    </a:p>
                    <a:p>
                      <a:pPr marL="285750" indent="-285750">
                        <a:buFont typeface="Arial" panose="020B0604020202020204" pitchFamily="34" charset="0"/>
                        <a:buChar char="•"/>
                      </a:pPr>
                      <a:r>
                        <a:rPr lang="en-US" sz="1600" kern="1200" dirty="0">
                          <a:effectLst/>
                        </a:rPr>
                        <a:t>Quickly find problems </a:t>
                      </a:r>
                      <a:br>
                        <a:rPr lang="en-US" sz="1600" kern="1200" dirty="0">
                          <a:effectLst/>
                        </a:rPr>
                      </a:br>
                      <a:r>
                        <a:rPr lang="en-US" sz="1600" kern="1200" dirty="0">
                          <a:effectLst/>
                        </a:rPr>
                        <a:t>in code</a:t>
                      </a:r>
                    </a:p>
                    <a:p>
                      <a:pPr marL="285750" indent="-285750">
                        <a:buFont typeface="Arial" panose="020B0604020202020204" pitchFamily="34" charset="0"/>
                        <a:buChar char="•"/>
                      </a:pPr>
                      <a:r>
                        <a:rPr lang="en-US" sz="1600" kern="1200" dirty="0">
                          <a:effectLst/>
                        </a:rPr>
                        <a:t>Fast execution</a:t>
                      </a:r>
                    </a:p>
                    <a:p>
                      <a:pPr marL="285750" indent="-285750">
                        <a:buFont typeface="Arial" panose="020B0604020202020204" pitchFamily="34" charset="0"/>
                        <a:buChar char="•"/>
                      </a:pPr>
                      <a:r>
                        <a:rPr lang="en-US" sz="1600" kern="1200" dirty="0">
                          <a:effectLst/>
                        </a:rPr>
                        <a:t>No system setup for the test run</a:t>
                      </a:r>
                      <a:endParaRPr lang="en-US" sz="1600" dirty="0"/>
                    </a:p>
                  </a:txBody>
                  <a:tcPr/>
                </a:tc>
                <a:tc>
                  <a:txBody>
                    <a:bodyPr/>
                    <a:lstStyle/>
                    <a:p>
                      <a:pPr marL="342900" indent="-342900">
                        <a:buFont typeface="Arial" panose="020B0604020202020204" pitchFamily="34" charset="0"/>
                        <a:buChar char="•"/>
                      </a:pPr>
                      <a:r>
                        <a:rPr lang="en-US" sz="1600" kern="1200" dirty="0">
                          <a:effectLst/>
                        </a:rPr>
                        <a:t>Refactoring might require tests to be rewritten</a:t>
                      </a:r>
                    </a:p>
                    <a:p>
                      <a:pPr marL="342900" indent="-342900">
                        <a:buFont typeface="Arial" panose="020B0604020202020204" pitchFamily="34" charset="0"/>
                        <a:buChar char="•"/>
                      </a:pPr>
                      <a:r>
                        <a:rPr lang="en-US" sz="1600" kern="1200" dirty="0">
                          <a:effectLst/>
                        </a:rPr>
                        <a:t>Complicated mocking</a:t>
                      </a:r>
                    </a:p>
                    <a:p>
                      <a:pPr marL="342900" indent="-342900">
                        <a:buFont typeface="Arial" panose="020B0604020202020204" pitchFamily="34" charset="0"/>
                        <a:buChar char="•"/>
                      </a:pPr>
                      <a:r>
                        <a:rPr lang="en-US" sz="1600" kern="1200" dirty="0">
                          <a:effectLst/>
                        </a:rPr>
                        <a:t>No guarantee that the whole system actually works</a:t>
                      </a:r>
                      <a:endParaRPr lang="en-US" sz="1600" dirty="0"/>
                    </a:p>
                  </a:txBody>
                  <a:tcPr/>
                </a:tc>
                <a:extLst>
                  <a:ext uri="{0D108BD9-81ED-4DB2-BD59-A6C34878D82A}">
                    <a16:rowId xmlns:a16="http://schemas.microsoft.com/office/drawing/2014/main" val="1325970356"/>
                  </a:ext>
                </a:extLst>
              </a:tr>
            </a:tbl>
          </a:graphicData>
        </a:graphic>
      </p:graphicFrame>
    </p:spTree>
    <p:extLst>
      <p:ext uri="{BB962C8B-B14F-4D97-AF65-F5344CB8AC3E}">
        <p14:creationId xmlns:p14="http://schemas.microsoft.com/office/powerpoint/2010/main" val="414194322"/>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 fill="hold"/>
                                        <p:tgtEl>
                                          <p:spTgt spid="6"/>
                                        </p:tgtEl>
                                        <p:attrNameLst>
                                          <p:attrName>ppt_x</p:attrName>
                                        </p:attrNameLst>
                                      </p:cBhvr>
                                      <p:tavLst>
                                        <p:tav tm="0">
                                          <p:val>
                                            <p:strVal val="1+#ppt_w/2"/>
                                          </p:val>
                                        </p:tav>
                                        <p:tav tm="100000">
                                          <p:val>
                                            <p:strVal val="#ppt_x"/>
                                          </p:val>
                                        </p:tav>
                                      </p:tavLst>
                                    </p:anim>
                                    <p:anim calcmode="lin" valueType="num">
                                      <p:cBhvr additive="base">
                                        <p:cTn id="26" dur="1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8F1CA522-0BAD-B149-982C-F1828379C9F3}"/>
              </a:ext>
            </a:extLst>
          </p:cNvPr>
          <p:cNvPicPr>
            <a:picLocks noGrp="1" noChangeAspect="1"/>
          </p:cNvPicPr>
          <p:nvPr>
            <p:ph type="pic" sz="quarter" idx="14"/>
          </p:nvPr>
        </p:nvPicPr>
        <p:blipFill>
          <a:blip r:embed="rId2"/>
          <a:srcRect t="8410" b="8410"/>
          <a:stretch>
            <a:fillRect/>
          </a:stretch>
        </p:blipFill>
        <p:spPr/>
      </p:pic>
      <p:sp>
        <p:nvSpPr>
          <p:cNvPr id="3" name="Slide Number Placeholder 2">
            <a:extLst>
              <a:ext uri="{FF2B5EF4-FFF2-40B4-BE49-F238E27FC236}">
                <a16:creationId xmlns:a16="http://schemas.microsoft.com/office/drawing/2014/main" id="{D6637F1E-88B0-6F42-9579-14EC1E62AEF5}"/>
              </a:ext>
            </a:extLst>
          </p:cNvPr>
          <p:cNvSpPr>
            <a:spLocks noGrp="1"/>
          </p:cNvSpPr>
          <p:nvPr>
            <p:ph type="sldNum" sz="quarter" idx="11"/>
          </p:nvPr>
        </p:nvSpPr>
        <p:spPr/>
        <p:txBody>
          <a:bodyPr/>
          <a:lstStyle/>
          <a:p>
            <a:fld id="{762E77F0-FB5B-4E8E-9BC9-34F14560A017}" type="slidenum">
              <a:rPr lang="en-US" smtClean="0"/>
              <a:pPr/>
              <a:t>2</a:t>
            </a:fld>
            <a:endParaRPr lang="en-US"/>
          </a:p>
        </p:txBody>
      </p:sp>
      <p:sp>
        <p:nvSpPr>
          <p:cNvPr id="4" name="Title 3">
            <a:extLst>
              <a:ext uri="{FF2B5EF4-FFF2-40B4-BE49-F238E27FC236}">
                <a16:creationId xmlns:a16="http://schemas.microsoft.com/office/drawing/2014/main" id="{E98FE205-A07D-1C42-AA01-FC6F0039E0C6}"/>
              </a:ext>
            </a:extLst>
          </p:cNvPr>
          <p:cNvSpPr>
            <a:spLocks noGrp="1"/>
          </p:cNvSpPr>
          <p:nvPr>
            <p:ph type="title"/>
          </p:nvPr>
        </p:nvSpPr>
        <p:spPr/>
        <p:txBody>
          <a:bodyPr/>
          <a:lstStyle/>
          <a:p>
            <a:r>
              <a:rPr lang="en-US" dirty="0"/>
              <a:t>Testing Testing </a:t>
            </a:r>
            <a:br>
              <a:rPr lang="en-US" dirty="0"/>
            </a:br>
            <a:r>
              <a:rPr lang="en-US" dirty="0"/>
              <a:t>1 2 3</a:t>
            </a:r>
          </a:p>
        </p:txBody>
      </p:sp>
      <p:sp>
        <p:nvSpPr>
          <p:cNvPr id="5" name="Text Placeholder 4">
            <a:extLst>
              <a:ext uri="{FF2B5EF4-FFF2-40B4-BE49-F238E27FC236}">
                <a16:creationId xmlns:a16="http://schemas.microsoft.com/office/drawing/2014/main" id="{87BCD163-390A-4A4C-BD33-C01015A607D2}"/>
              </a:ext>
            </a:extLst>
          </p:cNvPr>
          <p:cNvSpPr>
            <a:spLocks noGrp="1"/>
          </p:cNvSpPr>
          <p:nvPr>
            <p:ph type="body" sz="quarter" idx="13"/>
          </p:nvPr>
        </p:nvSpPr>
        <p:spPr>
          <a:xfrm>
            <a:off x="344487" y="2282746"/>
            <a:ext cx="2608263" cy="1140245"/>
          </a:xfrm>
        </p:spPr>
        <p:txBody>
          <a:bodyPr/>
          <a:lstStyle/>
          <a:p>
            <a:r>
              <a:rPr lang="en-US" dirty="0"/>
              <a:t>Is this thing on?</a:t>
            </a:r>
          </a:p>
          <a:p>
            <a:endParaRPr lang="en-US" dirty="0"/>
          </a:p>
          <a:p>
            <a:br>
              <a:rPr lang="en-US" dirty="0"/>
            </a:br>
            <a:br>
              <a:rPr lang="en-US" dirty="0"/>
            </a:br>
            <a:br>
              <a:rPr lang="en-US" dirty="0"/>
            </a:br>
            <a:br>
              <a:rPr lang="en-US" dirty="0"/>
            </a:br>
            <a:br>
              <a:rPr lang="en-US" dirty="0"/>
            </a:br>
            <a:br>
              <a:rPr lang="en-US" dirty="0"/>
            </a:br>
            <a:br>
              <a:rPr lang="en-US" dirty="0"/>
            </a:br>
            <a:br>
              <a:rPr lang="en-US" dirty="0"/>
            </a:br>
            <a:br>
              <a:rPr lang="en-US" dirty="0"/>
            </a:br>
            <a:r>
              <a:rPr lang="en-US" sz="1050" dirty="0"/>
              <a:t>Image Source:</a:t>
            </a:r>
            <a:br>
              <a:rPr lang="en-US" sz="1050" dirty="0"/>
            </a:br>
            <a:r>
              <a:rPr lang="en-US" sz="1050" dirty="0">
                <a:solidFill>
                  <a:schemeClr val="accent1"/>
                </a:solidFill>
                <a:hlinkClick r:id="rId3">
                  <a:extLst>
                    <a:ext uri="{A12FA001-AC4F-418D-AE19-62706E023703}">
                      <ahyp:hlinkClr xmlns:ahyp="http://schemas.microsoft.com/office/drawing/2018/hyperlinkcolor" val="tx"/>
                    </a:ext>
                  </a:extLst>
                </a:hlinkClick>
              </a:rPr>
              <a:t>https://giphy.com/gifs/mrparadise-roc-nation-mr-paradise-26BGwSs39WPuxsFhe</a:t>
            </a:r>
            <a:endParaRPr lang="en-US" dirty="0">
              <a:solidFill>
                <a:schemeClr val="accent1"/>
              </a:solidFill>
            </a:endParaRPr>
          </a:p>
        </p:txBody>
      </p:sp>
    </p:spTree>
    <p:extLst>
      <p:ext uri="{BB962C8B-B14F-4D97-AF65-F5344CB8AC3E}">
        <p14:creationId xmlns:p14="http://schemas.microsoft.com/office/powerpoint/2010/main" val="2467066020"/>
      </p:ext>
    </p:extLst>
  </p:cSld>
  <p:clrMapOvr>
    <a:masterClrMapping/>
  </p:clrMapOvr>
  <p:transition spd="med" advClick="0" advTm="12000">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E06F7E-C90D-7243-874D-CB18AA9F7E79}"/>
              </a:ext>
            </a:extLst>
          </p:cNvPr>
          <p:cNvSpPr>
            <a:spLocks noGrp="1"/>
          </p:cNvSpPr>
          <p:nvPr>
            <p:ph type="sldNum" sz="quarter" idx="11"/>
          </p:nvPr>
        </p:nvSpPr>
        <p:spPr/>
        <p:txBody>
          <a:bodyPr/>
          <a:lstStyle/>
          <a:p>
            <a:fld id="{762E77F0-FB5B-4E8E-9BC9-34F14560A017}" type="slidenum">
              <a:rPr lang="en-US" smtClean="0"/>
              <a:pPr/>
              <a:t>20</a:t>
            </a:fld>
            <a:endParaRPr lang="en-US"/>
          </a:p>
        </p:txBody>
      </p:sp>
      <p:sp>
        <p:nvSpPr>
          <p:cNvPr id="3" name="Text Placeholder 2">
            <a:extLst>
              <a:ext uri="{FF2B5EF4-FFF2-40B4-BE49-F238E27FC236}">
                <a16:creationId xmlns:a16="http://schemas.microsoft.com/office/drawing/2014/main" id="{2EBC1539-0BB0-7043-B75E-0410A8C4078A}"/>
              </a:ext>
            </a:extLst>
          </p:cNvPr>
          <p:cNvSpPr>
            <a:spLocks noGrp="1"/>
          </p:cNvSpPr>
          <p:nvPr>
            <p:ph type="body" sz="quarter" idx="12"/>
          </p:nvPr>
        </p:nvSpPr>
        <p:spPr/>
        <p:txBody>
          <a:bodyPr/>
          <a:lstStyle/>
          <a:p>
            <a:r>
              <a:rPr lang="en-US" dirty="0"/>
              <a:t>Drupal 8 uses </a:t>
            </a:r>
            <a:r>
              <a:rPr lang="en-US" b="1" dirty="0"/>
              <a:t>PHPUnit 6 (PHP 7.2+) </a:t>
            </a:r>
            <a:r>
              <a:rPr lang="en-US" dirty="0"/>
              <a:t>as its unit testing framework.</a:t>
            </a:r>
          </a:p>
          <a:p>
            <a:pPr lvl="1"/>
            <a:r>
              <a:rPr lang="en-US" dirty="0"/>
              <a:t>Drupal 7 and older used </a:t>
            </a:r>
            <a:r>
              <a:rPr lang="en-US" b="1" dirty="0" err="1"/>
              <a:t>Simpletest</a:t>
            </a:r>
            <a:r>
              <a:rPr lang="en-US" dirty="0"/>
              <a:t> for unit testing. Drupal 8 still supports </a:t>
            </a:r>
            <a:r>
              <a:rPr lang="en-US" dirty="0" err="1"/>
              <a:t>Simpletest</a:t>
            </a:r>
            <a:r>
              <a:rPr lang="en-US" dirty="0"/>
              <a:t>, but it is highly recommended to use PHPUnit instead.</a:t>
            </a:r>
          </a:p>
          <a:p>
            <a:r>
              <a:rPr lang="en-US" dirty="0"/>
              <a:t>Unit tests </a:t>
            </a:r>
            <a:r>
              <a:rPr lang="en-US" b="1" dirty="0"/>
              <a:t>extend</a:t>
            </a:r>
            <a:r>
              <a:rPr lang="en-US" dirty="0"/>
              <a:t> </a:t>
            </a:r>
            <a:r>
              <a:rPr lang="en-US" dirty="0">
                <a:solidFill>
                  <a:schemeClr val="accent2"/>
                </a:solidFill>
                <a:latin typeface="Courier New" panose="02070309020205020404" pitchFamily="49" charset="0"/>
                <a:cs typeface="Courier New" panose="02070309020205020404" pitchFamily="49" charset="0"/>
              </a:rPr>
              <a:t>\Drupal\Tests\</a:t>
            </a:r>
            <a:r>
              <a:rPr lang="en-US" dirty="0" err="1">
                <a:solidFill>
                  <a:schemeClr val="accent2"/>
                </a:solidFill>
                <a:latin typeface="Courier New" panose="02070309020205020404" pitchFamily="49" charset="0"/>
                <a:cs typeface="Courier New" panose="02070309020205020404" pitchFamily="49" charset="0"/>
              </a:rPr>
              <a:t>UnitTestCase</a:t>
            </a:r>
            <a:endParaRPr lang="en-US" dirty="0">
              <a:solidFill>
                <a:schemeClr val="accent2"/>
              </a:solidFill>
              <a:latin typeface="Courier New" panose="02070309020205020404" pitchFamily="49" charset="0"/>
              <a:cs typeface="Courier New" panose="02070309020205020404" pitchFamily="49" charset="0"/>
            </a:endParaRPr>
          </a:p>
          <a:p>
            <a:r>
              <a:rPr lang="en-US" dirty="0"/>
              <a:t>Unit tests </a:t>
            </a:r>
            <a:r>
              <a:rPr lang="en-US" b="1" dirty="0"/>
              <a:t>live in a directory</a:t>
            </a:r>
            <a:r>
              <a:rPr lang="en-US" dirty="0"/>
              <a:t> within your module, profile or theme called: </a:t>
            </a:r>
            <a:r>
              <a:rPr lang="en-US" dirty="0">
                <a:solidFill>
                  <a:schemeClr val="accent2"/>
                </a:solidFill>
                <a:latin typeface="Courier New" panose="02070309020205020404" pitchFamily="49" charset="0"/>
                <a:cs typeface="Courier New" panose="02070309020205020404" pitchFamily="49" charset="0"/>
              </a:rPr>
              <a:t>tests/</a:t>
            </a:r>
            <a:r>
              <a:rPr lang="en-US" dirty="0" err="1">
                <a:solidFill>
                  <a:schemeClr val="accent2"/>
                </a:solidFill>
                <a:latin typeface="Courier New" panose="02070309020205020404" pitchFamily="49" charset="0"/>
                <a:cs typeface="Courier New" panose="02070309020205020404" pitchFamily="49" charset="0"/>
              </a:rPr>
              <a:t>src</a:t>
            </a:r>
            <a:r>
              <a:rPr lang="en-US" dirty="0">
                <a:solidFill>
                  <a:schemeClr val="accent2"/>
                </a:solidFill>
                <a:latin typeface="Courier New" panose="02070309020205020404" pitchFamily="49" charset="0"/>
                <a:cs typeface="Courier New" panose="02070309020205020404" pitchFamily="49" charset="0"/>
              </a:rPr>
              <a:t>/Unit</a:t>
            </a:r>
          </a:p>
          <a:p>
            <a:r>
              <a:rPr lang="en-US" dirty="0">
                <a:cs typeface="Courier New" panose="02070309020205020404" pitchFamily="49" charset="0"/>
              </a:rPr>
              <a:t>Tests will correspond to this </a:t>
            </a:r>
            <a:r>
              <a:rPr lang="en-US" b="1" dirty="0">
                <a:cs typeface="Courier New" panose="02070309020205020404" pitchFamily="49" charset="0"/>
              </a:rPr>
              <a:t>namespace</a:t>
            </a:r>
            <a:r>
              <a:rPr lang="en-US" dirty="0">
                <a:cs typeface="Courier New" panose="02070309020205020404" pitchFamily="49" charset="0"/>
              </a:rPr>
              <a:t>: </a:t>
            </a:r>
            <a:r>
              <a:rPr lang="en-US" dirty="0">
                <a:solidFill>
                  <a:schemeClr val="accent2"/>
                </a:solidFill>
                <a:latin typeface="Courier New" panose="02070309020205020404" pitchFamily="49" charset="0"/>
                <a:cs typeface="Courier New" panose="02070309020205020404" pitchFamily="49" charset="0"/>
              </a:rPr>
              <a:t>\Drupal\Tests\$extension\Unit</a:t>
            </a:r>
          </a:p>
          <a:p>
            <a:r>
              <a:rPr lang="en-US" dirty="0">
                <a:cs typeface="Courier New" panose="02070309020205020404" pitchFamily="49" charset="0"/>
              </a:rPr>
              <a:t>All test class names should end with </a:t>
            </a:r>
            <a:r>
              <a:rPr lang="en-US" dirty="0">
                <a:solidFill>
                  <a:schemeClr val="accent2"/>
                </a:solidFill>
                <a:latin typeface="Courier New" panose="02070309020205020404" pitchFamily="49" charset="0"/>
                <a:cs typeface="Courier New" panose="02070309020205020404" pitchFamily="49" charset="0"/>
              </a:rPr>
              <a:t>Test</a:t>
            </a:r>
            <a:r>
              <a:rPr lang="en-US" dirty="0">
                <a:cs typeface="Courier New" panose="02070309020205020404" pitchFamily="49" charset="0"/>
              </a:rPr>
              <a:t>.</a:t>
            </a:r>
          </a:p>
          <a:p>
            <a:r>
              <a:rPr lang="en-US" dirty="0">
                <a:cs typeface="Courier New" panose="02070309020205020404" pitchFamily="49" charset="0"/>
              </a:rPr>
              <a:t>All test methods should begin with </a:t>
            </a:r>
            <a:r>
              <a:rPr lang="en-US" dirty="0">
                <a:solidFill>
                  <a:schemeClr val="accent2"/>
                </a:solidFill>
                <a:latin typeface="Courier New" panose="02070309020205020404" pitchFamily="49" charset="0"/>
                <a:cs typeface="Courier New" panose="02070309020205020404" pitchFamily="49" charset="0"/>
              </a:rPr>
              <a:t>test</a:t>
            </a:r>
            <a:r>
              <a:rPr lang="en-US" dirty="0">
                <a:cs typeface="Courier New" panose="02070309020205020404" pitchFamily="49" charset="0"/>
              </a:rPr>
              <a:t>.</a:t>
            </a:r>
          </a:p>
          <a:p>
            <a:pPr lvl="1"/>
            <a:r>
              <a:rPr lang="en-US" dirty="0">
                <a:cs typeface="Courier New" panose="02070309020205020404" pitchFamily="49" charset="0"/>
              </a:rPr>
              <a:t>Methods starting with anything else will not be tested. </a:t>
            </a:r>
            <a:endParaRPr lang="en-US" dirty="0">
              <a:solidFill>
                <a:schemeClr val="accent2"/>
              </a:solidFill>
              <a:latin typeface="Courier New" panose="02070309020205020404" pitchFamily="49" charset="0"/>
              <a:cs typeface="Courier New" panose="02070309020205020404" pitchFamily="49" charset="0"/>
            </a:endParaRPr>
          </a:p>
          <a:p>
            <a:r>
              <a:rPr lang="en-US" dirty="0">
                <a:cs typeface="Courier New" panose="02070309020205020404" pitchFamily="49" charset="0"/>
              </a:rPr>
              <a:t>Test methods should make </a:t>
            </a:r>
            <a:r>
              <a:rPr lang="en-US" b="1" dirty="0">
                <a:cs typeface="Courier New" panose="02070309020205020404" pitchFamily="49" charset="0"/>
              </a:rPr>
              <a:t>assertions</a:t>
            </a:r>
            <a:r>
              <a:rPr lang="en-US" dirty="0">
                <a:cs typeface="Courier New" panose="02070309020205020404" pitchFamily="49" charset="0"/>
              </a:rPr>
              <a:t>, which define the expectations of the components under test.</a:t>
            </a:r>
          </a:p>
          <a:p>
            <a:r>
              <a:rPr lang="en-US" dirty="0">
                <a:cs typeface="Courier New" panose="02070309020205020404" pitchFamily="49" charset="0"/>
              </a:rPr>
              <a:t>A unit test should only test one thing at a time. If you want to test a function based on a multiple inputs, multiple test methods should be added.</a:t>
            </a:r>
            <a:endParaRPr lang="en-US" dirty="0">
              <a:solidFill>
                <a:schemeClr val="accent2"/>
              </a:solidFill>
              <a:latin typeface="Courier New" panose="02070309020205020404" pitchFamily="49" charset="0"/>
              <a:cs typeface="Courier New" panose="02070309020205020404" pitchFamily="49" charset="0"/>
            </a:endParaRPr>
          </a:p>
          <a:p>
            <a:pPr marL="0" indent="0" fontAlgn="base">
              <a:buNone/>
            </a:pPr>
            <a:r>
              <a:rPr lang="en-US" sz="1400" dirty="0">
                <a:cs typeface="Courier New" panose="02070309020205020404" pitchFamily="49" charset="0"/>
              </a:rPr>
              <a:t>SOURCE: </a:t>
            </a:r>
            <a:r>
              <a:rPr lang="en-US" sz="1400" dirty="0"/>
              <a:t>PHPUnit file structure, namespace, and required metadata</a:t>
            </a:r>
            <a:br>
              <a:rPr lang="en-US" sz="1400" dirty="0">
                <a:cs typeface="Courier New" panose="02070309020205020404" pitchFamily="49" charset="0"/>
              </a:rPr>
            </a:br>
            <a:r>
              <a:rPr lang="en-US" sz="1400" dirty="0">
                <a:hlinkClick r:id="rId2"/>
              </a:rPr>
              <a:t>https://www.drupal.org/docs/8/phpunit/phpunit-file-structure-namespace-and-required-metadata</a:t>
            </a:r>
            <a:endParaRPr lang="en-US" sz="1400" dirty="0">
              <a:cs typeface="Courier New" panose="02070309020205020404" pitchFamily="49" charset="0"/>
            </a:endParaRPr>
          </a:p>
        </p:txBody>
      </p:sp>
      <p:sp>
        <p:nvSpPr>
          <p:cNvPr id="4" name="Text Placeholder 3">
            <a:extLst>
              <a:ext uri="{FF2B5EF4-FFF2-40B4-BE49-F238E27FC236}">
                <a16:creationId xmlns:a16="http://schemas.microsoft.com/office/drawing/2014/main" id="{7CBA9DD8-C6F1-2148-95BA-55FA92FE04CC}"/>
              </a:ext>
            </a:extLst>
          </p:cNvPr>
          <p:cNvSpPr>
            <a:spLocks noGrp="1"/>
          </p:cNvSpPr>
          <p:nvPr>
            <p:ph type="body" sz="quarter" idx="13"/>
          </p:nvPr>
        </p:nvSpPr>
        <p:spPr/>
        <p:txBody>
          <a:bodyPr/>
          <a:lstStyle/>
          <a:p>
            <a:r>
              <a:rPr lang="en-US" dirty="0"/>
              <a:t>PHPUnit</a:t>
            </a:r>
          </a:p>
        </p:txBody>
      </p:sp>
      <p:sp>
        <p:nvSpPr>
          <p:cNvPr id="5" name="Title 4">
            <a:extLst>
              <a:ext uri="{FF2B5EF4-FFF2-40B4-BE49-F238E27FC236}">
                <a16:creationId xmlns:a16="http://schemas.microsoft.com/office/drawing/2014/main" id="{23226EBD-0CDA-D648-9F68-AB2897CE260C}"/>
              </a:ext>
            </a:extLst>
          </p:cNvPr>
          <p:cNvSpPr>
            <a:spLocks noGrp="1"/>
          </p:cNvSpPr>
          <p:nvPr>
            <p:ph type="title"/>
          </p:nvPr>
        </p:nvSpPr>
        <p:spPr/>
        <p:txBody>
          <a:bodyPr/>
          <a:lstStyle/>
          <a:p>
            <a:r>
              <a:rPr lang="en-US" dirty="0"/>
              <a:t>Unit Testing</a:t>
            </a:r>
          </a:p>
        </p:txBody>
      </p:sp>
    </p:spTree>
    <p:extLst>
      <p:ext uri="{BB962C8B-B14F-4D97-AF65-F5344CB8AC3E}">
        <p14:creationId xmlns:p14="http://schemas.microsoft.com/office/powerpoint/2010/main" val="3320766052"/>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1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8" dur="1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1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14" dur="1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1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0" dur="1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1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26" dur="1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1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2" dur="100" fill="hold"/>
                                        <p:tgtEl>
                                          <p:spTgt spid="3">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1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36" dur="1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1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42" dur="1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1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48" dur="1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B2BE8F-AB6C-1243-9B07-52C42FB53245}"/>
              </a:ext>
            </a:extLst>
          </p:cNvPr>
          <p:cNvSpPr>
            <a:spLocks noGrp="1"/>
          </p:cNvSpPr>
          <p:nvPr>
            <p:ph type="sldNum" sz="quarter" idx="11"/>
          </p:nvPr>
        </p:nvSpPr>
        <p:spPr/>
        <p:txBody>
          <a:bodyPr/>
          <a:lstStyle/>
          <a:p>
            <a:fld id="{762E77F0-FB5B-4E8E-9BC9-34F14560A017}" type="slidenum">
              <a:rPr lang="en-US" smtClean="0"/>
              <a:pPr/>
              <a:t>21</a:t>
            </a:fld>
            <a:endParaRPr lang="en-US"/>
          </a:p>
        </p:txBody>
      </p:sp>
      <p:pic>
        <p:nvPicPr>
          <p:cNvPr id="6" name="Picture 5">
            <a:extLst>
              <a:ext uri="{FF2B5EF4-FFF2-40B4-BE49-F238E27FC236}">
                <a16:creationId xmlns:a16="http://schemas.microsoft.com/office/drawing/2014/main" id="{AE041C2B-B4ED-D64D-873F-4B4214E8B3C2}"/>
              </a:ext>
            </a:extLst>
          </p:cNvPr>
          <p:cNvPicPr>
            <a:picLocks noChangeAspect="1"/>
          </p:cNvPicPr>
          <p:nvPr/>
        </p:nvPicPr>
        <p:blipFill>
          <a:blip r:embed="rId2"/>
          <a:stretch>
            <a:fillRect/>
          </a:stretch>
        </p:blipFill>
        <p:spPr>
          <a:xfrm>
            <a:off x="3397251" y="591947"/>
            <a:ext cx="7518400" cy="6134100"/>
          </a:xfrm>
          <a:prstGeom prst="rect">
            <a:avLst/>
          </a:prstGeom>
        </p:spPr>
      </p:pic>
      <p:sp>
        <p:nvSpPr>
          <p:cNvPr id="4" name="Text Placeholder 3">
            <a:extLst>
              <a:ext uri="{FF2B5EF4-FFF2-40B4-BE49-F238E27FC236}">
                <a16:creationId xmlns:a16="http://schemas.microsoft.com/office/drawing/2014/main" id="{1E89E683-96CA-2841-8895-BD262EDBF926}"/>
              </a:ext>
            </a:extLst>
          </p:cNvPr>
          <p:cNvSpPr>
            <a:spLocks noGrp="1"/>
          </p:cNvSpPr>
          <p:nvPr>
            <p:ph type="body" sz="quarter" idx="13"/>
          </p:nvPr>
        </p:nvSpPr>
        <p:spPr/>
        <p:txBody>
          <a:bodyPr/>
          <a:lstStyle/>
          <a:p>
            <a:r>
              <a:rPr lang="en-US" dirty="0"/>
              <a:t>PHPUnit</a:t>
            </a:r>
            <a:br>
              <a:rPr lang="en-US" dirty="0"/>
            </a:br>
            <a:r>
              <a:rPr lang="en-US" dirty="0"/>
              <a:t>Example Unit Test</a:t>
            </a:r>
          </a:p>
          <a:p>
            <a:endParaRPr lang="en-US" dirty="0"/>
          </a:p>
        </p:txBody>
      </p:sp>
      <p:sp>
        <p:nvSpPr>
          <p:cNvPr id="5" name="Title 4">
            <a:extLst>
              <a:ext uri="{FF2B5EF4-FFF2-40B4-BE49-F238E27FC236}">
                <a16:creationId xmlns:a16="http://schemas.microsoft.com/office/drawing/2014/main" id="{93AD3820-FD94-6E47-A9DB-3F4184A3D07A}"/>
              </a:ext>
            </a:extLst>
          </p:cNvPr>
          <p:cNvSpPr>
            <a:spLocks noGrp="1"/>
          </p:cNvSpPr>
          <p:nvPr>
            <p:ph type="title"/>
          </p:nvPr>
        </p:nvSpPr>
        <p:spPr/>
        <p:txBody>
          <a:bodyPr/>
          <a:lstStyle/>
          <a:p>
            <a:r>
              <a:rPr lang="en-US" dirty="0"/>
              <a:t>Unit Testing</a:t>
            </a:r>
          </a:p>
        </p:txBody>
      </p:sp>
      <p:sp>
        <p:nvSpPr>
          <p:cNvPr id="8" name="Text Placeholder 2">
            <a:extLst>
              <a:ext uri="{FF2B5EF4-FFF2-40B4-BE49-F238E27FC236}">
                <a16:creationId xmlns:a16="http://schemas.microsoft.com/office/drawing/2014/main" id="{0F0B6BAB-A878-FC4D-ABB7-2BEC50D8FCFD}"/>
              </a:ext>
            </a:extLst>
          </p:cNvPr>
          <p:cNvSpPr>
            <a:spLocks noGrp="1"/>
          </p:cNvSpPr>
          <p:nvPr>
            <p:ph type="body" sz="quarter" idx="12"/>
          </p:nvPr>
        </p:nvSpPr>
        <p:spPr>
          <a:xfrm>
            <a:off x="3238500" y="196671"/>
            <a:ext cx="8580120" cy="583258"/>
          </a:xfrm>
        </p:spPr>
        <p:txBody>
          <a:bodyPr/>
          <a:lstStyle/>
          <a:p>
            <a:pPr marL="0" indent="0">
              <a:buNone/>
            </a:pPr>
            <a:r>
              <a:rPr lang="en-US" dirty="0">
                <a:cs typeface="Courier New" panose="02070309020205020404" pitchFamily="49" charset="0"/>
              </a:rPr>
              <a:t>./core/modules/</a:t>
            </a:r>
            <a:r>
              <a:rPr lang="en-US" dirty="0" err="1">
                <a:cs typeface="Courier New" panose="02070309020205020404" pitchFamily="49" charset="0"/>
              </a:rPr>
              <a:t>views_ui</a:t>
            </a:r>
            <a:r>
              <a:rPr lang="en-US" dirty="0">
                <a:cs typeface="Courier New" panose="02070309020205020404" pitchFamily="49" charset="0"/>
              </a:rPr>
              <a:t>/tests/</a:t>
            </a:r>
            <a:r>
              <a:rPr lang="en-US" dirty="0" err="1">
                <a:cs typeface="Courier New" panose="02070309020205020404" pitchFamily="49" charset="0"/>
              </a:rPr>
              <a:t>src</a:t>
            </a:r>
            <a:r>
              <a:rPr lang="en-US" dirty="0">
                <a:cs typeface="Courier New" panose="02070309020205020404" pitchFamily="49" charset="0"/>
              </a:rPr>
              <a:t>/Unit/Form/Ajax/</a:t>
            </a:r>
            <a:r>
              <a:rPr lang="en-US" dirty="0" err="1">
                <a:cs typeface="Courier New" panose="02070309020205020404" pitchFamily="49" charset="0"/>
              </a:rPr>
              <a:t>RearrangeFilterTest.php</a:t>
            </a:r>
            <a:r>
              <a:rPr lang="en-US" dirty="0">
                <a:cs typeface="Courier New" panose="02070309020205020404" pitchFamily="49" charset="0"/>
              </a:rPr>
              <a:t>:</a:t>
            </a:r>
          </a:p>
        </p:txBody>
      </p:sp>
    </p:spTree>
    <p:extLst>
      <p:ext uri="{BB962C8B-B14F-4D97-AF65-F5344CB8AC3E}">
        <p14:creationId xmlns:p14="http://schemas.microsoft.com/office/powerpoint/2010/main" val="822615727"/>
      </p:ext>
    </p:extLst>
  </p:cSld>
  <p:clrMapOvr>
    <a:masterClrMapping/>
  </p:clrMapOvr>
  <p:transition spd="med" advClick="0" advTm="4000">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817D15-64BA-B844-923E-B85021CEBA6B}"/>
              </a:ext>
            </a:extLst>
          </p:cNvPr>
          <p:cNvSpPr>
            <a:spLocks noGrp="1"/>
          </p:cNvSpPr>
          <p:nvPr>
            <p:ph type="sldNum" sz="quarter" idx="11"/>
          </p:nvPr>
        </p:nvSpPr>
        <p:spPr/>
        <p:txBody>
          <a:bodyPr/>
          <a:lstStyle/>
          <a:p>
            <a:fld id="{762E77F0-FB5B-4E8E-9BC9-34F14560A017}" type="slidenum">
              <a:rPr lang="en-US" smtClean="0"/>
              <a:pPr/>
              <a:t>22</a:t>
            </a:fld>
            <a:endParaRPr lang="en-US"/>
          </a:p>
        </p:txBody>
      </p:sp>
      <p:sp>
        <p:nvSpPr>
          <p:cNvPr id="3" name="Text Placeholder 2">
            <a:extLst>
              <a:ext uri="{FF2B5EF4-FFF2-40B4-BE49-F238E27FC236}">
                <a16:creationId xmlns:a16="http://schemas.microsoft.com/office/drawing/2014/main" id="{CFCEB998-31EE-9142-84FF-9A67F61AB2EC}"/>
              </a:ext>
            </a:extLst>
          </p:cNvPr>
          <p:cNvSpPr>
            <a:spLocks noGrp="1"/>
          </p:cNvSpPr>
          <p:nvPr>
            <p:ph type="body" sz="quarter" idx="12"/>
          </p:nvPr>
        </p:nvSpPr>
        <p:spPr>
          <a:xfrm>
            <a:off x="3238500" y="131953"/>
            <a:ext cx="8953500" cy="6176772"/>
          </a:xfrm>
        </p:spPr>
        <p:txBody>
          <a:bodyPr/>
          <a:lstStyle/>
          <a:p>
            <a:r>
              <a:rPr lang="en-US" sz="1500" b="1" dirty="0" err="1">
                <a:solidFill>
                  <a:schemeClr val="accent2"/>
                </a:solidFill>
                <a:latin typeface="Courier New" panose="02070309020205020404" pitchFamily="49" charset="0"/>
                <a:cs typeface="Courier New" panose="02070309020205020404" pitchFamily="49" charset="0"/>
              </a:rPr>
              <a:t>assertTrue</a:t>
            </a:r>
            <a:r>
              <a:rPr lang="en-US" sz="1500" dirty="0">
                <a:latin typeface="Courier New" panose="02070309020205020404" pitchFamily="49" charset="0"/>
                <a:cs typeface="Courier New" panose="02070309020205020404" pitchFamily="49" charset="0"/>
              </a:rPr>
              <a:t>(bool $condition[, string $message = ’’])</a:t>
            </a:r>
          </a:p>
          <a:p>
            <a:r>
              <a:rPr lang="en-US" sz="1500" b="1" dirty="0" err="1">
                <a:solidFill>
                  <a:schemeClr val="accent2"/>
                </a:solidFill>
                <a:latin typeface="Courier New" panose="02070309020205020404" pitchFamily="49" charset="0"/>
                <a:cs typeface="Courier New" panose="02070309020205020404" pitchFamily="49" charset="0"/>
              </a:rPr>
              <a:t>assertFalse</a:t>
            </a:r>
            <a:r>
              <a:rPr lang="en-US" sz="1500" dirty="0">
                <a:latin typeface="Courier New" panose="02070309020205020404" pitchFamily="49" charset="0"/>
                <a:cs typeface="Courier New" panose="02070309020205020404" pitchFamily="49" charset="0"/>
              </a:rPr>
              <a:t>(bool $condition[, string $message = ’’])</a:t>
            </a:r>
            <a:endParaRPr lang="en-US" sz="1500" b="1" dirty="0">
              <a:solidFill>
                <a:schemeClr val="accent2"/>
              </a:solidFill>
              <a:latin typeface="Courier New" panose="02070309020205020404" pitchFamily="49" charset="0"/>
              <a:cs typeface="Courier New" panose="02070309020205020404" pitchFamily="49" charset="0"/>
            </a:endParaRPr>
          </a:p>
          <a:p>
            <a:r>
              <a:rPr lang="en-US" sz="1500" b="1" dirty="0" err="1">
                <a:solidFill>
                  <a:schemeClr val="accent2"/>
                </a:solidFill>
                <a:latin typeface="Courier New" panose="02070309020205020404" pitchFamily="49" charset="0"/>
                <a:cs typeface="Courier New" panose="02070309020205020404" pitchFamily="49" charset="0"/>
              </a:rPr>
              <a:t>assertSame</a:t>
            </a:r>
            <a:r>
              <a:rPr lang="en-US" sz="1500" dirty="0">
                <a:latin typeface="Courier New" panose="02070309020205020404" pitchFamily="49" charset="0"/>
                <a:cs typeface="Courier New" panose="02070309020205020404" pitchFamily="49" charset="0"/>
              </a:rPr>
              <a:t>(mixed $expected, mixed $actual[, string $message = ’’])</a:t>
            </a:r>
          </a:p>
          <a:p>
            <a:r>
              <a:rPr lang="en-US" sz="1500" b="1" dirty="0" err="1">
                <a:solidFill>
                  <a:schemeClr val="accent2"/>
                </a:solidFill>
                <a:latin typeface="Courier New" panose="02070309020205020404" pitchFamily="49" charset="0"/>
                <a:cs typeface="Courier New" panose="02070309020205020404" pitchFamily="49" charset="0"/>
              </a:rPr>
              <a:t>assertEquals</a:t>
            </a:r>
            <a:r>
              <a:rPr lang="en-US" sz="1500" dirty="0">
                <a:latin typeface="Courier New" panose="02070309020205020404" pitchFamily="49" charset="0"/>
                <a:cs typeface="Courier New" panose="02070309020205020404" pitchFamily="49" charset="0"/>
              </a:rPr>
              <a:t>(mixed $expected, mixed $actual[, string $message = ’’])</a:t>
            </a:r>
          </a:p>
          <a:p>
            <a:r>
              <a:rPr lang="en-US" sz="1500" b="1" dirty="0" err="1">
                <a:solidFill>
                  <a:schemeClr val="accent2"/>
                </a:solidFill>
                <a:latin typeface="Courier New" panose="02070309020205020404" pitchFamily="49" charset="0"/>
                <a:cs typeface="Courier New" panose="02070309020205020404" pitchFamily="49" charset="0"/>
              </a:rPr>
              <a:t>assertNull</a:t>
            </a:r>
            <a:r>
              <a:rPr lang="en-US" sz="1500" dirty="0">
                <a:latin typeface="Courier New" panose="02070309020205020404" pitchFamily="49" charset="0"/>
                <a:cs typeface="Courier New" panose="02070309020205020404" pitchFamily="49" charset="0"/>
              </a:rPr>
              <a:t>(mixed $variable[, string $message = ’’])</a:t>
            </a:r>
          </a:p>
          <a:p>
            <a:r>
              <a:rPr lang="en-US" sz="1500" b="1" dirty="0">
                <a:solidFill>
                  <a:schemeClr val="accent2"/>
                </a:solidFill>
                <a:latin typeface="Courier New" panose="02070309020205020404" pitchFamily="49" charset="0"/>
                <a:cs typeface="Courier New" panose="02070309020205020404" pitchFamily="49" charset="0"/>
              </a:rPr>
              <a:t>assertArrayHasKey</a:t>
            </a:r>
            <a:r>
              <a:rPr lang="en-US" sz="1500" dirty="0">
                <a:latin typeface="Courier New" panose="02070309020205020404" pitchFamily="49" charset="0"/>
                <a:cs typeface="Courier New" panose="02070309020205020404" pitchFamily="49" charset="0"/>
              </a:rPr>
              <a:t>(mixed $key, array $array[, string $message = ''])</a:t>
            </a:r>
          </a:p>
          <a:p>
            <a:r>
              <a:rPr lang="en-US" sz="1500" b="1" dirty="0" err="1">
                <a:solidFill>
                  <a:schemeClr val="accent2"/>
                </a:solidFill>
                <a:latin typeface="Courier New" panose="02070309020205020404" pitchFamily="49" charset="0"/>
                <a:cs typeface="Courier New" panose="02070309020205020404" pitchFamily="49" charset="0"/>
              </a:rPr>
              <a:t>assertArraySubset</a:t>
            </a:r>
            <a:r>
              <a:rPr lang="en-US" sz="1500" dirty="0">
                <a:latin typeface="Courier New" panose="02070309020205020404" pitchFamily="49" charset="0"/>
                <a:cs typeface="Courier New" panose="02070309020205020404" pitchFamily="49" charset="0"/>
              </a:rPr>
              <a:t>(array $subset, array $array[, bool $strict = ’’,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string $message = ’’])</a:t>
            </a:r>
          </a:p>
          <a:p>
            <a:r>
              <a:rPr lang="en-US" sz="1500" b="1" dirty="0">
                <a:solidFill>
                  <a:schemeClr val="accent2"/>
                </a:solidFill>
                <a:latin typeface="Courier New" panose="02070309020205020404" pitchFamily="49" charset="0"/>
                <a:cs typeface="Courier New" panose="02070309020205020404" pitchFamily="49" charset="0"/>
              </a:rPr>
              <a:t>assertInstanceOf</a:t>
            </a:r>
            <a:r>
              <a:rPr lang="en-US" sz="1500" dirty="0">
                <a:latin typeface="Courier New" panose="02070309020205020404" pitchFamily="49" charset="0"/>
                <a:cs typeface="Courier New" panose="02070309020205020404" pitchFamily="49" charset="0"/>
              </a:rPr>
              <a:t>($expected, $actual[, $message = ’’])</a:t>
            </a:r>
          </a:p>
          <a:p>
            <a:r>
              <a:rPr lang="en-US" sz="1500" b="1" dirty="0">
                <a:solidFill>
                  <a:schemeClr val="accent2"/>
                </a:solidFill>
                <a:latin typeface="Courier New" panose="02070309020205020404" pitchFamily="49" charset="0"/>
                <a:cs typeface="Courier New" panose="02070309020205020404" pitchFamily="49" charset="0"/>
              </a:rPr>
              <a:t>assertCount</a:t>
            </a:r>
            <a:r>
              <a:rPr lang="en-US" sz="1500" dirty="0">
                <a:latin typeface="Courier New" panose="02070309020205020404" pitchFamily="49" charset="0"/>
                <a:cs typeface="Courier New" panose="02070309020205020404" pitchFamily="49" charset="0"/>
              </a:rPr>
              <a:t>($expectedCount, $haystack[, string $message = ’’])</a:t>
            </a:r>
          </a:p>
          <a:p>
            <a:r>
              <a:rPr lang="en-US" sz="1500" b="1" dirty="0">
                <a:solidFill>
                  <a:schemeClr val="accent2"/>
                </a:solidFill>
                <a:latin typeface="Courier New" panose="02070309020205020404" pitchFamily="49" charset="0"/>
                <a:cs typeface="Courier New" panose="02070309020205020404" pitchFamily="49" charset="0"/>
              </a:rPr>
              <a:t>assertGreaterThan</a:t>
            </a:r>
            <a:r>
              <a:rPr lang="en-US" sz="1500" dirty="0">
                <a:latin typeface="Courier New" panose="02070309020205020404" pitchFamily="49" charset="0"/>
                <a:cs typeface="Courier New" panose="02070309020205020404" pitchFamily="49" charset="0"/>
              </a:rPr>
              <a:t>(mixed $expected, mixed $actual[, string $message = ''])</a:t>
            </a:r>
          </a:p>
          <a:p>
            <a:r>
              <a:rPr lang="en-US" sz="1600" dirty="0">
                <a:cs typeface="Courier New" panose="02070309020205020404" pitchFamily="49" charset="0"/>
              </a:rPr>
              <a:t>Most assertions have a negation method that use the same parameters. For example:</a:t>
            </a:r>
          </a:p>
          <a:p>
            <a:pPr lvl="1"/>
            <a:r>
              <a:rPr lang="en-US" sz="1600" b="1" dirty="0" err="1">
                <a:solidFill>
                  <a:schemeClr val="accent2"/>
                </a:solidFill>
                <a:latin typeface="Courier New" panose="02070309020205020404" pitchFamily="49" charset="0"/>
                <a:cs typeface="Courier New" panose="02070309020205020404" pitchFamily="49" charset="0"/>
              </a:rPr>
              <a:t>assertSame</a:t>
            </a:r>
            <a:r>
              <a:rPr lang="en-US" sz="1600" b="1" dirty="0">
                <a:solidFill>
                  <a:schemeClr val="accent2"/>
                </a:solidFill>
                <a:latin typeface="Courier New" panose="02070309020205020404" pitchFamily="49" charset="0"/>
                <a:cs typeface="Courier New" panose="02070309020205020404" pitchFamily="49" charset="0"/>
              </a:rPr>
              <a:t>()</a:t>
            </a:r>
            <a:r>
              <a:rPr lang="en-US" sz="1600" dirty="0">
                <a:cs typeface="Courier New" panose="02070309020205020404" pitchFamily="49" charset="0"/>
              </a:rPr>
              <a:t> vs </a:t>
            </a:r>
            <a:r>
              <a:rPr lang="en-US" sz="1600" b="1" dirty="0" err="1">
                <a:solidFill>
                  <a:schemeClr val="accent2"/>
                </a:solidFill>
                <a:latin typeface="Courier New" panose="02070309020205020404" pitchFamily="49" charset="0"/>
                <a:cs typeface="Courier New" panose="02070309020205020404" pitchFamily="49" charset="0"/>
              </a:rPr>
              <a:t>assertNotSame</a:t>
            </a:r>
            <a:r>
              <a:rPr lang="en-US" sz="1600" b="1" dirty="0">
                <a:solidFill>
                  <a:schemeClr val="accent2"/>
                </a:solidFill>
                <a:latin typeface="Courier New" panose="02070309020205020404" pitchFamily="49" charset="0"/>
                <a:cs typeface="Courier New" panose="02070309020205020404" pitchFamily="49" charset="0"/>
              </a:rPr>
              <a:t>()</a:t>
            </a:r>
          </a:p>
          <a:p>
            <a:pPr lvl="1"/>
            <a:r>
              <a:rPr lang="en-US" sz="1600" b="1" dirty="0" err="1">
                <a:solidFill>
                  <a:schemeClr val="accent2"/>
                </a:solidFill>
                <a:latin typeface="Courier New" panose="02070309020205020404" pitchFamily="49" charset="0"/>
                <a:cs typeface="Courier New" panose="02070309020205020404" pitchFamily="49" charset="0"/>
              </a:rPr>
              <a:t>assertArrayHasKey</a:t>
            </a:r>
            <a:r>
              <a:rPr lang="en-US" sz="1600" b="1" dirty="0">
                <a:solidFill>
                  <a:schemeClr val="accent2"/>
                </a:solidFill>
                <a:latin typeface="Courier New" panose="02070309020205020404" pitchFamily="49" charset="0"/>
                <a:cs typeface="Courier New" panose="02070309020205020404" pitchFamily="49" charset="0"/>
              </a:rPr>
              <a:t>()</a:t>
            </a:r>
            <a:r>
              <a:rPr lang="en-US" sz="1600" dirty="0">
                <a:cs typeface="Courier New" panose="02070309020205020404" pitchFamily="49" charset="0"/>
              </a:rPr>
              <a:t> vs </a:t>
            </a:r>
            <a:r>
              <a:rPr lang="en-US" sz="1600" b="1" dirty="0" err="1">
                <a:solidFill>
                  <a:schemeClr val="accent2"/>
                </a:solidFill>
                <a:latin typeface="Courier New" panose="02070309020205020404" pitchFamily="49" charset="0"/>
                <a:cs typeface="Courier New" panose="02070309020205020404" pitchFamily="49" charset="0"/>
              </a:rPr>
              <a:t>assertArrayNotHasKey</a:t>
            </a:r>
            <a:r>
              <a:rPr lang="en-US" sz="1600" b="1" dirty="0">
                <a:solidFill>
                  <a:schemeClr val="accent2"/>
                </a:solidFill>
                <a:latin typeface="Courier New" panose="02070309020205020404" pitchFamily="49" charset="0"/>
                <a:cs typeface="Courier New" panose="02070309020205020404" pitchFamily="49" charset="0"/>
              </a:rPr>
              <a:t>()</a:t>
            </a:r>
            <a:br>
              <a:rPr lang="en-US" sz="1600" b="1" dirty="0">
                <a:solidFill>
                  <a:schemeClr val="accent2"/>
                </a:solidFill>
                <a:latin typeface="Courier New" panose="02070309020205020404" pitchFamily="49" charset="0"/>
                <a:cs typeface="Courier New" panose="02070309020205020404" pitchFamily="49" charset="0"/>
              </a:rPr>
            </a:br>
            <a:endParaRPr lang="en-US" sz="1600" b="1" dirty="0">
              <a:solidFill>
                <a:schemeClr val="accent2"/>
              </a:solidFill>
              <a:latin typeface="Courier New" panose="02070309020205020404" pitchFamily="49" charset="0"/>
              <a:cs typeface="Courier New" panose="02070309020205020404" pitchFamily="49" charset="0"/>
            </a:endParaRPr>
          </a:p>
          <a:p>
            <a:pPr marL="0" indent="0">
              <a:buNone/>
            </a:pPr>
            <a:r>
              <a:rPr lang="en-US" sz="1400" dirty="0"/>
              <a:t>SOURCE: PHPUnit 6.5 - Appendix A. Assertions</a:t>
            </a:r>
            <a:br>
              <a:rPr lang="en-US" sz="1400" dirty="0"/>
            </a:br>
            <a:r>
              <a:rPr lang="en-US" sz="1400" dirty="0">
                <a:hlinkClick r:id="rId2"/>
              </a:rPr>
              <a:t>https://phpunit.de/manual/6.5/en/appendixes.assertions.html</a:t>
            </a:r>
            <a:endParaRPr lang="en-US" sz="1400" dirty="0"/>
          </a:p>
        </p:txBody>
      </p:sp>
      <p:sp>
        <p:nvSpPr>
          <p:cNvPr id="4" name="Text Placeholder 3">
            <a:extLst>
              <a:ext uri="{FF2B5EF4-FFF2-40B4-BE49-F238E27FC236}">
                <a16:creationId xmlns:a16="http://schemas.microsoft.com/office/drawing/2014/main" id="{FECA0A88-779E-2543-8140-9A687A72B0BA}"/>
              </a:ext>
            </a:extLst>
          </p:cNvPr>
          <p:cNvSpPr>
            <a:spLocks noGrp="1"/>
          </p:cNvSpPr>
          <p:nvPr>
            <p:ph type="body" sz="quarter" idx="13"/>
          </p:nvPr>
        </p:nvSpPr>
        <p:spPr/>
        <p:txBody>
          <a:bodyPr/>
          <a:lstStyle/>
          <a:p>
            <a:r>
              <a:rPr lang="en-US" dirty="0"/>
              <a:t>PHPUnit </a:t>
            </a:r>
            <a:br>
              <a:rPr lang="en-US" dirty="0"/>
            </a:br>
            <a:r>
              <a:rPr lang="en-US" dirty="0"/>
              <a:t>Common Assertions</a:t>
            </a:r>
          </a:p>
        </p:txBody>
      </p:sp>
      <p:sp>
        <p:nvSpPr>
          <p:cNvPr id="5" name="Title 4">
            <a:extLst>
              <a:ext uri="{FF2B5EF4-FFF2-40B4-BE49-F238E27FC236}">
                <a16:creationId xmlns:a16="http://schemas.microsoft.com/office/drawing/2014/main" id="{E5446A60-35C7-0246-8B84-F4CFB5D585F6}"/>
              </a:ext>
            </a:extLst>
          </p:cNvPr>
          <p:cNvSpPr>
            <a:spLocks noGrp="1"/>
          </p:cNvSpPr>
          <p:nvPr>
            <p:ph type="title"/>
          </p:nvPr>
        </p:nvSpPr>
        <p:spPr/>
        <p:txBody>
          <a:bodyPr/>
          <a:lstStyle/>
          <a:p>
            <a:r>
              <a:rPr lang="en-US" dirty="0"/>
              <a:t>Unit Testing</a:t>
            </a:r>
          </a:p>
        </p:txBody>
      </p:sp>
    </p:spTree>
    <p:extLst>
      <p:ext uri="{BB962C8B-B14F-4D97-AF65-F5344CB8AC3E}">
        <p14:creationId xmlns:p14="http://schemas.microsoft.com/office/powerpoint/2010/main" val="1937489633"/>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1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1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1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8" dur="1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1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4" dur="1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1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50" dur="1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1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56" dur="1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100" fill="hold"/>
                                        <p:tgtEl>
                                          <p:spTgt spid="3">
                                            <p:txEl>
                                              <p:pRg st="10" end="10"/>
                                            </p:txEl>
                                          </p:spTgt>
                                        </p:tgtEl>
                                        <p:attrNameLst>
                                          <p:attrName>ppt_x</p:attrName>
                                        </p:attrNameLst>
                                      </p:cBhvr>
                                      <p:tavLst>
                                        <p:tav tm="0">
                                          <p:val>
                                            <p:strVal val="1+#ppt_w/2"/>
                                          </p:val>
                                        </p:tav>
                                        <p:tav tm="100000">
                                          <p:val>
                                            <p:strVal val="#ppt_x"/>
                                          </p:val>
                                        </p:tav>
                                      </p:tavLst>
                                    </p:anim>
                                    <p:anim calcmode="lin" valueType="num">
                                      <p:cBhvr additive="base">
                                        <p:cTn id="62" dur="100" fill="hold"/>
                                        <p:tgtEl>
                                          <p:spTgt spid="3">
                                            <p:txEl>
                                              <p:pRg st="10" end="10"/>
                                            </p:txEl>
                                          </p:spTgt>
                                        </p:tgtEl>
                                        <p:attrNameLst>
                                          <p:attrName>ppt_y</p:attrName>
                                        </p:attrNameLst>
                                      </p:cBhvr>
                                      <p:tavLst>
                                        <p:tav tm="0">
                                          <p:val>
                                            <p:strVal val="#ppt_y"/>
                                          </p:val>
                                        </p:tav>
                                        <p:tav tm="100000">
                                          <p:val>
                                            <p:strVal val="#ppt_y"/>
                                          </p:val>
                                        </p:tav>
                                      </p:tavLst>
                                    </p:anim>
                                  </p:childTnLst>
                                </p:cTn>
                              </p:par>
                              <p:par>
                                <p:cTn id="63" presetID="2" presetClass="entr" presetSubtype="2" fill="hold" nodeType="with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anim calcmode="lin" valueType="num">
                                      <p:cBhvr additive="base">
                                        <p:cTn id="65" dur="100" fill="hold"/>
                                        <p:tgtEl>
                                          <p:spTgt spid="3">
                                            <p:txEl>
                                              <p:pRg st="11" end="11"/>
                                            </p:txEl>
                                          </p:spTgt>
                                        </p:tgtEl>
                                        <p:attrNameLst>
                                          <p:attrName>ppt_x</p:attrName>
                                        </p:attrNameLst>
                                      </p:cBhvr>
                                      <p:tavLst>
                                        <p:tav tm="0">
                                          <p:val>
                                            <p:strVal val="1+#ppt_w/2"/>
                                          </p:val>
                                        </p:tav>
                                        <p:tav tm="100000">
                                          <p:val>
                                            <p:strVal val="#ppt_x"/>
                                          </p:val>
                                        </p:tav>
                                      </p:tavLst>
                                    </p:anim>
                                    <p:anim calcmode="lin" valueType="num">
                                      <p:cBhvr additive="base">
                                        <p:cTn id="66" dur="100" fill="hold"/>
                                        <p:tgtEl>
                                          <p:spTgt spid="3">
                                            <p:txEl>
                                              <p:pRg st="11" end="11"/>
                                            </p:txEl>
                                          </p:spTgt>
                                        </p:tgtEl>
                                        <p:attrNameLst>
                                          <p:attrName>ppt_y</p:attrName>
                                        </p:attrNameLst>
                                      </p:cBhvr>
                                      <p:tavLst>
                                        <p:tav tm="0">
                                          <p:val>
                                            <p:strVal val="#ppt_y"/>
                                          </p:val>
                                        </p:tav>
                                        <p:tav tm="100000">
                                          <p:val>
                                            <p:strVal val="#ppt_y"/>
                                          </p:val>
                                        </p:tav>
                                      </p:tavLst>
                                    </p:anim>
                                  </p:childTnLst>
                                </p:cTn>
                              </p:par>
                              <p:par>
                                <p:cTn id="67" presetID="2" presetClass="entr" presetSubtype="2" fill="hold" nodeType="with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 calcmode="lin" valueType="num">
                                      <p:cBhvr additive="base">
                                        <p:cTn id="69" dur="100" fill="hold"/>
                                        <p:tgtEl>
                                          <p:spTgt spid="3">
                                            <p:txEl>
                                              <p:pRg st="12" end="12"/>
                                            </p:txEl>
                                          </p:spTgt>
                                        </p:tgtEl>
                                        <p:attrNameLst>
                                          <p:attrName>ppt_x</p:attrName>
                                        </p:attrNameLst>
                                      </p:cBhvr>
                                      <p:tavLst>
                                        <p:tav tm="0">
                                          <p:val>
                                            <p:strVal val="1+#ppt_w/2"/>
                                          </p:val>
                                        </p:tav>
                                        <p:tav tm="100000">
                                          <p:val>
                                            <p:strVal val="#ppt_x"/>
                                          </p:val>
                                        </p:tav>
                                      </p:tavLst>
                                    </p:anim>
                                    <p:anim calcmode="lin" valueType="num">
                                      <p:cBhvr additive="base">
                                        <p:cTn id="70" dur="1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E4E815-FCAA-124C-97E1-C653526B0E95}"/>
              </a:ext>
            </a:extLst>
          </p:cNvPr>
          <p:cNvSpPr>
            <a:spLocks noGrp="1"/>
          </p:cNvSpPr>
          <p:nvPr>
            <p:ph type="sldNum" sz="quarter" idx="11"/>
          </p:nvPr>
        </p:nvSpPr>
        <p:spPr/>
        <p:txBody>
          <a:bodyPr/>
          <a:lstStyle/>
          <a:p>
            <a:fld id="{762E77F0-FB5B-4E8E-9BC9-34F14560A017}" type="slidenum">
              <a:rPr lang="en-US" smtClean="0"/>
              <a:pPr/>
              <a:t>23</a:t>
            </a:fld>
            <a:endParaRPr lang="en-US"/>
          </a:p>
        </p:txBody>
      </p:sp>
      <p:sp>
        <p:nvSpPr>
          <p:cNvPr id="3" name="Text Placeholder 2">
            <a:extLst>
              <a:ext uri="{FF2B5EF4-FFF2-40B4-BE49-F238E27FC236}">
                <a16:creationId xmlns:a16="http://schemas.microsoft.com/office/drawing/2014/main" id="{2FD1AC15-FD8E-CD48-92C0-0211C35727F2}"/>
              </a:ext>
            </a:extLst>
          </p:cNvPr>
          <p:cNvSpPr>
            <a:spLocks noGrp="1"/>
          </p:cNvSpPr>
          <p:nvPr>
            <p:ph type="body" sz="quarter" idx="12"/>
          </p:nvPr>
        </p:nvSpPr>
        <p:spPr/>
        <p:txBody>
          <a:bodyPr/>
          <a:lstStyle/>
          <a:p>
            <a:r>
              <a:rPr lang="en-US" dirty="0">
                <a:cs typeface="Courier New" panose="02070309020205020404" pitchFamily="49" charset="0"/>
              </a:rPr>
              <a:t>A fixture is the known </a:t>
            </a:r>
            <a:r>
              <a:rPr lang="en-US" u="sng" dirty="0">
                <a:cs typeface="Courier New" panose="02070309020205020404" pitchFamily="49" charset="0"/>
              </a:rPr>
              <a:t>default state</a:t>
            </a:r>
            <a:r>
              <a:rPr lang="en-US" dirty="0">
                <a:cs typeface="Courier New" panose="02070309020205020404" pitchFamily="49" charset="0"/>
              </a:rPr>
              <a:t> across all tests within a class.</a:t>
            </a:r>
            <a:endParaRPr lang="en-US" b="1" dirty="0">
              <a:solidFill>
                <a:schemeClr val="accent2"/>
              </a:solidFill>
              <a:latin typeface="Courier New" panose="02070309020205020404" pitchFamily="49" charset="0"/>
              <a:cs typeface="Courier New" panose="02070309020205020404" pitchFamily="49" charset="0"/>
            </a:endParaRPr>
          </a:p>
          <a:p>
            <a:r>
              <a:rPr lang="en-US" dirty="0">
                <a:cs typeface="Courier New" panose="02070309020205020404" pitchFamily="49" charset="0"/>
              </a:rPr>
              <a:t>Setting up testing fixtures</a:t>
            </a:r>
          </a:p>
          <a:p>
            <a:pPr lvl="1"/>
            <a:r>
              <a:rPr lang="en-US" b="1" dirty="0" err="1">
                <a:solidFill>
                  <a:schemeClr val="accent2"/>
                </a:solidFill>
                <a:latin typeface="Courier New" panose="02070309020205020404" pitchFamily="49" charset="0"/>
                <a:cs typeface="Courier New" panose="02070309020205020404" pitchFamily="49" charset="0"/>
              </a:rPr>
              <a:t>setUp</a:t>
            </a:r>
            <a:r>
              <a:rPr lang="en-US" b="1" dirty="0">
                <a:solidFill>
                  <a:schemeClr val="accent2"/>
                </a:solidFill>
                <a:latin typeface="Courier New" panose="02070309020205020404" pitchFamily="49" charset="0"/>
                <a:cs typeface="Courier New" panose="02070309020205020404" pitchFamily="49" charset="0"/>
              </a:rPr>
              <a:t>()</a:t>
            </a:r>
            <a:r>
              <a:rPr lang="en-US" dirty="0"/>
              <a:t> – </a:t>
            </a:r>
            <a:r>
              <a:rPr lang="en-US" u="sng" dirty="0"/>
              <a:t>Runs prior to each individual test</a:t>
            </a:r>
            <a:r>
              <a:rPr lang="en-US" dirty="0"/>
              <a:t> within a test class.</a:t>
            </a:r>
          </a:p>
          <a:p>
            <a:pPr lvl="1"/>
            <a:r>
              <a:rPr lang="en-US" b="1" dirty="0" err="1">
                <a:solidFill>
                  <a:schemeClr val="accent2"/>
                </a:solidFill>
                <a:latin typeface="Courier New" panose="02070309020205020404" pitchFamily="49" charset="0"/>
                <a:cs typeface="Courier New" panose="02070309020205020404" pitchFamily="49" charset="0"/>
              </a:rPr>
              <a:t>tearDown</a:t>
            </a:r>
            <a:r>
              <a:rPr lang="en-US" b="1" dirty="0">
                <a:solidFill>
                  <a:schemeClr val="accent2"/>
                </a:solidFill>
                <a:latin typeface="Courier New" panose="02070309020205020404" pitchFamily="49" charset="0"/>
                <a:cs typeface="Courier New" panose="02070309020205020404" pitchFamily="49" charset="0"/>
              </a:rPr>
              <a:t>()</a:t>
            </a:r>
            <a:r>
              <a:rPr lang="en-US" dirty="0"/>
              <a:t> – </a:t>
            </a:r>
            <a:r>
              <a:rPr lang="en-US" u="sng" dirty="0"/>
              <a:t>Runs after each individual test</a:t>
            </a:r>
            <a:r>
              <a:rPr lang="en-US" dirty="0"/>
              <a:t> within a test class. Generally speaking, you only need to do this if using external resources such as files and sockets.</a:t>
            </a:r>
          </a:p>
          <a:p>
            <a:r>
              <a:rPr lang="en-US" dirty="0"/>
              <a:t>Sharing fixtures across tests</a:t>
            </a:r>
          </a:p>
          <a:p>
            <a:pPr lvl="1"/>
            <a:r>
              <a:rPr lang="en-US" b="1" dirty="0" err="1">
                <a:solidFill>
                  <a:schemeClr val="accent2"/>
                </a:solidFill>
                <a:latin typeface="Courier New" panose="02070309020205020404" pitchFamily="49" charset="0"/>
                <a:cs typeface="Courier New" panose="02070309020205020404" pitchFamily="49" charset="0"/>
              </a:rPr>
              <a:t>setUpBeforeClass</a:t>
            </a:r>
            <a:r>
              <a:rPr lang="en-US" b="1" dirty="0">
                <a:solidFill>
                  <a:schemeClr val="accent2"/>
                </a:solidFill>
                <a:latin typeface="Courier New" panose="02070309020205020404" pitchFamily="49" charset="0"/>
                <a:cs typeface="Courier New" panose="02070309020205020404" pitchFamily="49" charset="0"/>
              </a:rPr>
              <a:t>()</a:t>
            </a:r>
            <a:r>
              <a:rPr lang="en-US" dirty="0"/>
              <a:t> – </a:t>
            </a:r>
            <a:r>
              <a:rPr lang="en-US" u="sng" dirty="0"/>
              <a:t>Runs prior to the first test run</a:t>
            </a:r>
            <a:r>
              <a:rPr lang="en-US" dirty="0"/>
              <a:t> within a class.</a:t>
            </a:r>
          </a:p>
          <a:p>
            <a:pPr lvl="1"/>
            <a:r>
              <a:rPr lang="en-US" b="1" dirty="0" err="1">
                <a:solidFill>
                  <a:schemeClr val="accent2"/>
                </a:solidFill>
                <a:latin typeface="Courier New" panose="02070309020205020404" pitchFamily="49" charset="0"/>
                <a:cs typeface="Courier New" panose="02070309020205020404" pitchFamily="49" charset="0"/>
              </a:rPr>
              <a:t>tearDownAfterClass</a:t>
            </a:r>
            <a:r>
              <a:rPr lang="en-US" b="1" dirty="0">
                <a:solidFill>
                  <a:schemeClr val="accent2"/>
                </a:solidFill>
                <a:latin typeface="Courier New" panose="02070309020205020404" pitchFamily="49" charset="0"/>
                <a:cs typeface="Courier New" panose="02070309020205020404" pitchFamily="49" charset="0"/>
              </a:rPr>
              <a:t>()</a:t>
            </a:r>
            <a:r>
              <a:rPr lang="en-US" dirty="0"/>
              <a:t> – </a:t>
            </a:r>
            <a:r>
              <a:rPr lang="en-US" u="sng" dirty="0"/>
              <a:t>Runs after the last test run</a:t>
            </a:r>
            <a:r>
              <a:rPr lang="en-US" dirty="0"/>
              <a:t> within a class.</a:t>
            </a:r>
          </a:p>
          <a:p>
            <a:pPr lvl="1"/>
            <a:r>
              <a:rPr lang="en-US" dirty="0"/>
              <a:t>Sharing fixtures across tests is generally discouraged as unit tests should be decoupled from one another. Examples where this might make sense is when using a database connection across multiple tests.</a:t>
            </a:r>
          </a:p>
          <a:p>
            <a:pPr marL="0" indent="0">
              <a:buNone/>
            </a:pPr>
            <a:endParaRPr lang="en-US" dirty="0"/>
          </a:p>
          <a:p>
            <a:endParaRPr lang="en-US" dirty="0"/>
          </a:p>
          <a:p>
            <a:pPr marL="0" indent="0">
              <a:buNone/>
            </a:pPr>
            <a:r>
              <a:rPr lang="en-US" sz="1400" dirty="0"/>
              <a:t>SOURCE: PHPUnit -  Chapter 4. Fixtures</a:t>
            </a:r>
            <a:br>
              <a:rPr lang="en-US" sz="1400" dirty="0">
                <a:hlinkClick r:id="rId2"/>
              </a:rPr>
            </a:br>
            <a:r>
              <a:rPr lang="en-US" sz="1400" dirty="0">
                <a:hlinkClick r:id="rId2"/>
              </a:rPr>
              <a:t>https://phpunit.de/manual/6.5/en/fixtures.html</a:t>
            </a:r>
            <a:endParaRPr lang="en-US" sz="1400" dirty="0"/>
          </a:p>
        </p:txBody>
      </p:sp>
      <p:sp>
        <p:nvSpPr>
          <p:cNvPr id="4" name="Text Placeholder 3">
            <a:extLst>
              <a:ext uri="{FF2B5EF4-FFF2-40B4-BE49-F238E27FC236}">
                <a16:creationId xmlns:a16="http://schemas.microsoft.com/office/drawing/2014/main" id="{0D45ADE3-E10E-7B48-862B-1C39F8ACFB7C}"/>
              </a:ext>
            </a:extLst>
          </p:cNvPr>
          <p:cNvSpPr>
            <a:spLocks noGrp="1"/>
          </p:cNvSpPr>
          <p:nvPr>
            <p:ph type="body" sz="quarter" idx="13"/>
          </p:nvPr>
        </p:nvSpPr>
        <p:spPr/>
        <p:txBody>
          <a:bodyPr/>
          <a:lstStyle/>
          <a:p>
            <a:r>
              <a:rPr lang="en-US" dirty="0"/>
              <a:t>PHPUnit</a:t>
            </a:r>
            <a:br>
              <a:rPr lang="en-US" dirty="0"/>
            </a:br>
            <a:r>
              <a:rPr lang="en-US" dirty="0"/>
              <a:t>Fixture Methods</a:t>
            </a:r>
          </a:p>
        </p:txBody>
      </p:sp>
      <p:sp>
        <p:nvSpPr>
          <p:cNvPr id="5" name="Title 4">
            <a:extLst>
              <a:ext uri="{FF2B5EF4-FFF2-40B4-BE49-F238E27FC236}">
                <a16:creationId xmlns:a16="http://schemas.microsoft.com/office/drawing/2014/main" id="{85E30194-EEF2-754E-B8ED-D5ACFE9BFD85}"/>
              </a:ext>
            </a:extLst>
          </p:cNvPr>
          <p:cNvSpPr>
            <a:spLocks noGrp="1"/>
          </p:cNvSpPr>
          <p:nvPr>
            <p:ph type="title"/>
          </p:nvPr>
        </p:nvSpPr>
        <p:spPr/>
        <p:txBody>
          <a:bodyPr/>
          <a:lstStyle/>
          <a:p>
            <a:r>
              <a:rPr lang="en-US" dirty="0"/>
              <a:t>Unit Testing</a:t>
            </a:r>
          </a:p>
        </p:txBody>
      </p:sp>
    </p:spTree>
    <p:extLst>
      <p:ext uri="{BB962C8B-B14F-4D97-AF65-F5344CB8AC3E}">
        <p14:creationId xmlns:p14="http://schemas.microsoft.com/office/powerpoint/2010/main" val="427284873"/>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1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1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1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8" dur="1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1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4" dur="1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EA4842-FA51-0B4D-82A3-B1F8595D3E12}"/>
              </a:ext>
            </a:extLst>
          </p:cNvPr>
          <p:cNvSpPr>
            <a:spLocks noGrp="1"/>
          </p:cNvSpPr>
          <p:nvPr>
            <p:ph type="sldNum" sz="quarter" idx="11"/>
          </p:nvPr>
        </p:nvSpPr>
        <p:spPr/>
        <p:txBody>
          <a:bodyPr/>
          <a:lstStyle/>
          <a:p>
            <a:fld id="{762E77F0-FB5B-4E8E-9BC9-34F14560A017}" type="slidenum">
              <a:rPr lang="en-US" smtClean="0"/>
              <a:pPr/>
              <a:t>24</a:t>
            </a:fld>
            <a:endParaRPr lang="en-US"/>
          </a:p>
        </p:txBody>
      </p:sp>
      <p:sp>
        <p:nvSpPr>
          <p:cNvPr id="3" name="Text Placeholder 2">
            <a:extLst>
              <a:ext uri="{FF2B5EF4-FFF2-40B4-BE49-F238E27FC236}">
                <a16:creationId xmlns:a16="http://schemas.microsoft.com/office/drawing/2014/main" id="{BEB78F01-3CAF-E545-B9BC-D07F57CFCBC4}"/>
              </a:ext>
            </a:extLst>
          </p:cNvPr>
          <p:cNvSpPr>
            <a:spLocks noGrp="1"/>
          </p:cNvSpPr>
          <p:nvPr>
            <p:ph type="body" sz="quarter" idx="12"/>
          </p:nvPr>
        </p:nvSpPr>
        <p:spPr>
          <a:xfrm>
            <a:off x="3238500" y="53894"/>
            <a:ext cx="8580120" cy="6176772"/>
          </a:xfrm>
        </p:spPr>
        <p:txBody>
          <a:bodyPr/>
          <a:lstStyle/>
          <a:p>
            <a:r>
              <a:rPr lang="en-US" b="1" dirty="0"/>
              <a:t>Test Double </a:t>
            </a:r>
            <a:r>
              <a:rPr lang="en-US" dirty="0"/>
              <a:t>is any pretend object used in place of a real object in tests. </a:t>
            </a:r>
          </a:p>
          <a:p>
            <a:pPr lvl="1"/>
            <a:r>
              <a:rPr lang="en-US" dirty="0"/>
              <a:t>The term is a play on “Stunt Double” from movies</a:t>
            </a:r>
          </a:p>
          <a:p>
            <a:r>
              <a:rPr lang="en-US" dirty="0"/>
              <a:t>Types of test doubles:</a:t>
            </a:r>
          </a:p>
          <a:p>
            <a:pPr lvl="1"/>
            <a:r>
              <a:rPr lang="en-US" b="1" dirty="0"/>
              <a:t>Dummy </a:t>
            </a:r>
            <a:r>
              <a:rPr lang="en-US" dirty="0"/>
              <a:t>objects are passed around but never used.</a:t>
            </a:r>
          </a:p>
          <a:p>
            <a:pPr lvl="2"/>
            <a:r>
              <a:rPr lang="en-US" dirty="0"/>
              <a:t>Example: Constructor parameters for object unused by code under test</a:t>
            </a:r>
          </a:p>
          <a:p>
            <a:pPr lvl="1"/>
            <a:r>
              <a:rPr lang="en-US" b="1" dirty="0"/>
              <a:t>Fake</a:t>
            </a:r>
            <a:r>
              <a:rPr lang="en-US" dirty="0"/>
              <a:t> objects function as expected but take shortcuts.</a:t>
            </a:r>
          </a:p>
          <a:p>
            <a:pPr lvl="2"/>
            <a:r>
              <a:rPr lang="en-US" dirty="0"/>
              <a:t>Example: Simulating responses from an API.</a:t>
            </a:r>
          </a:p>
          <a:p>
            <a:pPr lvl="1"/>
            <a:r>
              <a:rPr lang="en-US" b="1" dirty="0"/>
              <a:t>Stubs</a:t>
            </a:r>
            <a:r>
              <a:rPr lang="en-US" dirty="0"/>
              <a:t> override methods to provide canned responses.</a:t>
            </a:r>
          </a:p>
          <a:p>
            <a:pPr lvl="2"/>
            <a:r>
              <a:rPr lang="en-US" dirty="0"/>
              <a:t>Example: Returning the correct result of some long running method.</a:t>
            </a:r>
          </a:p>
          <a:p>
            <a:pPr lvl="1"/>
            <a:r>
              <a:rPr lang="en-US" b="1" dirty="0"/>
              <a:t>Spies</a:t>
            </a:r>
            <a:r>
              <a:rPr lang="en-US" dirty="0"/>
              <a:t> are stubs that also document how they are being used.</a:t>
            </a:r>
          </a:p>
          <a:p>
            <a:pPr lvl="2"/>
            <a:r>
              <a:rPr lang="en-US" dirty="0"/>
              <a:t>Example: Counting how many times a method is called.</a:t>
            </a:r>
          </a:p>
          <a:p>
            <a:pPr lvl="1"/>
            <a:r>
              <a:rPr lang="en-US" b="1" dirty="0"/>
              <a:t>Mocks</a:t>
            </a:r>
            <a:r>
              <a:rPr lang="en-US" dirty="0"/>
              <a:t> specify outline of full expected behavior within a method.</a:t>
            </a:r>
          </a:p>
          <a:p>
            <a:pPr lvl="2"/>
            <a:r>
              <a:rPr lang="en-US" dirty="0"/>
              <a:t>Example: Ensuring method calls other component method </a:t>
            </a:r>
            <a:r>
              <a:rPr lang="en-US" dirty="0" err="1"/>
              <a:t>explicity</a:t>
            </a:r>
            <a:r>
              <a:rPr lang="en-US" dirty="0"/>
              <a:t> amount of times, and with what parameters.</a:t>
            </a:r>
            <a:endParaRPr lang="en-US" b="1" dirty="0"/>
          </a:p>
          <a:p>
            <a:pPr marL="0" indent="0">
              <a:buNone/>
            </a:pPr>
            <a:r>
              <a:rPr lang="en-US" sz="1400" dirty="0"/>
              <a:t>SOURCE: Mocks Aren’t Stubs</a:t>
            </a:r>
            <a:br>
              <a:rPr lang="en-US" sz="1400" dirty="0"/>
            </a:br>
            <a:r>
              <a:rPr lang="en-US" sz="1400" dirty="0">
                <a:hlinkClick r:id="rId2"/>
              </a:rPr>
              <a:t>https://martinfowler.com/articles/mocksArentStubs.html</a:t>
            </a:r>
            <a:endParaRPr lang="en-US" sz="1400" dirty="0"/>
          </a:p>
        </p:txBody>
      </p:sp>
      <p:sp>
        <p:nvSpPr>
          <p:cNvPr id="4" name="Text Placeholder 3">
            <a:extLst>
              <a:ext uri="{FF2B5EF4-FFF2-40B4-BE49-F238E27FC236}">
                <a16:creationId xmlns:a16="http://schemas.microsoft.com/office/drawing/2014/main" id="{78FD2228-0965-6946-9294-50E0A91A347A}"/>
              </a:ext>
            </a:extLst>
          </p:cNvPr>
          <p:cNvSpPr>
            <a:spLocks noGrp="1"/>
          </p:cNvSpPr>
          <p:nvPr>
            <p:ph type="body" sz="quarter" idx="13"/>
          </p:nvPr>
        </p:nvSpPr>
        <p:spPr/>
        <p:txBody>
          <a:bodyPr/>
          <a:lstStyle/>
          <a:p>
            <a:r>
              <a:rPr lang="en-US" dirty="0"/>
              <a:t>What are</a:t>
            </a:r>
            <a:br>
              <a:rPr lang="en-US" dirty="0"/>
            </a:br>
            <a:r>
              <a:rPr lang="en-US" dirty="0"/>
              <a:t>Test Doubles?</a:t>
            </a:r>
          </a:p>
        </p:txBody>
      </p:sp>
      <p:sp>
        <p:nvSpPr>
          <p:cNvPr id="5" name="Title 4">
            <a:extLst>
              <a:ext uri="{FF2B5EF4-FFF2-40B4-BE49-F238E27FC236}">
                <a16:creationId xmlns:a16="http://schemas.microsoft.com/office/drawing/2014/main" id="{C7D4E65D-E46F-394E-A78D-932E475D61CF}"/>
              </a:ext>
            </a:extLst>
          </p:cNvPr>
          <p:cNvSpPr>
            <a:spLocks noGrp="1"/>
          </p:cNvSpPr>
          <p:nvPr>
            <p:ph type="title"/>
          </p:nvPr>
        </p:nvSpPr>
        <p:spPr/>
        <p:txBody>
          <a:bodyPr/>
          <a:lstStyle/>
          <a:p>
            <a:r>
              <a:rPr lang="en-US" dirty="0"/>
              <a:t>Unit Testing</a:t>
            </a:r>
          </a:p>
        </p:txBody>
      </p:sp>
    </p:spTree>
    <p:extLst>
      <p:ext uri="{BB962C8B-B14F-4D97-AF65-F5344CB8AC3E}">
        <p14:creationId xmlns:p14="http://schemas.microsoft.com/office/powerpoint/2010/main" val="3879104251"/>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1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8" dur="1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1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14" dur="100" fill="hold"/>
                                        <p:tgtEl>
                                          <p:spTgt spid="3">
                                            <p:txEl>
                                              <p:pRg st="3" end="3"/>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1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18" dur="1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1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24" dur="100" fill="hold"/>
                                        <p:tgtEl>
                                          <p:spTgt spid="3">
                                            <p:txEl>
                                              <p:pRg st="5" end="5"/>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1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28" dur="1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1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34" dur="100" fill="hold"/>
                                        <p:tgtEl>
                                          <p:spTgt spid="3">
                                            <p:txEl>
                                              <p:pRg st="7" end="7"/>
                                            </p:txEl>
                                          </p:spTgt>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1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38" dur="1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1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44" dur="100" fill="hold"/>
                                        <p:tgtEl>
                                          <p:spTgt spid="3">
                                            <p:txEl>
                                              <p:pRg st="9" end="9"/>
                                            </p:txEl>
                                          </p:spTgt>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100" fill="hold"/>
                                        <p:tgtEl>
                                          <p:spTgt spid="3">
                                            <p:txEl>
                                              <p:pRg st="10" end="10"/>
                                            </p:txEl>
                                          </p:spTgt>
                                        </p:tgtEl>
                                        <p:attrNameLst>
                                          <p:attrName>ppt_x</p:attrName>
                                        </p:attrNameLst>
                                      </p:cBhvr>
                                      <p:tavLst>
                                        <p:tav tm="0">
                                          <p:val>
                                            <p:strVal val="1+#ppt_w/2"/>
                                          </p:val>
                                        </p:tav>
                                        <p:tav tm="100000">
                                          <p:val>
                                            <p:strVal val="#ppt_x"/>
                                          </p:val>
                                        </p:tav>
                                      </p:tavLst>
                                    </p:anim>
                                    <p:anim calcmode="lin" valueType="num">
                                      <p:cBhvr additive="base">
                                        <p:cTn id="48" dur="1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100" fill="hold"/>
                                        <p:tgtEl>
                                          <p:spTgt spid="3">
                                            <p:txEl>
                                              <p:pRg st="11" end="11"/>
                                            </p:txEl>
                                          </p:spTgt>
                                        </p:tgtEl>
                                        <p:attrNameLst>
                                          <p:attrName>ppt_x</p:attrName>
                                        </p:attrNameLst>
                                      </p:cBhvr>
                                      <p:tavLst>
                                        <p:tav tm="0">
                                          <p:val>
                                            <p:strVal val="1+#ppt_w/2"/>
                                          </p:val>
                                        </p:tav>
                                        <p:tav tm="100000">
                                          <p:val>
                                            <p:strVal val="#ppt_x"/>
                                          </p:val>
                                        </p:tav>
                                      </p:tavLst>
                                    </p:anim>
                                    <p:anim calcmode="lin" valueType="num">
                                      <p:cBhvr additive="base">
                                        <p:cTn id="54" dur="100" fill="hold"/>
                                        <p:tgtEl>
                                          <p:spTgt spid="3">
                                            <p:txEl>
                                              <p:pRg st="11" end="11"/>
                                            </p:txEl>
                                          </p:spTgt>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100" fill="hold"/>
                                        <p:tgtEl>
                                          <p:spTgt spid="3">
                                            <p:txEl>
                                              <p:pRg st="12" end="12"/>
                                            </p:txEl>
                                          </p:spTgt>
                                        </p:tgtEl>
                                        <p:attrNameLst>
                                          <p:attrName>ppt_x</p:attrName>
                                        </p:attrNameLst>
                                      </p:cBhvr>
                                      <p:tavLst>
                                        <p:tav tm="0">
                                          <p:val>
                                            <p:strVal val="1+#ppt_w/2"/>
                                          </p:val>
                                        </p:tav>
                                        <p:tav tm="100000">
                                          <p:val>
                                            <p:strVal val="#ppt_x"/>
                                          </p:val>
                                        </p:tav>
                                      </p:tavLst>
                                    </p:anim>
                                    <p:anim calcmode="lin" valueType="num">
                                      <p:cBhvr additive="base">
                                        <p:cTn id="58" dur="1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15A7D3-9C5E-6241-92F2-DE7EBE8B2DC8}"/>
              </a:ext>
            </a:extLst>
          </p:cNvPr>
          <p:cNvSpPr>
            <a:spLocks noGrp="1"/>
          </p:cNvSpPr>
          <p:nvPr>
            <p:ph type="sldNum" sz="quarter" idx="11"/>
          </p:nvPr>
        </p:nvSpPr>
        <p:spPr/>
        <p:txBody>
          <a:bodyPr/>
          <a:lstStyle/>
          <a:p>
            <a:fld id="{762E77F0-FB5B-4E8E-9BC9-34F14560A017}" type="slidenum">
              <a:rPr lang="en-US" smtClean="0"/>
              <a:pPr/>
              <a:t>25</a:t>
            </a:fld>
            <a:endParaRPr lang="en-US"/>
          </a:p>
        </p:txBody>
      </p:sp>
      <p:sp>
        <p:nvSpPr>
          <p:cNvPr id="3" name="Text Placeholder 2">
            <a:extLst>
              <a:ext uri="{FF2B5EF4-FFF2-40B4-BE49-F238E27FC236}">
                <a16:creationId xmlns:a16="http://schemas.microsoft.com/office/drawing/2014/main" id="{D094A3F6-5744-DA43-83E6-89F00806077B}"/>
              </a:ext>
            </a:extLst>
          </p:cNvPr>
          <p:cNvSpPr>
            <a:spLocks noGrp="1"/>
          </p:cNvSpPr>
          <p:nvPr>
            <p:ph type="body" sz="quarter" idx="12"/>
          </p:nvPr>
        </p:nvSpPr>
        <p:spPr>
          <a:xfrm>
            <a:off x="3238500" y="6154678"/>
            <a:ext cx="8580120" cy="656711"/>
          </a:xfrm>
        </p:spPr>
        <p:txBody>
          <a:bodyPr/>
          <a:lstStyle/>
          <a:p>
            <a:pPr marL="0" indent="0">
              <a:buNone/>
            </a:pPr>
            <a:r>
              <a:rPr lang="en-US" sz="1400" dirty="0"/>
              <a:t>SOURCE: PHPUnit 6.5 – </a:t>
            </a:r>
            <a:r>
              <a:rPr lang="en-US" sz="1400" dirty="0" err="1"/>
              <a:t>Chater</a:t>
            </a:r>
            <a:r>
              <a:rPr lang="en-US" sz="1400" dirty="0"/>
              <a:t> 9. Test Doubles</a:t>
            </a:r>
            <a:br>
              <a:rPr lang="en-US" sz="1400" dirty="0"/>
            </a:br>
            <a:r>
              <a:rPr lang="en-US" sz="1400" dirty="0">
                <a:hlinkClick r:id="rId2"/>
              </a:rPr>
              <a:t>https://phpunit.de/manual/6.5/en/test-doubles.html</a:t>
            </a:r>
            <a:endParaRPr lang="en-US" sz="1400" dirty="0"/>
          </a:p>
        </p:txBody>
      </p:sp>
      <p:sp>
        <p:nvSpPr>
          <p:cNvPr id="4" name="Text Placeholder 3">
            <a:extLst>
              <a:ext uri="{FF2B5EF4-FFF2-40B4-BE49-F238E27FC236}">
                <a16:creationId xmlns:a16="http://schemas.microsoft.com/office/drawing/2014/main" id="{6AE0978B-D200-2A43-BF8C-FCB2F2C5F017}"/>
              </a:ext>
            </a:extLst>
          </p:cNvPr>
          <p:cNvSpPr>
            <a:spLocks noGrp="1"/>
          </p:cNvSpPr>
          <p:nvPr>
            <p:ph type="body" sz="quarter" idx="13"/>
          </p:nvPr>
        </p:nvSpPr>
        <p:spPr/>
        <p:txBody>
          <a:bodyPr/>
          <a:lstStyle/>
          <a:p>
            <a:r>
              <a:rPr lang="en-US" dirty="0"/>
              <a:t>PHPUnit</a:t>
            </a:r>
            <a:br>
              <a:rPr lang="en-US" dirty="0"/>
            </a:br>
            <a:r>
              <a:rPr lang="en-US" dirty="0"/>
              <a:t>Stub Example</a:t>
            </a:r>
          </a:p>
        </p:txBody>
      </p:sp>
      <p:sp>
        <p:nvSpPr>
          <p:cNvPr id="5" name="Title 4">
            <a:extLst>
              <a:ext uri="{FF2B5EF4-FFF2-40B4-BE49-F238E27FC236}">
                <a16:creationId xmlns:a16="http://schemas.microsoft.com/office/drawing/2014/main" id="{D56D93DE-1280-384C-A387-27A7A63B5EE6}"/>
              </a:ext>
            </a:extLst>
          </p:cNvPr>
          <p:cNvSpPr>
            <a:spLocks noGrp="1"/>
          </p:cNvSpPr>
          <p:nvPr>
            <p:ph type="title"/>
          </p:nvPr>
        </p:nvSpPr>
        <p:spPr/>
        <p:txBody>
          <a:bodyPr/>
          <a:lstStyle/>
          <a:p>
            <a:r>
              <a:rPr lang="en-US" dirty="0"/>
              <a:t>Unit Testing</a:t>
            </a:r>
          </a:p>
        </p:txBody>
      </p:sp>
      <p:pic>
        <p:nvPicPr>
          <p:cNvPr id="7" name="Picture 6">
            <a:extLst>
              <a:ext uri="{FF2B5EF4-FFF2-40B4-BE49-F238E27FC236}">
                <a16:creationId xmlns:a16="http://schemas.microsoft.com/office/drawing/2014/main" id="{2EA181AB-8E16-234D-B312-408B7A4D7E24}"/>
              </a:ext>
            </a:extLst>
          </p:cNvPr>
          <p:cNvPicPr>
            <a:picLocks noChangeAspect="1"/>
          </p:cNvPicPr>
          <p:nvPr/>
        </p:nvPicPr>
        <p:blipFill>
          <a:blip r:embed="rId3"/>
          <a:stretch>
            <a:fillRect/>
          </a:stretch>
        </p:blipFill>
        <p:spPr>
          <a:xfrm>
            <a:off x="3369310" y="359480"/>
            <a:ext cx="7227742" cy="4888381"/>
          </a:xfrm>
          <a:prstGeom prst="rect">
            <a:avLst/>
          </a:prstGeom>
        </p:spPr>
      </p:pic>
    </p:spTree>
    <p:extLst>
      <p:ext uri="{BB962C8B-B14F-4D97-AF65-F5344CB8AC3E}">
        <p14:creationId xmlns:p14="http://schemas.microsoft.com/office/powerpoint/2010/main" val="1728201981"/>
      </p:ext>
    </p:extLst>
  </p:cSld>
  <p:clrMapOvr>
    <a:masterClrMapping/>
  </p:clrMapOvr>
  <p:transition spd="med" advClick="0" advTm="4000">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15A7D3-9C5E-6241-92F2-DE7EBE8B2DC8}"/>
              </a:ext>
            </a:extLst>
          </p:cNvPr>
          <p:cNvSpPr>
            <a:spLocks noGrp="1"/>
          </p:cNvSpPr>
          <p:nvPr>
            <p:ph type="sldNum" sz="quarter" idx="11"/>
          </p:nvPr>
        </p:nvSpPr>
        <p:spPr/>
        <p:txBody>
          <a:bodyPr/>
          <a:lstStyle/>
          <a:p>
            <a:fld id="{762E77F0-FB5B-4E8E-9BC9-34F14560A017}" type="slidenum">
              <a:rPr lang="en-US" smtClean="0"/>
              <a:pPr/>
              <a:t>26</a:t>
            </a:fld>
            <a:endParaRPr lang="en-US"/>
          </a:p>
        </p:txBody>
      </p:sp>
      <p:sp>
        <p:nvSpPr>
          <p:cNvPr id="3" name="Text Placeholder 2">
            <a:extLst>
              <a:ext uri="{FF2B5EF4-FFF2-40B4-BE49-F238E27FC236}">
                <a16:creationId xmlns:a16="http://schemas.microsoft.com/office/drawing/2014/main" id="{D094A3F6-5744-DA43-83E6-89F00806077B}"/>
              </a:ext>
            </a:extLst>
          </p:cNvPr>
          <p:cNvSpPr>
            <a:spLocks noGrp="1"/>
          </p:cNvSpPr>
          <p:nvPr>
            <p:ph type="body" sz="quarter" idx="12"/>
          </p:nvPr>
        </p:nvSpPr>
        <p:spPr>
          <a:xfrm>
            <a:off x="3238500" y="6154678"/>
            <a:ext cx="8580120" cy="656711"/>
          </a:xfrm>
        </p:spPr>
        <p:txBody>
          <a:bodyPr/>
          <a:lstStyle/>
          <a:p>
            <a:pPr marL="0" indent="0">
              <a:buNone/>
            </a:pPr>
            <a:r>
              <a:rPr lang="en-US" sz="1400" dirty="0"/>
              <a:t>SOURCE: PHPUnit 6.5 – Chapter 9. Test Doubles</a:t>
            </a:r>
            <a:br>
              <a:rPr lang="en-US" sz="1400" dirty="0"/>
            </a:br>
            <a:r>
              <a:rPr lang="en-US" sz="1400" dirty="0">
                <a:hlinkClick r:id="rId2"/>
              </a:rPr>
              <a:t>https://phpunit.de/manual/6.5/en/test-doubles.html</a:t>
            </a:r>
            <a:endParaRPr lang="en-US" sz="1400" dirty="0"/>
          </a:p>
        </p:txBody>
      </p:sp>
      <p:sp>
        <p:nvSpPr>
          <p:cNvPr id="4" name="Text Placeholder 3">
            <a:extLst>
              <a:ext uri="{FF2B5EF4-FFF2-40B4-BE49-F238E27FC236}">
                <a16:creationId xmlns:a16="http://schemas.microsoft.com/office/drawing/2014/main" id="{6AE0978B-D200-2A43-BF8C-FCB2F2C5F017}"/>
              </a:ext>
            </a:extLst>
          </p:cNvPr>
          <p:cNvSpPr>
            <a:spLocks noGrp="1"/>
          </p:cNvSpPr>
          <p:nvPr>
            <p:ph type="body" sz="quarter" idx="13"/>
          </p:nvPr>
        </p:nvSpPr>
        <p:spPr/>
        <p:txBody>
          <a:bodyPr/>
          <a:lstStyle/>
          <a:p>
            <a:r>
              <a:rPr lang="en-US" dirty="0"/>
              <a:t>PHPUnit</a:t>
            </a:r>
            <a:br>
              <a:rPr lang="en-US" dirty="0"/>
            </a:br>
            <a:r>
              <a:rPr lang="en-US" dirty="0"/>
              <a:t>Mock Example</a:t>
            </a:r>
          </a:p>
        </p:txBody>
      </p:sp>
      <p:sp>
        <p:nvSpPr>
          <p:cNvPr id="5" name="Title 4">
            <a:extLst>
              <a:ext uri="{FF2B5EF4-FFF2-40B4-BE49-F238E27FC236}">
                <a16:creationId xmlns:a16="http://schemas.microsoft.com/office/drawing/2014/main" id="{D56D93DE-1280-384C-A387-27A7A63B5EE6}"/>
              </a:ext>
            </a:extLst>
          </p:cNvPr>
          <p:cNvSpPr>
            <a:spLocks noGrp="1"/>
          </p:cNvSpPr>
          <p:nvPr>
            <p:ph type="title"/>
          </p:nvPr>
        </p:nvSpPr>
        <p:spPr/>
        <p:txBody>
          <a:bodyPr/>
          <a:lstStyle/>
          <a:p>
            <a:r>
              <a:rPr lang="en-US" dirty="0"/>
              <a:t>Unit Testing</a:t>
            </a:r>
          </a:p>
        </p:txBody>
      </p:sp>
      <p:pic>
        <p:nvPicPr>
          <p:cNvPr id="8" name="Picture 7">
            <a:extLst>
              <a:ext uri="{FF2B5EF4-FFF2-40B4-BE49-F238E27FC236}">
                <a16:creationId xmlns:a16="http://schemas.microsoft.com/office/drawing/2014/main" id="{8ED5E131-AF28-7646-88D4-6175023081FD}"/>
              </a:ext>
            </a:extLst>
          </p:cNvPr>
          <p:cNvPicPr>
            <a:picLocks noChangeAspect="1"/>
          </p:cNvPicPr>
          <p:nvPr/>
        </p:nvPicPr>
        <p:blipFill>
          <a:blip r:embed="rId3"/>
          <a:stretch>
            <a:fillRect/>
          </a:stretch>
        </p:blipFill>
        <p:spPr>
          <a:xfrm>
            <a:off x="3369641" y="131953"/>
            <a:ext cx="7957665" cy="5937383"/>
          </a:xfrm>
          <a:prstGeom prst="rect">
            <a:avLst/>
          </a:prstGeom>
        </p:spPr>
      </p:pic>
    </p:spTree>
    <p:extLst>
      <p:ext uri="{BB962C8B-B14F-4D97-AF65-F5344CB8AC3E}">
        <p14:creationId xmlns:p14="http://schemas.microsoft.com/office/powerpoint/2010/main" val="2634626499"/>
      </p:ext>
    </p:extLst>
  </p:cSld>
  <p:clrMapOvr>
    <a:masterClrMapping/>
  </p:clrMapOvr>
  <p:transition spd="med" advClick="0" advTm="4000">
    <p:pull/>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A92C24-7AD0-DA44-B2F0-C53E6256AA9C}"/>
              </a:ext>
            </a:extLst>
          </p:cNvPr>
          <p:cNvSpPr>
            <a:spLocks noGrp="1"/>
          </p:cNvSpPr>
          <p:nvPr>
            <p:ph type="body" sz="quarter" idx="16"/>
          </p:nvPr>
        </p:nvSpPr>
        <p:spPr/>
        <p:txBody>
          <a:bodyPr/>
          <a:lstStyle/>
          <a:p>
            <a:r>
              <a:rPr lang="en-US" dirty="0"/>
              <a:t>Unit Testing – Lab #1</a:t>
            </a:r>
          </a:p>
        </p:txBody>
      </p:sp>
      <p:sp>
        <p:nvSpPr>
          <p:cNvPr id="5" name="Text Placeholder 4">
            <a:extLst>
              <a:ext uri="{FF2B5EF4-FFF2-40B4-BE49-F238E27FC236}">
                <a16:creationId xmlns:a16="http://schemas.microsoft.com/office/drawing/2014/main" id="{BF1975EF-6821-E84D-BA47-C6866792E713}"/>
              </a:ext>
            </a:extLst>
          </p:cNvPr>
          <p:cNvSpPr>
            <a:spLocks noGrp="1"/>
          </p:cNvSpPr>
          <p:nvPr>
            <p:ph type="body" sz="quarter" idx="18"/>
          </p:nvPr>
        </p:nvSpPr>
        <p:spPr/>
        <p:txBody>
          <a:bodyPr/>
          <a:lstStyle/>
          <a:p>
            <a:r>
              <a:rPr lang="en-US" dirty="0"/>
              <a:t>Writing a basic unit test</a:t>
            </a:r>
          </a:p>
        </p:txBody>
      </p:sp>
    </p:spTree>
    <p:extLst>
      <p:ext uri="{BB962C8B-B14F-4D97-AF65-F5344CB8AC3E}">
        <p14:creationId xmlns:p14="http://schemas.microsoft.com/office/powerpoint/2010/main" val="1759384684"/>
      </p:ext>
    </p:extLst>
  </p:cSld>
  <p:clrMapOvr>
    <a:masterClrMapping/>
  </p:clrMapOvr>
  <p:transition spd="med" advClick="0" advTm="4000">
    <p:pull/>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775C00-954A-EA40-BE68-D867E724FF1D}"/>
              </a:ext>
            </a:extLst>
          </p:cNvPr>
          <p:cNvSpPr>
            <a:spLocks noGrp="1"/>
          </p:cNvSpPr>
          <p:nvPr>
            <p:ph type="body" sz="quarter" idx="16"/>
          </p:nvPr>
        </p:nvSpPr>
        <p:spPr/>
        <p:txBody>
          <a:bodyPr/>
          <a:lstStyle/>
          <a:p>
            <a:r>
              <a:rPr lang="en-US" dirty="0"/>
              <a:t>Integration Testing</a:t>
            </a:r>
          </a:p>
        </p:txBody>
      </p:sp>
    </p:spTree>
    <p:extLst>
      <p:ext uri="{BB962C8B-B14F-4D97-AF65-F5344CB8AC3E}">
        <p14:creationId xmlns:p14="http://schemas.microsoft.com/office/powerpoint/2010/main" val="57130266"/>
      </p:ext>
    </p:extLst>
  </p:cSld>
  <p:clrMapOvr>
    <a:masterClrMapping/>
  </p:clrMapOvr>
  <p:transition spd="med" advClick="0" advTm="4000">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C11D24-685F-B148-9295-D0882CF4EDC3}"/>
              </a:ext>
            </a:extLst>
          </p:cNvPr>
          <p:cNvSpPr>
            <a:spLocks noGrp="1"/>
          </p:cNvSpPr>
          <p:nvPr>
            <p:ph type="sldNum" sz="quarter" idx="11"/>
          </p:nvPr>
        </p:nvSpPr>
        <p:spPr/>
        <p:txBody>
          <a:bodyPr/>
          <a:lstStyle/>
          <a:p>
            <a:fld id="{762E77F0-FB5B-4E8E-9BC9-34F14560A017}" type="slidenum">
              <a:rPr lang="en-US" smtClean="0"/>
              <a:pPr/>
              <a:t>29</a:t>
            </a:fld>
            <a:endParaRPr lang="en-US"/>
          </a:p>
        </p:txBody>
      </p:sp>
      <p:sp>
        <p:nvSpPr>
          <p:cNvPr id="3" name="Text Placeholder 2">
            <a:extLst>
              <a:ext uri="{FF2B5EF4-FFF2-40B4-BE49-F238E27FC236}">
                <a16:creationId xmlns:a16="http://schemas.microsoft.com/office/drawing/2014/main" id="{A692F4CC-1E6F-8C47-92B7-F4827B1A568F}"/>
              </a:ext>
            </a:extLst>
          </p:cNvPr>
          <p:cNvSpPr>
            <a:spLocks noGrp="1"/>
          </p:cNvSpPr>
          <p:nvPr>
            <p:ph type="body" sz="quarter" idx="12"/>
          </p:nvPr>
        </p:nvSpPr>
        <p:spPr>
          <a:xfrm>
            <a:off x="3238500" y="187604"/>
            <a:ext cx="8580120" cy="6176772"/>
          </a:xfrm>
        </p:spPr>
        <p:txBody>
          <a:bodyPr/>
          <a:lstStyle/>
          <a:p>
            <a:r>
              <a:rPr lang="en-US" b="1" dirty="0"/>
              <a:t>Integration testing</a:t>
            </a:r>
            <a:r>
              <a:rPr lang="en-US" dirty="0"/>
              <a:t> verifies the interactions between components.</a:t>
            </a:r>
          </a:p>
          <a:p>
            <a:r>
              <a:rPr lang="en-US" dirty="0"/>
              <a:t>Drupal uses </a:t>
            </a:r>
            <a:r>
              <a:rPr lang="en-US" b="1" dirty="0"/>
              <a:t>Kernel tests </a:t>
            </a:r>
            <a:r>
              <a:rPr lang="en-US" dirty="0"/>
              <a:t>for integration testing</a:t>
            </a:r>
          </a:p>
          <a:p>
            <a:r>
              <a:rPr lang="en-US" dirty="0"/>
              <a:t>Kernel tests are based on PHPUnit, but are much more elaborate than unit tests.</a:t>
            </a:r>
          </a:p>
          <a:p>
            <a:r>
              <a:rPr lang="en-US" dirty="0"/>
              <a:t>Any module can be enabled but installation procedures aren’t run by default.</a:t>
            </a:r>
          </a:p>
          <a:p>
            <a:pPr lvl="1"/>
            <a:r>
              <a:rPr lang="en-US" dirty="0"/>
              <a:t>Module dependencies aren’t automatically installed</a:t>
            </a:r>
          </a:p>
          <a:p>
            <a:pPr lvl="1"/>
            <a:r>
              <a:rPr lang="en-US" dirty="0"/>
              <a:t>Module configuration isn’t installed</a:t>
            </a:r>
          </a:p>
          <a:p>
            <a:pPr lvl="1"/>
            <a:r>
              <a:rPr lang="en-US" dirty="0"/>
              <a:t>Entity types aren’t created</a:t>
            </a:r>
          </a:p>
          <a:p>
            <a:pPr lvl="1"/>
            <a:r>
              <a:rPr lang="en-US" dirty="0"/>
              <a:t>Database schema isn’t installed</a:t>
            </a:r>
            <a:br>
              <a:rPr lang="en-US" dirty="0"/>
            </a:br>
            <a:br>
              <a:rPr lang="en-US" dirty="0"/>
            </a:br>
            <a:br>
              <a:rPr lang="en-US" dirty="0"/>
            </a:br>
            <a:br>
              <a:rPr lang="en-US" dirty="0"/>
            </a:br>
            <a:br>
              <a:rPr lang="en-US" dirty="0"/>
            </a:br>
            <a:br>
              <a:rPr lang="en-US" dirty="0"/>
            </a:br>
            <a:br>
              <a:rPr lang="en-US" dirty="0"/>
            </a:br>
            <a:endParaRPr lang="en-US" dirty="0"/>
          </a:p>
          <a:p>
            <a:pPr marL="0" indent="0">
              <a:buNone/>
            </a:pPr>
            <a:r>
              <a:rPr lang="en-US" sz="1400" dirty="0"/>
              <a:t>SOURCE: Types of Tests in Drupal 8</a:t>
            </a:r>
            <a:br>
              <a:rPr lang="en-US" sz="1400" dirty="0"/>
            </a:br>
            <a:r>
              <a:rPr lang="en-US" sz="1400" dirty="0">
                <a:hlinkClick r:id="rId2"/>
              </a:rPr>
              <a:t>https://www.drupal.org/docs/8/testing/types-of-tests-in-drupal-8</a:t>
            </a:r>
            <a:endParaRPr lang="en-US" sz="1400" dirty="0"/>
          </a:p>
        </p:txBody>
      </p:sp>
      <p:sp>
        <p:nvSpPr>
          <p:cNvPr id="4" name="Text Placeholder 3">
            <a:extLst>
              <a:ext uri="{FF2B5EF4-FFF2-40B4-BE49-F238E27FC236}">
                <a16:creationId xmlns:a16="http://schemas.microsoft.com/office/drawing/2014/main" id="{8FDA36DA-5FA4-3241-8D08-817FA1F60280}"/>
              </a:ext>
            </a:extLst>
          </p:cNvPr>
          <p:cNvSpPr>
            <a:spLocks noGrp="1"/>
          </p:cNvSpPr>
          <p:nvPr>
            <p:ph type="body" sz="quarter" idx="13"/>
          </p:nvPr>
        </p:nvSpPr>
        <p:spPr/>
        <p:txBody>
          <a:bodyPr/>
          <a:lstStyle/>
          <a:p>
            <a:r>
              <a:rPr lang="en-US" dirty="0"/>
              <a:t>Integration Testing in Drupal</a:t>
            </a:r>
          </a:p>
        </p:txBody>
      </p:sp>
      <p:sp>
        <p:nvSpPr>
          <p:cNvPr id="5" name="Title 4">
            <a:extLst>
              <a:ext uri="{FF2B5EF4-FFF2-40B4-BE49-F238E27FC236}">
                <a16:creationId xmlns:a16="http://schemas.microsoft.com/office/drawing/2014/main" id="{EB3AB7F5-BD94-7A49-9A27-77869473D70E}"/>
              </a:ext>
            </a:extLst>
          </p:cNvPr>
          <p:cNvSpPr>
            <a:spLocks noGrp="1"/>
          </p:cNvSpPr>
          <p:nvPr>
            <p:ph type="title"/>
          </p:nvPr>
        </p:nvSpPr>
        <p:spPr/>
        <p:txBody>
          <a:bodyPr/>
          <a:lstStyle/>
          <a:p>
            <a:r>
              <a:rPr lang="en-US" dirty="0"/>
              <a:t>Integration Testing</a:t>
            </a:r>
          </a:p>
        </p:txBody>
      </p:sp>
      <p:graphicFrame>
        <p:nvGraphicFramePr>
          <p:cNvPr id="6" name="Table 5">
            <a:extLst>
              <a:ext uri="{FF2B5EF4-FFF2-40B4-BE49-F238E27FC236}">
                <a16:creationId xmlns:a16="http://schemas.microsoft.com/office/drawing/2014/main" id="{C5333F22-7764-5F46-98D3-428411E6652A}"/>
              </a:ext>
            </a:extLst>
          </p:cNvPr>
          <p:cNvGraphicFramePr>
            <a:graphicFrameLocks noGrp="1"/>
          </p:cNvGraphicFramePr>
          <p:nvPr>
            <p:extLst>
              <p:ext uri="{D42A27DB-BD31-4B8C-83A1-F6EECF244321}">
                <p14:modId xmlns:p14="http://schemas.microsoft.com/office/powerpoint/2010/main" val="148154901"/>
              </p:ext>
            </p:extLst>
          </p:nvPr>
        </p:nvGraphicFramePr>
        <p:xfrm>
          <a:off x="3464560" y="3941131"/>
          <a:ext cx="8127999" cy="168148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2300708966"/>
                    </a:ext>
                  </a:extLst>
                </a:gridCol>
                <a:gridCol w="2709333">
                  <a:extLst>
                    <a:ext uri="{9D8B030D-6E8A-4147-A177-3AD203B41FA5}">
                      <a16:colId xmlns:a16="http://schemas.microsoft.com/office/drawing/2014/main" val="2618581668"/>
                    </a:ext>
                  </a:extLst>
                </a:gridCol>
                <a:gridCol w="2709333">
                  <a:extLst>
                    <a:ext uri="{9D8B030D-6E8A-4147-A177-3AD203B41FA5}">
                      <a16:colId xmlns:a16="http://schemas.microsoft.com/office/drawing/2014/main" val="3383127306"/>
                    </a:ext>
                  </a:extLst>
                </a:gridCol>
              </a:tblGrid>
              <a:tr h="370840">
                <a:tc>
                  <a:txBody>
                    <a:bodyPr/>
                    <a:lstStyle/>
                    <a:p>
                      <a:r>
                        <a:rPr lang="en-US" dirty="0"/>
                        <a:t>Type of Test</a:t>
                      </a:r>
                    </a:p>
                  </a:txBody>
                  <a:tcPr/>
                </a:tc>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4056021201"/>
                  </a:ext>
                </a:extLst>
              </a:tr>
              <a:tr h="370840">
                <a:tc>
                  <a:txBody>
                    <a:bodyPr/>
                    <a:lstStyle/>
                    <a:p>
                      <a:r>
                        <a:rPr lang="en-US" sz="1600" dirty="0"/>
                        <a:t>Kernel</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Verify that components actually work together</a:t>
                      </a:r>
                      <a:endParaRPr lang="en-US" sz="1600" dirty="0"/>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Somewhat easy to locate bugs</a:t>
                      </a:r>
                      <a:endParaRPr lang="en-US" sz="1600" dirty="0"/>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Slower execution</a:t>
                      </a:r>
                      <a:endParaRPr lang="en-US" sz="1600" dirty="0"/>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System setup required</a:t>
                      </a:r>
                      <a:endParaRPr lang="en-US" sz="1600" dirty="0"/>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No guarantee that end user features actually work</a:t>
                      </a:r>
                      <a:endParaRPr lang="en-US" sz="1600" dirty="0"/>
                    </a:p>
                  </a:txBody>
                  <a:tcPr/>
                </a:tc>
                <a:extLst>
                  <a:ext uri="{0D108BD9-81ED-4DB2-BD59-A6C34878D82A}">
                    <a16:rowId xmlns:a16="http://schemas.microsoft.com/office/drawing/2014/main" val="3113190997"/>
                  </a:ext>
                </a:extLst>
              </a:tr>
            </a:tbl>
          </a:graphicData>
        </a:graphic>
      </p:graphicFrame>
    </p:spTree>
    <p:extLst>
      <p:ext uri="{BB962C8B-B14F-4D97-AF65-F5344CB8AC3E}">
        <p14:creationId xmlns:p14="http://schemas.microsoft.com/office/powerpoint/2010/main" val="3514614720"/>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1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1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1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8" dur="1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1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4" dur="1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100" fill="hold"/>
                                        <p:tgtEl>
                                          <p:spTgt spid="6"/>
                                        </p:tgtEl>
                                        <p:attrNameLst>
                                          <p:attrName>ppt_x</p:attrName>
                                        </p:attrNameLst>
                                      </p:cBhvr>
                                      <p:tavLst>
                                        <p:tav tm="0">
                                          <p:val>
                                            <p:strVal val="1+#ppt_w/2"/>
                                          </p:val>
                                        </p:tav>
                                        <p:tav tm="100000">
                                          <p:val>
                                            <p:strVal val="#ppt_x"/>
                                          </p:val>
                                        </p:tav>
                                      </p:tavLst>
                                    </p:anim>
                                    <p:anim calcmode="lin" valueType="num">
                                      <p:cBhvr additive="base">
                                        <p:cTn id="50" dur="1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B4026C-9CCF-1249-AD8A-B84A6D1BFFE7}"/>
              </a:ext>
            </a:extLst>
          </p:cNvPr>
          <p:cNvSpPr>
            <a:spLocks noGrp="1"/>
          </p:cNvSpPr>
          <p:nvPr>
            <p:ph type="sldNum" sz="quarter" idx="11"/>
          </p:nvPr>
        </p:nvSpPr>
        <p:spPr/>
        <p:txBody>
          <a:bodyPr/>
          <a:lstStyle/>
          <a:p>
            <a:fld id="{762E77F0-FB5B-4E8E-9BC9-34F14560A017}" type="slidenum">
              <a:rPr lang="en-US" smtClean="0"/>
              <a:pPr/>
              <a:t>3</a:t>
            </a:fld>
            <a:endParaRPr lang="en-US"/>
          </a:p>
        </p:txBody>
      </p:sp>
      <p:sp>
        <p:nvSpPr>
          <p:cNvPr id="3" name="Text Placeholder 2">
            <a:extLst>
              <a:ext uri="{FF2B5EF4-FFF2-40B4-BE49-F238E27FC236}">
                <a16:creationId xmlns:a16="http://schemas.microsoft.com/office/drawing/2014/main" id="{E67A5212-A758-F148-B895-9CA5323B32B7}"/>
              </a:ext>
            </a:extLst>
          </p:cNvPr>
          <p:cNvSpPr>
            <a:spLocks noGrp="1"/>
          </p:cNvSpPr>
          <p:nvPr>
            <p:ph type="body" sz="quarter" idx="12"/>
          </p:nvPr>
        </p:nvSpPr>
        <p:spPr/>
        <p:txBody>
          <a:bodyPr/>
          <a:lstStyle/>
          <a:p>
            <a:r>
              <a:rPr lang="en-US" dirty="0"/>
              <a:t>Schedule:</a:t>
            </a:r>
          </a:p>
          <a:p>
            <a:pPr lvl="1"/>
            <a:r>
              <a:rPr lang="en-US" b="1" dirty="0"/>
              <a:t>  9</a:t>
            </a:r>
            <a:r>
              <a:rPr lang="en-US" b="1" dirty="0">
                <a:sym typeface="Wingdings" pitchFamily="2" charset="2"/>
              </a:rPr>
              <a:t>:30</a:t>
            </a:r>
            <a:r>
              <a:rPr lang="en-US" b="1" dirty="0"/>
              <a:t>AM – 10:45AM</a:t>
            </a:r>
            <a:r>
              <a:rPr lang="en-US" dirty="0"/>
              <a:t>	   Introduction to Testing / Unit Testing</a:t>
            </a:r>
          </a:p>
          <a:p>
            <a:pPr lvl="1"/>
            <a:r>
              <a:rPr lang="en-US" b="1" dirty="0"/>
              <a:t>10:45AM – 11:00AM</a:t>
            </a:r>
            <a:r>
              <a:rPr lang="en-US" dirty="0"/>
              <a:t>	   –BREAK–</a:t>
            </a:r>
          </a:p>
          <a:p>
            <a:pPr lvl="1"/>
            <a:r>
              <a:rPr lang="en-US" b="1" dirty="0"/>
              <a:t>11:00AM – 12:15PM</a:t>
            </a:r>
            <a:r>
              <a:rPr lang="en-US" dirty="0"/>
              <a:t>	   Unit Testing (Continued) / Integration Testing</a:t>
            </a:r>
          </a:p>
          <a:p>
            <a:pPr lvl="1"/>
            <a:r>
              <a:rPr lang="en-US" b="1" dirty="0"/>
              <a:t>12:15PM –   1:30PM</a:t>
            </a:r>
            <a:r>
              <a:rPr lang="en-US" dirty="0"/>
              <a:t>	   –LUNCH–</a:t>
            </a:r>
          </a:p>
          <a:p>
            <a:pPr lvl="1"/>
            <a:r>
              <a:rPr lang="en-US" b="1" dirty="0"/>
              <a:t>  1:30PM –   2:45PM</a:t>
            </a:r>
            <a:r>
              <a:rPr lang="en-US" dirty="0"/>
              <a:t>	   System Testing</a:t>
            </a:r>
          </a:p>
          <a:p>
            <a:pPr lvl="1"/>
            <a:r>
              <a:rPr lang="en-US" b="1" dirty="0"/>
              <a:t>  2:45PM –   3:15PM</a:t>
            </a:r>
            <a:r>
              <a:rPr lang="en-US" dirty="0"/>
              <a:t>	   –BREAK–</a:t>
            </a:r>
          </a:p>
          <a:p>
            <a:pPr lvl="1"/>
            <a:r>
              <a:rPr lang="en-US" b="1" dirty="0"/>
              <a:t>  3:15PM –   4:30PM</a:t>
            </a:r>
            <a:r>
              <a:rPr lang="en-US" dirty="0"/>
              <a:t>	   Acceptance Testing / Closing</a:t>
            </a:r>
            <a:br>
              <a:rPr lang="en-US" dirty="0"/>
            </a:br>
            <a:endParaRPr lang="en-US" dirty="0"/>
          </a:p>
          <a:p>
            <a:r>
              <a:rPr lang="en-US" dirty="0"/>
              <a:t>Each training time block, except for the first, will include both lecture and </a:t>
            </a:r>
            <a:br>
              <a:rPr lang="en-US" dirty="0"/>
            </a:br>
            <a:r>
              <a:rPr lang="en-US" dirty="0"/>
              <a:t>hands-on lab time.</a:t>
            </a:r>
          </a:p>
          <a:p>
            <a:r>
              <a:rPr lang="en-US" dirty="0"/>
              <a:t>See training materials on </a:t>
            </a:r>
            <a:r>
              <a:rPr lang="en-US" dirty="0" err="1"/>
              <a:t>Github</a:t>
            </a:r>
            <a:r>
              <a:rPr lang="en-US" dirty="0"/>
              <a:t> for more information:</a:t>
            </a:r>
            <a:br>
              <a:rPr lang="en-US" dirty="0"/>
            </a:br>
            <a:r>
              <a:rPr lang="en-US" dirty="0">
                <a:solidFill>
                  <a:srgbClr val="EB0000"/>
                </a:solidFill>
              </a:rPr>
              <a:t>https://</a:t>
            </a:r>
            <a:r>
              <a:rPr lang="en-US" dirty="0" err="1">
                <a:solidFill>
                  <a:srgbClr val="EB0000"/>
                </a:solidFill>
              </a:rPr>
              <a:t>github.com</a:t>
            </a:r>
            <a:r>
              <a:rPr lang="en-US" dirty="0">
                <a:solidFill>
                  <a:srgbClr val="EB0000"/>
                </a:solidFill>
              </a:rPr>
              <a:t>/</a:t>
            </a:r>
            <a:r>
              <a:rPr lang="en-US" dirty="0" err="1">
                <a:solidFill>
                  <a:srgbClr val="EB0000"/>
                </a:solidFill>
              </a:rPr>
              <a:t>WidgetsBurritos</a:t>
            </a:r>
            <a:r>
              <a:rPr lang="en-US" dirty="0">
                <a:solidFill>
                  <a:srgbClr val="EB0000"/>
                </a:solidFill>
              </a:rPr>
              <a:t>/test-d8-site</a:t>
            </a:r>
            <a:endParaRPr lang="en-US" dirty="0"/>
          </a:p>
          <a:p>
            <a:pPr lvl="1"/>
            <a:endParaRPr lang="en-US" dirty="0"/>
          </a:p>
        </p:txBody>
      </p:sp>
      <p:sp>
        <p:nvSpPr>
          <p:cNvPr id="4" name="Text Placeholder 3">
            <a:extLst>
              <a:ext uri="{FF2B5EF4-FFF2-40B4-BE49-F238E27FC236}">
                <a16:creationId xmlns:a16="http://schemas.microsoft.com/office/drawing/2014/main" id="{2A9F8345-A811-0B4E-B0D3-000BFEFC660E}"/>
              </a:ext>
            </a:extLst>
          </p:cNvPr>
          <p:cNvSpPr>
            <a:spLocks noGrp="1"/>
          </p:cNvSpPr>
          <p:nvPr>
            <p:ph type="body" sz="quarter" idx="13"/>
          </p:nvPr>
        </p:nvSpPr>
        <p:spPr/>
        <p:txBody>
          <a:bodyPr/>
          <a:lstStyle/>
          <a:p>
            <a:r>
              <a:rPr lang="en-US" dirty="0"/>
              <a:t>What to expect from today’s training</a:t>
            </a:r>
          </a:p>
        </p:txBody>
      </p:sp>
      <p:sp>
        <p:nvSpPr>
          <p:cNvPr id="5" name="Title 4">
            <a:extLst>
              <a:ext uri="{FF2B5EF4-FFF2-40B4-BE49-F238E27FC236}">
                <a16:creationId xmlns:a16="http://schemas.microsoft.com/office/drawing/2014/main" id="{6B127FB1-081B-A34C-AA11-52A1BD2FAA88}"/>
              </a:ext>
            </a:extLst>
          </p:cNvPr>
          <p:cNvSpPr>
            <a:spLocks noGrp="1"/>
          </p:cNvSpPr>
          <p:nvPr>
            <p:ph type="title"/>
          </p:nvPr>
        </p:nvSpPr>
        <p:spPr/>
        <p:txBody>
          <a:bodyPr/>
          <a:lstStyle/>
          <a:p>
            <a:r>
              <a:rPr lang="en-US" dirty="0"/>
              <a:t>Training Outline</a:t>
            </a:r>
          </a:p>
        </p:txBody>
      </p:sp>
    </p:spTree>
    <p:extLst>
      <p:ext uri="{BB962C8B-B14F-4D97-AF65-F5344CB8AC3E}">
        <p14:creationId xmlns:p14="http://schemas.microsoft.com/office/powerpoint/2010/main" val="276941865"/>
      </p:ext>
    </p:extLst>
  </p:cSld>
  <p:clrMapOvr>
    <a:masterClrMapping/>
  </p:clrMapOvr>
  <p:transition spd="med" advClick="0" advTm="20000">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E06F7E-C90D-7243-874D-CB18AA9F7E79}"/>
              </a:ext>
            </a:extLst>
          </p:cNvPr>
          <p:cNvSpPr>
            <a:spLocks noGrp="1"/>
          </p:cNvSpPr>
          <p:nvPr>
            <p:ph type="sldNum" sz="quarter" idx="11"/>
          </p:nvPr>
        </p:nvSpPr>
        <p:spPr/>
        <p:txBody>
          <a:bodyPr/>
          <a:lstStyle/>
          <a:p>
            <a:fld id="{762E77F0-FB5B-4E8E-9BC9-34F14560A017}" type="slidenum">
              <a:rPr lang="en-US" smtClean="0"/>
              <a:pPr/>
              <a:t>30</a:t>
            </a:fld>
            <a:endParaRPr lang="en-US"/>
          </a:p>
        </p:txBody>
      </p:sp>
      <p:sp>
        <p:nvSpPr>
          <p:cNvPr id="3" name="Text Placeholder 2">
            <a:extLst>
              <a:ext uri="{FF2B5EF4-FFF2-40B4-BE49-F238E27FC236}">
                <a16:creationId xmlns:a16="http://schemas.microsoft.com/office/drawing/2014/main" id="{2EBC1539-0BB0-7043-B75E-0410A8C4078A}"/>
              </a:ext>
            </a:extLst>
          </p:cNvPr>
          <p:cNvSpPr>
            <a:spLocks noGrp="1"/>
          </p:cNvSpPr>
          <p:nvPr>
            <p:ph type="body" sz="quarter" idx="12"/>
          </p:nvPr>
        </p:nvSpPr>
        <p:spPr/>
        <p:txBody>
          <a:bodyPr/>
          <a:lstStyle/>
          <a:p>
            <a:r>
              <a:rPr lang="en-US" dirty="0"/>
              <a:t>Kernel tests </a:t>
            </a:r>
            <a:r>
              <a:rPr lang="en-US" b="1" dirty="0"/>
              <a:t>extend</a:t>
            </a:r>
            <a:r>
              <a:rPr lang="en-US" dirty="0"/>
              <a:t> one of these two base classes, or some derivative of them:</a:t>
            </a:r>
          </a:p>
          <a:p>
            <a:pPr lvl="1"/>
            <a:r>
              <a:rPr lang="en-US" sz="1600" dirty="0">
                <a:solidFill>
                  <a:schemeClr val="accent2"/>
                </a:solidFill>
                <a:latin typeface="Courier New" panose="02070309020205020404" pitchFamily="49" charset="0"/>
                <a:cs typeface="Courier New" panose="02070309020205020404" pitchFamily="49" charset="0"/>
              </a:rPr>
              <a:t>\Drupal\</a:t>
            </a:r>
            <a:r>
              <a:rPr lang="en-US" sz="1600" dirty="0" err="1">
                <a:solidFill>
                  <a:schemeClr val="accent2"/>
                </a:solidFill>
                <a:latin typeface="Courier New" panose="02070309020205020404" pitchFamily="49" charset="0"/>
                <a:cs typeface="Courier New" panose="02070309020205020404" pitchFamily="49" charset="0"/>
              </a:rPr>
              <a:t>KernelTests</a:t>
            </a:r>
            <a:r>
              <a:rPr lang="en-US" sz="1600" dirty="0">
                <a:solidFill>
                  <a:schemeClr val="accent2"/>
                </a:solidFill>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KernelTestBase</a:t>
            </a:r>
            <a:r>
              <a:rPr lang="en-US" sz="1600" dirty="0">
                <a:solidFill>
                  <a:schemeClr val="accent2"/>
                </a:solidFill>
                <a:latin typeface="Courier New" panose="02070309020205020404" pitchFamily="49" charset="0"/>
                <a:cs typeface="Courier New" panose="02070309020205020404" pitchFamily="49" charset="0"/>
              </a:rPr>
              <a:t> </a:t>
            </a:r>
            <a:r>
              <a:rPr lang="en-US" dirty="0"/>
              <a:t>Standard kernel test base class</a:t>
            </a:r>
          </a:p>
          <a:p>
            <a:pPr lvl="1"/>
            <a:r>
              <a:rPr lang="en-US" sz="1600" dirty="0">
                <a:solidFill>
                  <a:schemeClr val="accent2"/>
                </a:solidFill>
                <a:latin typeface="Courier New" panose="02070309020205020404" pitchFamily="49" charset="0"/>
                <a:cs typeface="Courier New" panose="02070309020205020404" pitchFamily="49" charset="0"/>
              </a:rPr>
              <a:t>\Drupal\</a:t>
            </a:r>
            <a:r>
              <a:rPr lang="en-US" sz="1600" dirty="0" err="1">
                <a:solidFill>
                  <a:schemeClr val="accent2"/>
                </a:solidFill>
                <a:latin typeface="Courier New" panose="02070309020205020404" pitchFamily="49" charset="0"/>
                <a:cs typeface="Courier New" panose="02070309020205020404" pitchFamily="49" charset="0"/>
              </a:rPr>
              <a:t>KernelTests</a:t>
            </a:r>
            <a:r>
              <a:rPr lang="en-US" sz="1600" dirty="0">
                <a:solidFill>
                  <a:schemeClr val="accent2"/>
                </a:solidFill>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EntityKernelTestBase</a:t>
            </a:r>
            <a:r>
              <a:rPr lang="en-US" sz="1600" dirty="0">
                <a:solidFill>
                  <a:schemeClr val="accent2"/>
                </a:solidFill>
                <a:latin typeface="Courier New" panose="02070309020205020404" pitchFamily="49" charset="0"/>
                <a:cs typeface="Courier New" panose="02070309020205020404" pitchFamily="49" charset="0"/>
              </a:rPr>
              <a:t> </a:t>
            </a:r>
            <a:r>
              <a:rPr lang="en-US" dirty="0"/>
              <a:t>Useful for testing entities</a:t>
            </a:r>
            <a:endParaRPr lang="en-US" dirty="0">
              <a:solidFill>
                <a:schemeClr val="accent2"/>
              </a:solidFill>
              <a:latin typeface="Courier New" panose="02070309020205020404" pitchFamily="49" charset="0"/>
              <a:cs typeface="Courier New" panose="02070309020205020404" pitchFamily="49" charset="0"/>
            </a:endParaRPr>
          </a:p>
          <a:p>
            <a:r>
              <a:rPr lang="en-US" dirty="0"/>
              <a:t>Kernel tests </a:t>
            </a:r>
            <a:r>
              <a:rPr lang="en-US" b="1" dirty="0"/>
              <a:t>live in a directory</a:t>
            </a:r>
            <a:r>
              <a:rPr lang="en-US" dirty="0"/>
              <a:t> within your module, profile or theme called: </a:t>
            </a:r>
            <a:r>
              <a:rPr lang="en-US" sz="1600" dirty="0">
                <a:solidFill>
                  <a:schemeClr val="accent2"/>
                </a:solidFill>
                <a:latin typeface="Courier New" panose="02070309020205020404" pitchFamily="49" charset="0"/>
                <a:cs typeface="Courier New" panose="02070309020205020404" pitchFamily="49" charset="0"/>
              </a:rPr>
              <a:t>tests/</a:t>
            </a:r>
            <a:r>
              <a:rPr lang="en-US" sz="1600" dirty="0" err="1">
                <a:solidFill>
                  <a:schemeClr val="accent2"/>
                </a:solidFill>
                <a:latin typeface="Courier New" panose="02070309020205020404" pitchFamily="49" charset="0"/>
                <a:cs typeface="Courier New" panose="02070309020205020404" pitchFamily="49" charset="0"/>
              </a:rPr>
              <a:t>src</a:t>
            </a:r>
            <a:r>
              <a:rPr lang="en-US" sz="1600" dirty="0">
                <a:solidFill>
                  <a:schemeClr val="accent2"/>
                </a:solidFill>
                <a:latin typeface="Courier New" panose="02070309020205020404" pitchFamily="49" charset="0"/>
                <a:cs typeface="Courier New" panose="02070309020205020404" pitchFamily="49" charset="0"/>
              </a:rPr>
              <a:t>/Kernel</a:t>
            </a:r>
            <a:endParaRPr lang="en-US" dirty="0">
              <a:solidFill>
                <a:schemeClr val="accent2"/>
              </a:solidFill>
              <a:latin typeface="Courier New" panose="02070309020205020404" pitchFamily="49" charset="0"/>
              <a:cs typeface="Courier New" panose="02070309020205020404" pitchFamily="49" charset="0"/>
            </a:endParaRPr>
          </a:p>
          <a:p>
            <a:r>
              <a:rPr lang="en-US" dirty="0">
                <a:cs typeface="Courier New" panose="02070309020205020404" pitchFamily="49" charset="0"/>
              </a:rPr>
              <a:t>Tests will correspond to this </a:t>
            </a:r>
            <a:r>
              <a:rPr lang="en-US" b="1" dirty="0">
                <a:cs typeface="Courier New" panose="02070309020205020404" pitchFamily="49" charset="0"/>
              </a:rPr>
              <a:t>namespace</a:t>
            </a:r>
            <a:r>
              <a:rPr lang="en-US" dirty="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\Drupal\Tests\$extension\Kernel</a:t>
            </a:r>
            <a:endParaRPr lang="en-US" dirty="0">
              <a:solidFill>
                <a:schemeClr val="accent2"/>
              </a:solidFill>
              <a:latin typeface="Courier New" panose="02070309020205020404" pitchFamily="49" charset="0"/>
              <a:cs typeface="Courier New" panose="02070309020205020404" pitchFamily="49" charset="0"/>
            </a:endParaRPr>
          </a:p>
          <a:p>
            <a:r>
              <a:rPr lang="en-US" dirty="0">
                <a:cs typeface="Courier New" panose="02070309020205020404" pitchFamily="49" charset="0"/>
              </a:rPr>
              <a:t>All test class names should end with </a:t>
            </a:r>
            <a:r>
              <a:rPr lang="en-US" sz="1600" dirty="0">
                <a:solidFill>
                  <a:schemeClr val="accent2"/>
                </a:solidFill>
                <a:latin typeface="Courier New" panose="02070309020205020404" pitchFamily="49" charset="0"/>
                <a:cs typeface="Courier New" panose="02070309020205020404" pitchFamily="49" charset="0"/>
              </a:rPr>
              <a:t>Test</a:t>
            </a:r>
            <a:r>
              <a:rPr lang="en-US" dirty="0">
                <a:cs typeface="Courier New" panose="02070309020205020404" pitchFamily="49" charset="0"/>
              </a:rPr>
              <a:t>.</a:t>
            </a:r>
          </a:p>
          <a:p>
            <a:r>
              <a:rPr lang="en-US" dirty="0">
                <a:cs typeface="Courier New" panose="02070309020205020404" pitchFamily="49" charset="0"/>
              </a:rPr>
              <a:t>All test methods should begin with </a:t>
            </a:r>
            <a:r>
              <a:rPr lang="en-US" sz="1600" dirty="0">
                <a:solidFill>
                  <a:schemeClr val="accent2"/>
                </a:solidFill>
                <a:latin typeface="Courier New" panose="02070309020205020404" pitchFamily="49" charset="0"/>
                <a:cs typeface="Courier New" panose="02070309020205020404" pitchFamily="49" charset="0"/>
              </a:rPr>
              <a:t>test</a:t>
            </a:r>
            <a:r>
              <a:rPr lang="en-US" dirty="0">
                <a:cs typeface="Courier New" panose="02070309020205020404" pitchFamily="49" charset="0"/>
              </a:rPr>
              <a:t>.</a:t>
            </a:r>
          </a:p>
          <a:p>
            <a:pPr lvl="1"/>
            <a:r>
              <a:rPr lang="en-US" dirty="0">
                <a:cs typeface="Courier New" panose="02070309020205020404" pitchFamily="49" charset="0"/>
              </a:rPr>
              <a:t>Methods starting with anything else will not be tested. </a:t>
            </a:r>
            <a:endParaRPr lang="en-US" dirty="0">
              <a:solidFill>
                <a:schemeClr val="accent2"/>
              </a:solidFill>
              <a:latin typeface="Courier New" panose="02070309020205020404" pitchFamily="49" charset="0"/>
              <a:cs typeface="Courier New" panose="02070309020205020404" pitchFamily="49" charset="0"/>
            </a:endParaRPr>
          </a:p>
          <a:p>
            <a:r>
              <a:rPr lang="en-US" dirty="0">
                <a:cs typeface="Courier New" panose="02070309020205020404" pitchFamily="49" charset="0"/>
              </a:rPr>
              <a:t>Test methods should make </a:t>
            </a:r>
            <a:r>
              <a:rPr lang="en-US" b="1" dirty="0">
                <a:cs typeface="Courier New" panose="02070309020205020404" pitchFamily="49" charset="0"/>
              </a:rPr>
              <a:t>assertions</a:t>
            </a:r>
            <a:r>
              <a:rPr lang="en-US" dirty="0">
                <a:cs typeface="Courier New" panose="02070309020205020404" pitchFamily="49" charset="0"/>
              </a:rPr>
              <a:t>, which define the expectations of the components under test.</a:t>
            </a:r>
          </a:p>
          <a:p>
            <a:r>
              <a:rPr lang="en-US" dirty="0">
                <a:cs typeface="Courier New" panose="02070309020205020404" pitchFamily="49" charset="0"/>
              </a:rPr>
              <a:t>Kernel tests can often test more than one thing at a time, but you should still use multiple test cases when testing different scenarios.</a:t>
            </a:r>
            <a:br>
              <a:rPr lang="en-US" dirty="0">
                <a:cs typeface="Courier New" panose="02070309020205020404" pitchFamily="49" charset="0"/>
              </a:rPr>
            </a:br>
            <a:endParaRPr lang="en-US" dirty="0">
              <a:solidFill>
                <a:schemeClr val="accent2"/>
              </a:solidFill>
              <a:latin typeface="Courier New" panose="02070309020205020404" pitchFamily="49" charset="0"/>
              <a:cs typeface="Courier New" panose="02070309020205020404" pitchFamily="49" charset="0"/>
            </a:endParaRPr>
          </a:p>
          <a:p>
            <a:pPr marL="0" indent="0" fontAlgn="base">
              <a:buNone/>
            </a:pPr>
            <a:r>
              <a:rPr lang="en-US" sz="1400" dirty="0">
                <a:cs typeface="Courier New" panose="02070309020205020404" pitchFamily="49" charset="0"/>
              </a:rPr>
              <a:t>SOURCE: </a:t>
            </a:r>
            <a:r>
              <a:rPr lang="en-US" sz="1400" dirty="0"/>
              <a:t>PHPUnit file structure, namespace, and required metadata</a:t>
            </a:r>
            <a:br>
              <a:rPr lang="en-US" sz="1400" dirty="0">
                <a:cs typeface="Courier New" panose="02070309020205020404" pitchFamily="49" charset="0"/>
              </a:rPr>
            </a:br>
            <a:r>
              <a:rPr lang="en-US" sz="1400" dirty="0">
                <a:hlinkClick r:id="rId2"/>
              </a:rPr>
              <a:t>https://www.drupal.org/docs/8/phpunit/phpunit-file-structure-namespace-and-required-metadata</a:t>
            </a:r>
            <a:endParaRPr lang="en-US" sz="1400" dirty="0">
              <a:cs typeface="Courier New" panose="02070309020205020404" pitchFamily="49" charset="0"/>
            </a:endParaRPr>
          </a:p>
        </p:txBody>
      </p:sp>
      <p:sp>
        <p:nvSpPr>
          <p:cNvPr id="4" name="Text Placeholder 3">
            <a:extLst>
              <a:ext uri="{FF2B5EF4-FFF2-40B4-BE49-F238E27FC236}">
                <a16:creationId xmlns:a16="http://schemas.microsoft.com/office/drawing/2014/main" id="{7CBA9DD8-C6F1-2148-95BA-55FA92FE04CC}"/>
              </a:ext>
            </a:extLst>
          </p:cNvPr>
          <p:cNvSpPr>
            <a:spLocks noGrp="1"/>
          </p:cNvSpPr>
          <p:nvPr>
            <p:ph type="body" sz="quarter" idx="13"/>
          </p:nvPr>
        </p:nvSpPr>
        <p:spPr/>
        <p:txBody>
          <a:bodyPr/>
          <a:lstStyle/>
          <a:p>
            <a:r>
              <a:rPr lang="en-US" dirty="0"/>
              <a:t>Kernel Tests</a:t>
            </a:r>
          </a:p>
        </p:txBody>
      </p:sp>
      <p:sp>
        <p:nvSpPr>
          <p:cNvPr id="5" name="Title 4">
            <a:extLst>
              <a:ext uri="{FF2B5EF4-FFF2-40B4-BE49-F238E27FC236}">
                <a16:creationId xmlns:a16="http://schemas.microsoft.com/office/drawing/2014/main" id="{23226EBD-0CDA-D648-9F68-AB2897CE260C}"/>
              </a:ext>
            </a:extLst>
          </p:cNvPr>
          <p:cNvSpPr>
            <a:spLocks noGrp="1"/>
          </p:cNvSpPr>
          <p:nvPr>
            <p:ph type="title"/>
          </p:nvPr>
        </p:nvSpPr>
        <p:spPr/>
        <p:txBody>
          <a:bodyPr/>
          <a:lstStyle/>
          <a:p>
            <a:r>
              <a:rPr lang="en-US" dirty="0"/>
              <a:t>Integration Testing</a:t>
            </a:r>
          </a:p>
        </p:txBody>
      </p:sp>
    </p:spTree>
    <p:extLst>
      <p:ext uri="{BB962C8B-B14F-4D97-AF65-F5344CB8AC3E}">
        <p14:creationId xmlns:p14="http://schemas.microsoft.com/office/powerpoint/2010/main" val="325512110"/>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1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8" dur="1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1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14" dur="1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1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20" dur="1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1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26" dur="100" fill="hold"/>
                                        <p:tgtEl>
                                          <p:spTgt spid="3">
                                            <p:txEl>
                                              <p:pRg st="6" end="6"/>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1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30" dur="1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1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36" dur="1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1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42" dur="1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2351DC-DCE1-7942-A112-30B0C72751DB}"/>
              </a:ext>
            </a:extLst>
          </p:cNvPr>
          <p:cNvSpPr>
            <a:spLocks noGrp="1"/>
          </p:cNvSpPr>
          <p:nvPr>
            <p:ph type="sldNum" sz="quarter" idx="11"/>
          </p:nvPr>
        </p:nvSpPr>
        <p:spPr/>
        <p:txBody>
          <a:bodyPr/>
          <a:lstStyle/>
          <a:p>
            <a:fld id="{762E77F0-FB5B-4E8E-9BC9-34F14560A017}" type="slidenum">
              <a:rPr lang="en-US" smtClean="0"/>
              <a:pPr/>
              <a:t>31</a:t>
            </a:fld>
            <a:endParaRPr lang="en-US"/>
          </a:p>
        </p:txBody>
      </p:sp>
      <p:sp>
        <p:nvSpPr>
          <p:cNvPr id="4" name="Text Placeholder 3">
            <a:extLst>
              <a:ext uri="{FF2B5EF4-FFF2-40B4-BE49-F238E27FC236}">
                <a16:creationId xmlns:a16="http://schemas.microsoft.com/office/drawing/2014/main" id="{D2BB7879-D44E-7B4B-B954-E3DD13B718C2}"/>
              </a:ext>
            </a:extLst>
          </p:cNvPr>
          <p:cNvSpPr>
            <a:spLocks noGrp="1"/>
          </p:cNvSpPr>
          <p:nvPr>
            <p:ph type="body" sz="quarter" idx="13"/>
          </p:nvPr>
        </p:nvSpPr>
        <p:spPr/>
        <p:txBody>
          <a:bodyPr/>
          <a:lstStyle/>
          <a:p>
            <a:r>
              <a:rPr lang="en-US" dirty="0"/>
              <a:t>Kernel Tests</a:t>
            </a:r>
            <a:br>
              <a:rPr lang="en-US" dirty="0"/>
            </a:br>
            <a:r>
              <a:rPr lang="en-US" dirty="0"/>
              <a:t>Example</a:t>
            </a:r>
          </a:p>
        </p:txBody>
      </p:sp>
      <p:sp>
        <p:nvSpPr>
          <p:cNvPr id="5" name="Title 4">
            <a:extLst>
              <a:ext uri="{FF2B5EF4-FFF2-40B4-BE49-F238E27FC236}">
                <a16:creationId xmlns:a16="http://schemas.microsoft.com/office/drawing/2014/main" id="{F3909AC9-F630-434C-ABD5-1452BA286D38}"/>
              </a:ext>
            </a:extLst>
          </p:cNvPr>
          <p:cNvSpPr>
            <a:spLocks noGrp="1"/>
          </p:cNvSpPr>
          <p:nvPr>
            <p:ph type="title"/>
          </p:nvPr>
        </p:nvSpPr>
        <p:spPr/>
        <p:txBody>
          <a:bodyPr/>
          <a:lstStyle/>
          <a:p>
            <a:r>
              <a:rPr lang="en-US" dirty="0"/>
              <a:t>Integration Testing</a:t>
            </a:r>
          </a:p>
        </p:txBody>
      </p:sp>
      <p:pic>
        <p:nvPicPr>
          <p:cNvPr id="6" name="Picture 5">
            <a:extLst>
              <a:ext uri="{FF2B5EF4-FFF2-40B4-BE49-F238E27FC236}">
                <a16:creationId xmlns:a16="http://schemas.microsoft.com/office/drawing/2014/main" id="{C41382EF-B63F-EF48-AA8A-0A3ECFC3BC2F}"/>
              </a:ext>
            </a:extLst>
          </p:cNvPr>
          <p:cNvPicPr>
            <a:picLocks noChangeAspect="1"/>
          </p:cNvPicPr>
          <p:nvPr/>
        </p:nvPicPr>
        <p:blipFill>
          <a:blip r:embed="rId2"/>
          <a:stretch>
            <a:fillRect/>
          </a:stretch>
        </p:blipFill>
        <p:spPr>
          <a:xfrm>
            <a:off x="3484331" y="396372"/>
            <a:ext cx="5223337" cy="6461628"/>
          </a:xfrm>
          <a:prstGeom prst="rect">
            <a:avLst/>
          </a:prstGeom>
        </p:spPr>
      </p:pic>
      <p:sp>
        <p:nvSpPr>
          <p:cNvPr id="7" name="Text Placeholder 2">
            <a:extLst>
              <a:ext uri="{FF2B5EF4-FFF2-40B4-BE49-F238E27FC236}">
                <a16:creationId xmlns:a16="http://schemas.microsoft.com/office/drawing/2014/main" id="{2A890036-79A2-D64C-B22D-784D0007B65C}"/>
              </a:ext>
            </a:extLst>
          </p:cNvPr>
          <p:cNvSpPr>
            <a:spLocks noGrp="1"/>
          </p:cNvSpPr>
          <p:nvPr>
            <p:ph type="body" sz="quarter" idx="12"/>
          </p:nvPr>
        </p:nvSpPr>
        <p:spPr>
          <a:xfrm>
            <a:off x="3238500" y="94089"/>
            <a:ext cx="8580120" cy="583258"/>
          </a:xfrm>
        </p:spPr>
        <p:txBody>
          <a:bodyPr/>
          <a:lstStyle/>
          <a:p>
            <a:pPr marL="0" indent="0">
              <a:buNone/>
            </a:pPr>
            <a:r>
              <a:rPr lang="en-US" dirty="0"/>
              <a:t>./core/modules/field/tests/src/Kernel/String/UuidItemTest.php</a:t>
            </a:r>
          </a:p>
        </p:txBody>
      </p:sp>
    </p:spTree>
    <p:extLst>
      <p:ext uri="{BB962C8B-B14F-4D97-AF65-F5344CB8AC3E}">
        <p14:creationId xmlns:p14="http://schemas.microsoft.com/office/powerpoint/2010/main" val="3709311211"/>
      </p:ext>
    </p:extLst>
  </p:cSld>
  <p:clrMapOvr>
    <a:masterClrMapping/>
  </p:clrMapOvr>
  <p:transition spd="med" advClick="0" advTm="4000">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E4E815-FCAA-124C-97E1-C653526B0E95}"/>
              </a:ext>
            </a:extLst>
          </p:cNvPr>
          <p:cNvSpPr>
            <a:spLocks noGrp="1"/>
          </p:cNvSpPr>
          <p:nvPr>
            <p:ph type="sldNum" sz="quarter" idx="11"/>
          </p:nvPr>
        </p:nvSpPr>
        <p:spPr/>
        <p:txBody>
          <a:bodyPr/>
          <a:lstStyle/>
          <a:p>
            <a:fld id="{762E77F0-FB5B-4E8E-9BC9-34F14560A017}" type="slidenum">
              <a:rPr lang="en-US" smtClean="0"/>
              <a:pPr/>
              <a:t>32</a:t>
            </a:fld>
            <a:endParaRPr lang="en-US"/>
          </a:p>
        </p:txBody>
      </p:sp>
      <p:sp>
        <p:nvSpPr>
          <p:cNvPr id="3" name="Text Placeholder 2">
            <a:extLst>
              <a:ext uri="{FF2B5EF4-FFF2-40B4-BE49-F238E27FC236}">
                <a16:creationId xmlns:a16="http://schemas.microsoft.com/office/drawing/2014/main" id="{2FD1AC15-FD8E-CD48-92C0-0211C35727F2}"/>
              </a:ext>
            </a:extLst>
          </p:cNvPr>
          <p:cNvSpPr>
            <a:spLocks noGrp="1"/>
          </p:cNvSpPr>
          <p:nvPr>
            <p:ph type="body" sz="quarter" idx="12"/>
          </p:nvPr>
        </p:nvSpPr>
        <p:spPr>
          <a:xfrm>
            <a:off x="3238500" y="131953"/>
            <a:ext cx="8776022" cy="6176772"/>
          </a:xfrm>
        </p:spPr>
        <p:txBody>
          <a:bodyPr/>
          <a:lstStyle/>
          <a:p>
            <a:r>
              <a:rPr lang="en-US" sz="1600" dirty="0">
                <a:cs typeface="Courier New" panose="02070309020205020404" pitchFamily="49" charset="0"/>
              </a:rPr>
              <a:t>The same fixture methods used in unit tests are available to kernel tests:</a:t>
            </a:r>
            <a:br>
              <a:rPr lang="en-US" sz="1600" b="1" dirty="0">
                <a:solidFill>
                  <a:schemeClr val="accent2"/>
                </a:solidFill>
                <a:latin typeface="Courier New" panose="02070309020205020404" pitchFamily="49" charset="0"/>
                <a:cs typeface="Courier New" panose="02070309020205020404" pitchFamily="49" charset="0"/>
              </a:rPr>
            </a:br>
            <a:r>
              <a:rPr lang="en-US" sz="1400" dirty="0" err="1">
                <a:solidFill>
                  <a:schemeClr val="accent2"/>
                </a:solidFill>
                <a:latin typeface="Courier New" panose="02070309020205020404" pitchFamily="49" charset="0"/>
                <a:cs typeface="Courier New" panose="02070309020205020404" pitchFamily="49" charset="0"/>
              </a:rPr>
              <a:t>setUp</a:t>
            </a:r>
            <a:r>
              <a:rPr lang="en-US" sz="1400" dirty="0">
                <a:solidFill>
                  <a:schemeClr val="accent2"/>
                </a:solidFill>
                <a:latin typeface="Courier New" panose="02070309020205020404" pitchFamily="49" charset="0"/>
                <a:cs typeface="Courier New" panose="02070309020205020404" pitchFamily="49" charset="0"/>
              </a:rPr>
              <a:t>()</a:t>
            </a:r>
            <a:r>
              <a:rPr lang="en-US" sz="1600" dirty="0">
                <a:solidFill>
                  <a:schemeClr val="accent2"/>
                </a:solidFill>
                <a:cs typeface="Courier New" panose="02070309020205020404" pitchFamily="49" charset="0"/>
              </a:rPr>
              <a:t> </a:t>
            </a:r>
            <a:r>
              <a:rPr lang="en-US" sz="1600" dirty="0"/>
              <a:t>/ </a:t>
            </a:r>
            <a:r>
              <a:rPr lang="en-US" sz="1400" dirty="0" err="1">
                <a:solidFill>
                  <a:schemeClr val="accent2"/>
                </a:solidFill>
                <a:latin typeface="Courier New" panose="02070309020205020404" pitchFamily="49" charset="0"/>
                <a:cs typeface="Courier New" panose="02070309020205020404" pitchFamily="49" charset="0"/>
              </a:rPr>
              <a:t>setUpBeforeClass</a:t>
            </a:r>
            <a:r>
              <a:rPr lang="en-US" sz="1400" dirty="0">
                <a:solidFill>
                  <a:schemeClr val="accent2"/>
                </a:solidFill>
                <a:latin typeface="Courier New" panose="02070309020205020404" pitchFamily="49" charset="0"/>
                <a:cs typeface="Courier New" panose="02070309020205020404" pitchFamily="49" charset="0"/>
              </a:rPr>
              <a:t>()</a:t>
            </a:r>
            <a:r>
              <a:rPr lang="en-US" sz="1400" dirty="0"/>
              <a:t> / </a:t>
            </a:r>
            <a:r>
              <a:rPr lang="en-US" sz="1400" dirty="0" err="1">
                <a:solidFill>
                  <a:schemeClr val="accent2"/>
                </a:solidFill>
                <a:latin typeface="Courier New" panose="02070309020205020404" pitchFamily="49" charset="0"/>
                <a:cs typeface="Courier New" panose="02070309020205020404" pitchFamily="49" charset="0"/>
              </a:rPr>
              <a:t>tearDown</a:t>
            </a:r>
            <a:r>
              <a:rPr lang="en-US" sz="1400" dirty="0">
                <a:solidFill>
                  <a:schemeClr val="accent2"/>
                </a:solidFill>
                <a:latin typeface="Courier New" panose="02070309020205020404" pitchFamily="49" charset="0"/>
                <a:cs typeface="Courier New" panose="02070309020205020404" pitchFamily="49" charset="0"/>
              </a:rPr>
              <a:t>()</a:t>
            </a:r>
            <a:r>
              <a:rPr lang="en-US" sz="1600" dirty="0"/>
              <a:t> / </a:t>
            </a:r>
            <a:r>
              <a:rPr lang="en-US" sz="1400" dirty="0" err="1">
                <a:solidFill>
                  <a:schemeClr val="accent2"/>
                </a:solidFill>
                <a:latin typeface="Courier New" panose="02070309020205020404" pitchFamily="49" charset="0"/>
                <a:cs typeface="Courier New" panose="02070309020205020404" pitchFamily="49" charset="0"/>
              </a:rPr>
              <a:t>tearDownBeforeClass</a:t>
            </a:r>
            <a:r>
              <a:rPr lang="en-US" sz="1400" dirty="0">
                <a:solidFill>
                  <a:schemeClr val="accent2"/>
                </a:solidFill>
                <a:latin typeface="Courier New" panose="02070309020205020404" pitchFamily="49" charset="0"/>
                <a:cs typeface="Courier New" panose="02070309020205020404" pitchFamily="49" charset="0"/>
              </a:rPr>
              <a:t>()</a:t>
            </a:r>
            <a:r>
              <a:rPr lang="en-US" sz="1400" dirty="0"/>
              <a:t> </a:t>
            </a:r>
            <a:endParaRPr lang="en-US" sz="1600" dirty="0"/>
          </a:p>
          <a:p>
            <a:r>
              <a:rPr lang="en-US" sz="1600" dirty="0"/>
              <a:t>The </a:t>
            </a:r>
            <a:r>
              <a:rPr lang="en-US" sz="1400" b="1" dirty="0">
                <a:solidFill>
                  <a:schemeClr val="accent2"/>
                </a:solidFill>
                <a:latin typeface="Courier New" panose="02070309020205020404" pitchFamily="49" charset="0"/>
                <a:cs typeface="Courier New" panose="02070309020205020404" pitchFamily="49" charset="0"/>
              </a:rPr>
              <a:t>$modules</a:t>
            </a:r>
            <a:r>
              <a:rPr lang="en-US" sz="1400" b="1" dirty="0"/>
              <a:t> </a:t>
            </a:r>
            <a:r>
              <a:rPr lang="en-US" sz="1600" dirty="0"/>
              <a:t>variable is used to define which modules should be installed. </a:t>
            </a:r>
            <a:br>
              <a:rPr lang="en-US" sz="1600" dirty="0"/>
            </a:br>
            <a:r>
              <a:rPr lang="en-US" sz="1600" dirty="0"/>
              <a:t>For example: </a:t>
            </a:r>
            <a:br>
              <a:rPr lang="en-US" sz="1600" dirty="0"/>
            </a:br>
            <a:r>
              <a:rPr lang="en-US" sz="1400" dirty="0">
                <a:solidFill>
                  <a:schemeClr val="accent2"/>
                </a:solidFill>
                <a:latin typeface="Courier New" panose="02070309020205020404" pitchFamily="49" charset="0"/>
                <a:cs typeface="Courier New" panose="02070309020205020404" pitchFamily="49" charset="0"/>
              </a:rPr>
              <a:t>public static $modules = ['</a:t>
            </a:r>
            <a:r>
              <a:rPr lang="en-US" sz="1400" dirty="0" err="1">
                <a:solidFill>
                  <a:schemeClr val="accent2"/>
                </a:solidFill>
                <a:latin typeface="Courier New" panose="02070309020205020404" pitchFamily="49" charset="0"/>
                <a:cs typeface="Courier New" panose="02070309020205020404" pitchFamily="49" charset="0"/>
              </a:rPr>
              <a:t>dblog</a:t>
            </a:r>
            <a:r>
              <a:rPr lang="en-US" sz="1400" dirty="0">
                <a:solidFill>
                  <a:schemeClr val="accent2"/>
                </a:solidFill>
                <a:latin typeface="Courier New" panose="02070309020205020404" pitchFamily="49" charset="0"/>
                <a:cs typeface="Courier New" panose="02070309020205020404" pitchFamily="49" charset="0"/>
              </a:rPr>
              <a:t>', 'system', 'user'];</a:t>
            </a:r>
          </a:p>
          <a:p>
            <a:r>
              <a:rPr lang="en-US" sz="1600" b="1" dirty="0">
                <a:cs typeface="Courier New" panose="02070309020205020404" pitchFamily="49" charset="0"/>
              </a:rPr>
              <a:t>The </a:t>
            </a:r>
            <a:r>
              <a:rPr lang="en-US" sz="1400" b="1" dirty="0">
                <a:solidFill>
                  <a:schemeClr val="accent2"/>
                </a:solidFill>
                <a:latin typeface="Courier New" panose="02070309020205020404" pitchFamily="49" charset="0"/>
                <a:cs typeface="Courier New" panose="02070309020205020404" pitchFamily="49" charset="0"/>
              </a:rPr>
              <a:t>$container</a:t>
            </a:r>
            <a:r>
              <a:rPr lang="en-US" sz="1600" dirty="0">
                <a:cs typeface="Courier New" panose="02070309020205020404" pitchFamily="49" charset="0"/>
              </a:rPr>
              <a:t> variable is used to grab the service container.</a:t>
            </a:r>
            <a:r>
              <a:rPr lang="en-US" sz="1600" b="1" dirty="0">
                <a:solidFill>
                  <a:schemeClr val="accent2"/>
                </a:solidFill>
                <a:cs typeface="Courier New" panose="02070309020205020404" pitchFamily="49" charset="0"/>
              </a:rPr>
              <a:t> </a:t>
            </a:r>
            <a:r>
              <a:rPr lang="en-US" sz="1600" dirty="0">
                <a:cs typeface="Courier New" panose="02070309020205020404" pitchFamily="49" charset="0"/>
              </a:rPr>
              <a:t>For example:</a:t>
            </a:r>
            <a:br>
              <a:rPr lang="en-US" sz="1600" b="1" dirty="0">
                <a:solidFill>
                  <a:schemeClr val="accent2"/>
                </a:solidFill>
                <a:latin typeface="Courier New" panose="02070309020205020404" pitchFamily="49" charset="0"/>
                <a:cs typeface="Courier New" panose="02070309020205020404" pitchFamily="49" charset="0"/>
              </a:rPr>
            </a:br>
            <a:r>
              <a:rPr lang="en-US" sz="1400" dirty="0">
                <a:solidFill>
                  <a:schemeClr val="accent2"/>
                </a:solidFill>
                <a:latin typeface="Courier New" panose="02070309020205020404" pitchFamily="49" charset="0"/>
                <a:cs typeface="Courier New" panose="02070309020205020404" pitchFamily="49" charset="0"/>
              </a:rPr>
              <a:t>$this-&gt;container-&gt;get('</a:t>
            </a:r>
            <a:r>
              <a:rPr lang="en-US" sz="1400" dirty="0" err="1">
                <a:solidFill>
                  <a:schemeClr val="accent2"/>
                </a:solidFill>
                <a:latin typeface="Courier New" panose="02070309020205020404" pitchFamily="49" charset="0"/>
                <a:cs typeface="Courier New" panose="02070309020205020404" pitchFamily="49" charset="0"/>
              </a:rPr>
              <a:t>router.builder</a:t>
            </a:r>
            <a:r>
              <a:rPr lang="en-US" sz="1400" dirty="0">
                <a:solidFill>
                  <a:schemeClr val="accent2"/>
                </a:solidFill>
                <a:latin typeface="Courier New" panose="02070309020205020404" pitchFamily="49" charset="0"/>
                <a:cs typeface="Courier New" panose="02070309020205020404" pitchFamily="49" charset="0"/>
              </a:rPr>
              <a:t>');</a:t>
            </a:r>
          </a:p>
          <a:p>
            <a:r>
              <a:rPr lang="en-US" sz="1400" b="1" dirty="0" err="1">
                <a:solidFill>
                  <a:schemeClr val="accent2"/>
                </a:solidFill>
                <a:latin typeface="Courier New" panose="02070309020205020404" pitchFamily="49" charset="0"/>
                <a:cs typeface="Courier New" panose="02070309020205020404" pitchFamily="49" charset="0"/>
              </a:rPr>
              <a:t>installConfig</a:t>
            </a:r>
            <a:r>
              <a:rPr lang="en-US" sz="1400" b="1" dirty="0">
                <a:solidFill>
                  <a:schemeClr val="accent2"/>
                </a:solidFill>
                <a:latin typeface="Courier New" panose="02070309020205020404" pitchFamily="49" charset="0"/>
                <a:cs typeface="Courier New" panose="02070309020205020404" pitchFamily="49" charset="0"/>
              </a:rPr>
              <a:t>()</a:t>
            </a:r>
            <a:r>
              <a:rPr lang="en-US" sz="1400" b="1" dirty="0">
                <a:cs typeface="Courier New" panose="02070309020205020404" pitchFamily="49" charset="0"/>
              </a:rPr>
              <a:t> i</a:t>
            </a:r>
            <a:r>
              <a:rPr lang="en-US" sz="1600" dirty="0">
                <a:cs typeface="Courier New" panose="02070309020205020404" pitchFamily="49" charset="0"/>
              </a:rPr>
              <a:t>s used to install default configuration for the specified modules. </a:t>
            </a:r>
            <a:br>
              <a:rPr lang="en-US" sz="1600" dirty="0">
                <a:cs typeface="Courier New" panose="02070309020205020404" pitchFamily="49" charset="0"/>
              </a:rPr>
            </a:br>
            <a:r>
              <a:rPr lang="en-US" sz="1600" dirty="0">
                <a:cs typeface="Courier New" panose="02070309020205020404" pitchFamily="49" charset="0"/>
              </a:rPr>
              <a:t>For example:</a:t>
            </a:r>
            <a:br>
              <a:rPr lang="en-US" sz="1600" b="1" dirty="0">
                <a:solidFill>
                  <a:schemeClr val="accent2"/>
                </a:solidFill>
                <a:latin typeface="Courier New" panose="02070309020205020404" pitchFamily="49" charset="0"/>
                <a:cs typeface="Courier New" panose="02070309020205020404" pitchFamily="49" charset="0"/>
              </a:rPr>
            </a:br>
            <a:r>
              <a:rPr lang="en-US" sz="1400" dirty="0">
                <a:solidFill>
                  <a:schemeClr val="accent2"/>
                </a:solidFill>
                <a:latin typeface="Courier New" panose="02070309020205020404" pitchFamily="49" charset="0"/>
                <a:cs typeface="Courier New" panose="02070309020205020404" pitchFamily="49" charset="0"/>
              </a:rPr>
              <a:t>$this-&gt;</a:t>
            </a:r>
            <a:r>
              <a:rPr lang="en-US" sz="1400" dirty="0" err="1">
                <a:solidFill>
                  <a:schemeClr val="accent2"/>
                </a:solidFill>
                <a:latin typeface="Courier New" panose="02070309020205020404" pitchFamily="49" charset="0"/>
                <a:cs typeface="Courier New" panose="02070309020205020404" pitchFamily="49" charset="0"/>
              </a:rPr>
              <a:t>installConfig</a:t>
            </a:r>
            <a:r>
              <a:rPr lang="en-US" sz="1400" dirty="0">
                <a:solidFill>
                  <a:schemeClr val="accent2"/>
                </a:solidFill>
                <a:latin typeface="Courier New" panose="02070309020205020404" pitchFamily="49" charset="0"/>
                <a:cs typeface="Courier New" panose="02070309020205020404" pitchFamily="49" charset="0"/>
              </a:rPr>
              <a:t>(['system', 'user']);</a:t>
            </a:r>
            <a:endParaRPr lang="en-US" sz="1600" dirty="0">
              <a:solidFill>
                <a:schemeClr val="accent2"/>
              </a:solidFill>
              <a:latin typeface="Courier New" panose="02070309020205020404" pitchFamily="49" charset="0"/>
              <a:cs typeface="Courier New" panose="02070309020205020404" pitchFamily="49" charset="0"/>
            </a:endParaRPr>
          </a:p>
          <a:p>
            <a:r>
              <a:rPr lang="en-US" sz="1400" b="1" dirty="0" err="1">
                <a:solidFill>
                  <a:schemeClr val="accent2"/>
                </a:solidFill>
                <a:latin typeface="Courier New" panose="02070309020205020404" pitchFamily="49" charset="0"/>
                <a:cs typeface="Courier New" panose="02070309020205020404" pitchFamily="49" charset="0"/>
              </a:rPr>
              <a:t>installEntitySchema</a:t>
            </a:r>
            <a:r>
              <a:rPr lang="en-US" sz="1400" b="1" dirty="0">
                <a:solidFill>
                  <a:schemeClr val="accent2"/>
                </a:solidFill>
                <a:latin typeface="Courier New" panose="02070309020205020404" pitchFamily="49" charset="0"/>
                <a:cs typeface="Courier New" panose="02070309020205020404" pitchFamily="49" charset="0"/>
              </a:rPr>
              <a:t>()</a:t>
            </a:r>
            <a:r>
              <a:rPr lang="en-US" sz="1600" dirty="0"/>
              <a:t> </a:t>
            </a:r>
            <a:r>
              <a:rPr lang="en-US" sz="1600" dirty="0">
                <a:cs typeface="Courier New" panose="02070309020205020404" pitchFamily="49" charset="0"/>
              </a:rPr>
              <a:t>is used to install entity schema (i.e. entity database tables) for the specified entity type. For example:</a:t>
            </a:r>
            <a:br>
              <a:rPr lang="en-US" sz="1600" dirty="0">
                <a:cs typeface="Courier New" panose="02070309020205020404" pitchFamily="49" charset="0"/>
              </a:rPr>
            </a:br>
            <a:r>
              <a:rPr lang="en-US" sz="1400" dirty="0">
                <a:solidFill>
                  <a:schemeClr val="accent2"/>
                </a:solidFill>
                <a:latin typeface="Courier New" panose="02070309020205020404" pitchFamily="49" charset="0"/>
                <a:cs typeface="Courier New" panose="02070309020205020404" pitchFamily="49" charset="0"/>
              </a:rPr>
              <a:t>$this-&gt;installEntitySchema('user');</a:t>
            </a:r>
            <a:endParaRPr lang="en-US" sz="1600" dirty="0">
              <a:solidFill>
                <a:schemeClr val="accent2"/>
              </a:solidFill>
              <a:latin typeface="Courier New" panose="02070309020205020404" pitchFamily="49" charset="0"/>
              <a:cs typeface="Courier New" panose="02070309020205020404" pitchFamily="49" charset="0"/>
            </a:endParaRPr>
          </a:p>
          <a:p>
            <a:r>
              <a:rPr lang="en-US" sz="1400" b="1" dirty="0" err="1">
                <a:solidFill>
                  <a:schemeClr val="accent2"/>
                </a:solidFill>
                <a:latin typeface="Courier New" panose="02070309020205020404" pitchFamily="49" charset="0"/>
                <a:cs typeface="Courier New" panose="02070309020205020404" pitchFamily="49" charset="0"/>
              </a:rPr>
              <a:t>installSchema</a:t>
            </a:r>
            <a:r>
              <a:rPr lang="en-US" sz="1400" b="1" dirty="0">
                <a:solidFill>
                  <a:schemeClr val="accent2"/>
                </a:solidFill>
                <a:latin typeface="Courier New" panose="02070309020205020404" pitchFamily="49" charset="0"/>
                <a:cs typeface="Courier New" panose="02070309020205020404" pitchFamily="49" charset="0"/>
              </a:rPr>
              <a:t>()</a:t>
            </a:r>
            <a:r>
              <a:rPr lang="en-US" sz="1600" dirty="0"/>
              <a:t> is used to install specified database tables from the specified module. </a:t>
            </a:r>
            <a:br>
              <a:rPr lang="en-US" sz="1600" dirty="0"/>
            </a:br>
            <a:r>
              <a:rPr lang="en-US" sz="1600" dirty="0"/>
              <a:t>For example: </a:t>
            </a:r>
            <a:br>
              <a:rPr lang="en-US" sz="1600" dirty="0"/>
            </a:br>
            <a:r>
              <a:rPr lang="en-US" sz="1400" dirty="0">
                <a:solidFill>
                  <a:schemeClr val="accent2"/>
                </a:solidFill>
                <a:latin typeface="Courier New" panose="02070309020205020404" pitchFamily="49" charset="0"/>
                <a:cs typeface="Courier New" panose="02070309020205020404" pitchFamily="49" charset="0"/>
              </a:rPr>
              <a:t>$this-&gt;installSchema('dblog', ['watchdog']);</a:t>
            </a:r>
          </a:p>
          <a:p>
            <a:r>
              <a:rPr lang="en-US" sz="1400" b="1" dirty="0">
                <a:solidFill>
                  <a:schemeClr val="accent2"/>
                </a:solidFill>
                <a:latin typeface="Courier New" panose="02070309020205020404" pitchFamily="49" charset="0"/>
                <a:cs typeface="Courier New" panose="02070309020205020404" pitchFamily="49" charset="0"/>
              </a:rPr>
              <a:t>render()</a:t>
            </a:r>
            <a:r>
              <a:rPr lang="en-US" sz="1600" dirty="0"/>
              <a:t> is used to render a render array. For example: </a:t>
            </a:r>
            <a:br>
              <a:rPr lang="en-US" sz="1600" dirty="0"/>
            </a:br>
            <a:r>
              <a:rPr lang="en-US" sz="1400" dirty="0">
                <a:solidFill>
                  <a:schemeClr val="accent2"/>
                </a:solidFill>
                <a:latin typeface="Courier New" panose="02070309020205020404" pitchFamily="49" charset="0"/>
                <a:cs typeface="Courier New" panose="02070309020205020404" pitchFamily="49" charset="0"/>
              </a:rPr>
              <a:t>$this-&gt;render(['#markup' =&gt; 'oh </a:t>
            </a:r>
            <a:r>
              <a:rPr lang="en-US" sz="1400" dirty="0" err="1">
                <a:solidFill>
                  <a:schemeClr val="accent2"/>
                </a:solidFill>
                <a:latin typeface="Courier New" panose="02070309020205020404" pitchFamily="49" charset="0"/>
                <a:cs typeface="Courier New" panose="02070309020205020404" pitchFamily="49" charset="0"/>
              </a:rPr>
              <a:t>hai</a:t>
            </a:r>
            <a:r>
              <a:rPr lang="en-US" sz="1400" dirty="0">
                <a:solidFill>
                  <a:schemeClr val="accent2"/>
                </a:solidFill>
                <a:latin typeface="Courier New" panose="02070309020205020404" pitchFamily="49" charset="0"/>
                <a:cs typeface="Courier New" panose="02070309020205020404" pitchFamily="49" charset="0"/>
              </a:rPr>
              <a:t>!']);</a:t>
            </a:r>
          </a:p>
          <a:p>
            <a:r>
              <a:rPr lang="en-US" sz="1400" b="1" dirty="0">
                <a:solidFill>
                  <a:schemeClr val="accent2"/>
                </a:solidFill>
                <a:latin typeface="Courier New" panose="02070309020205020404" pitchFamily="49" charset="0"/>
                <a:cs typeface="Courier New" panose="02070309020205020404" pitchFamily="49" charset="0"/>
              </a:rPr>
              <a:t>config()</a:t>
            </a:r>
            <a:r>
              <a:rPr lang="en-US" sz="1400" dirty="0">
                <a:solidFill>
                  <a:schemeClr val="accent2"/>
                </a:solidFill>
                <a:latin typeface="Courier New" panose="02070309020205020404" pitchFamily="49" charset="0"/>
                <a:cs typeface="Courier New" panose="02070309020205020404" pitchFamily="49" charset="0"/>
              </a:rPr>
              <a:t> </a:t>
            </a:r>
            <a:r>
              <a:rPr lang="en-US" sz="1600" dirty="0">
                <a:cs typeface="Courier New" panose="02070309020205020404" pitchFamily="49" charset="0"/>
              </a:rPr>
              <a:t>is used to interact with system config. For example:</a:t>
            </a:r>
            <a:br>
              <a:rPr lang="en-US" sz="1600" dirty="0">
                <a:cs typeface="Courier New" panose="02070309020205020404" pitchFamily="49" charset="0"/>
              </a:rPr>
            </a:br>
            <a:r>
              <a:rPr lang="en-US" sz="1400" dirty="0">
                <a:solidFill>
                  <a:schemeClr val="accent2"/>
                </a:solidFill>
                <a:latin typeface="Courier New" panose="02070309020205020404" pitchFamily="49" charset="0"/>
                <a:cs typeface="Courier New" panose="02070309020205020404" pitchFamily="49" charset="0"/>
              </a:rPr>
              <a:t>$this-&gt;config('</a:t>
            </a:r>
            <a:r>
              <a:rPr lang="en-US" sz="1400" dirty="0" err="1">
                <a:solidFill>
                  <a:schemeClr val="accent2"/>
                </a:solidFill>
                <a:latin typeface="Courier New" panose="02070309020205020404" pitchFamily="49" charset="0"/>
                <a:cs typeface="Courier New" panose="02070309020205020404" pitchFamily="49" charset="0"/>
              </a:rPr>
              <a:t>system.performance</a:t>
            </a:r>
            <a:r>
              <a:rPr lang="en-US" sz="1200" dirty="0">
                <a:solidFill>
                  <a:schemeClr val="accent2"/>
                </a:solidFill>
                <a:latin typeface="Courier New" panose="02070309020205020404" pitchFamily="49" charset="0"/>
                <a:cs typeface="Courier New" panose="02070309020205020404" pitchFamily="49" charset="0"/>
              </a:rPr>
              <a:t>'</a:t>
            </a:r>
            <a:r>
              <a:rPr lang="en-US" sz="1400" dirty="0">
                <a:solidFill>
                  <a:schemeClr val="accent2"/>
                </a:solidFill>
                <a:latin typeface="Courier New" panose="02070309020205020404" pitchFamily="49" charset="0"/>
                <a:cs typeface="Courier New" panose="02070309020205020404" pitchFamily="49" charset="0"/>
              </a:rPr>
              <a:t>)-&gt;get();</a:t>
            </a:r>
            <a:endParaRPr lang="en-US" sz="1200" dirty="0">
              <a:solidFill>
                <a:schemeClr val="accent2"/>
              </a:solidFill>
              <a:latin typeface="Courier New" panose="02070309020205020404" pitchFamily="49" charset="0"/>
              <a:cs typeface="Courier New" panose="02070309020205020404" pitchFamily="49" charset="0"/>
            </a:endParaRPr>
          </a:p>
          <a:p>
            <a:pPr marL="0" indent="0">
              <a:buNone/>
            </a:pPr>
            <a:r>
              <a:rPr lang="en-US" sz="1200" dirty="0"/>
              <a:t>SOURCE: </a:t>
            </a:r>
            <a:r>
              <a:rPr lang="en-US" sz="1200" dirty="0" err="1"/>
              <a:t>Drupal.org</a:t>
            </a:r>
            <a:r>
              <a:rPr lang="en-US" sz="1200" dirty="0"/>
              <a:t> - abstract class </a:t>
            </a:r>
            <a:r>
              <a:rPr lang="en-US" sz="1200" dirty="0" err="1"/>
              <a:t>KernelTestBase</a:t>
            </a:r>
            <a:br>
              <a:rPr lang="en-US" sz="1400" dirty="0"/>
            </a:br>
            <a:r>
              <a:rPr lang="en-US" sz="1200" dirty="0">
                <a:hlinkClick r:id="rId2"/>
              </a:rPr>
              <a:t>https://api.drupal.org/api/drupal/core%21tests%21Drupal%21KernelTests%21KernelTestBase.php/class/KernelTestBase/8.7.x</a:t>
            </a:r>
            <a:endParaRPr lang="en-US" sz="1400" dirty="0"/>
          </a:p>
        </p:txBody>
      </p:sp>
      <p:sp>
        <p:nvSpPr>
          <p:cNvPr id="4" name="Text Placeholder 3">
            <a:extLst>
              <a:ext uri="{FF2B5EF4-FFF2-40B4-BE49-F238E27FC236}">
                <a16:creationId xmlns:a16="http://schemas.microsoft.com/office/drawing/2014/main" id="{0D45ADE3-E10E-7B48-862B-1C39F8ACFB7C}"/>
              </a:ext>
            </a:extLst>
          </p:cNvPr>
          <p:cNvSpPr>
            <a:spLocks noGrp="1"/>
          </p:cNvSpPr>
          <p:nvPr>
            <p:ph type="body" sz="quarter" idx="13"/>
          </p:nvPr>
        </p:nvSpPr>
        <p:spPr/>
        <p:txBody>
          <a:bodyPr/>
          <a:lstStyle/>
          <a:p>
            <a:r>
              <a:rPr lang="en-US" dirty="0"/>
              <a:t>Kernel Tests</a:t>
            </a:r>
            <a:br>
              <a:rPr lang="en-US" dirty="0"/>
            </a:br>
            <a:r>
              <a:rPr lang="en-US" dirty="0"/>
              <a:t>Common Properties</a:t>
            </a:r>
            <a:br>
              <a:rPr lang="en-US" dirty="0"/>
            </a:br>
            <a:r>
              <a:rPr lang="en-US" dirty="0"/>
              <a:t>and Methods</a:t>
            </a:r>
          </a:p>
        </p:txBody>
      </p:sp>
      <p:sp>
        <p:nvSpPr>
          <p:cNvPr id="5" name="Title 4">
            <a:extLst>
              <a:ext uri="{FF2B5EF4-FFF2-40B4-BE49-F238E27FC236}">
                <a16:creationId xmlns:a16="http://schemas.microsoft.com/office/drawing/2014/main" id="{85E30194-EEF2-754E-B8ED-D5ACFE9BFD85}"/>
              </a:ext>
            </a:extLst>
          </p:cNvPr>
          <p:cNvSpPr>
            <a:spLocks noGrp="1"/>
          </p:cNvSpPr>
          <p:nvPr>
            <p:ph type="title"/>
          </p:nvPr>
        </p:nvSpPr>
        <p:spPr/>
        <p:txBody>
          <a:bodyPr/>
          <a:lstStyle/>
          <a:p>
            <a:r>
              <a:rPr lang="en-US" dirty="0"/>
              <a:t>Integration Testing</a:t>
            </a:r>
          </a:p>
        </p:txBody>
      </p:sp>
    </p:spTree>
    <p:extLst>
      <p:ext uri="{BB962C8B-B14F-4D97-AF65-F5344CB8AC3E}">
        <p14:creationId xmlns:p14="http://schemas.microsoft.com/office/powerpoint/2010/main" val="1808165992"/>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1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1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1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8" dur="1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1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4" dur="1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A92C24-7AD0-DA44-B2F0-C53E6256AA9C}"/>
              </a:ext>
            </a:extLst>
          </p:cNvPr>
          <p:cNvSpPr>
            <a:spLocks noGrp="1"/>
          </p:cNvSpPr>
          <p:nvPr>
            <p:ph type="body" sz="quarter" idx="16"/>
          </p:nvPr>
        </p:nvSpPr>
        <p:spPr>
          <a:xfrm>
            <a:off x="361950" y="326645"/>
            <a:ext cx="7529447" cy="2100073"/>
          </a:xfrm>
        </p:spPr>
        <p:txBody>
          <a:bodyPr/>
          <a:lstStyle/>
          <a:p>
            <a:r>
              <a:rPr lang="en-US" dirty="0"/>
              <a:t>Integration Testing – Lab #2</a:t>
            </a:r>
          </a:p>
        </p:txBody>
      </p:sp>
      <p:sp>
        <p:nvSpPr>
          <p:cNvPr id="5" name="Text Placeholder 4">
            <a:extLst>
              <a:ext uri="{FF2B5EF4-FFF2-40B4-BE49-F238E27FC236}">
                <a16:creationId xmlns:a16="http://schemas.microsoft.com/office/drawing/2014/main" id="{BF1975EF-6821-E84D-BA47-C6866792E713}"/>
              </a:ext>
            </a:extLst>
          </p:cNvPr>
          <p:cNvSpPr>
            <a:spLocks noGrp="1"/>
          </p:cNvSpPr>
          <p:nvPr>
            <p:ph type="body" sz="quarter" idx="18"/>
          </p:nvPr>
        </p:nvSpPr>
        <p:spPr/>
        <p:txBody>
          <a:bodyPr/>
          <a:lstStyle/>
          <a:p>
            <a:r>
              <a:rPr lang="en-US" dirty="0"/>
              <a:t>Writing a basic kernel test</a:t>
            </a:r>
          </a:p>
        </p:txBody>
      </p:sp>
    </p:spTree>
    <p:extLst>
      <p:ext uri="{BB962C8B-B14F-4D97-AF65-F5344CB8AC3E}">
        <p14:creationId xmlns:p14="http://schemas.microsoft.com/office/powerpoint/2010/main" val="725384079"/>
      </p:ext>
    </p:extLst>
  </p:cSld>
  <p:clrMapOvr>
    <a:masterClrMapping/>
  </p:clrMapOvr>
  <p:transition spd="med" advClick="0" advTm="4000">
    <p:pull/>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775C00-954A-EA40-BE68-D867E724FF1D}"/>
              </a:ext>
            </a:extLst>
          </p:cNvPr>
          <p:cNvSpPr>
            <a:spLocks noGrp="1"/>
          </p:cNvSpPr>
          <p:nvPr>
            <p:ph type="body" sz="quarter" idx="16"/>
          </p:nvPr>
        </p:nvSpPr>
        <p:spPr/>
        <p:txBody>
          <a:bodyPr/>
          <a:lstStyle/>
          <a:p>
            <a:r>
              <a:rPr lang="en-US" dirty="0"/>
              <a:t>System Testing</a:t>
            </a:r>
          </a:p>
        </p:txBody>
      </p:sp>
    </p:spTree>
    <p:extLst>
      <p:ext uri="{BB962C8B-B14F-4D97-AF65-F5344CB8AC3E}">
        <p14:creationId xmlns:p14="http://schemas.microsoft.com/office/powerpoint/2010/main" val="3279270542"/>
      </p:ext>
    </p:extLst>
  </p:cSld>
  <p:clrMapOvr>
    <a:masterClrMapping/>
  </p:clrMapOvr>
  <p:transition spd="med" advClick="0" advTm="4000">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C11D24-685F-B148-9295-D0882CF4EDC3}"/>
              </a:ext>
            </a:extLst>
          </p:cNvPr>
          <p:cNvSpPr>
            <a:spLocks noGrp="1"/>
          </p:cNvSpPr>
          <p:nvPr>
            <p:ph type="sldNum" sz="quarter" idx="11"/>
          </p:nvPr>
        </p:nvSpPr>
        <p:spPr/>
        <p:txBody>
          <a:bodyPr/>
          <a:lstStyle/>
          <a:p>
            <a:fld id="{762E77F0-FB5B-4E8E-9BC9-34F14560A017}" type="slidenum">
              <a:rPr lang="en-US" smtClean="0"/>
              <a:pPr/>
              <a:t>35</a:t>
            </a:fld>
            <a:endParaRPr lang="en-US"/>
          </a:p>
        </p:txBody>
      </p:sp>
      <p:sp>
        <p:nvSpPr>
          <p:cNvPr id="3" name="Text Placeholder 2">
            <a:extLst>
              <a:ext uri="{FF2B5EF4-FFF2-40B4-BE49-F238E27FC236}">
                <a16:creationId xmlns:a16="http://schemas.microsoft.com/office/drawing/2014/main" id="{A692F4CC-1E6F-8C47-92B7-F4827B1A568F}"/>
              </a:ext>
            </a:extLst>
          </p:cNvPr>
          <p:cNvSpPr>
            <a:spLocks noGrp="1"/>
          </p:cNvSpPr>
          <p:nvPr>
            <p:ph type="body" sz="quarter" idx="12"/>
          </p:nvPr>
        </p:nvSpPr>
        <p:spPr>
          <a:xfrm>
            <a:off x="3238500" y="97228"/>
            <a:ext cx="8580120" cy="6176772"/>
          </a:xfrm>
        </p:spPr>
        <p:txBody>
          <a:bodyPr/>
          <a:lstStyle/>
          <a:p>
            <a:r>
              <a:rPr lang="en-US" b="1" dirty="0"/>
              <a:t>System testing</a:t>
            </a:r>
            <a:r>
              <a:rPr lang="en-US" dirty="0"/>
              <a:t> tests the entire system.</a:t>
            </a:r>
          </a:p>
          <a:p>
            <a:r>
              <a:rPr lang="en-US" dirty="0"/>
              <a:t>Drupal uses </a:t>
            </a:r>
            <a:r>
              <a:rPr lang="en-US" b="1" dirty="0"/>
              <a:t>Browser and </a:t>
            </a:r>
            <a:r>
              <a:rPr lang="en-US" b="1" dirty="0" err="1"/>
              <a:t>Javascript</a:t>
            </a:r>
            <a:r>
              <a:rPr lang="en-US" b="1" dirty="0"/>
              <a:t> tests </a:t>
            </a:r>
            <a:r>
              <a:rPr lang="en-US" dirty="0"/>
              <a:t>for system testing</a:t>
            </a:r>
          </a:p>
          <a:p>
            <a:r>
              <a:rPr lang="en-US" dirty="0"/>
              <a:t>Browser tests are still based on PHPUnit, but are much more elaborate than unit tests, but maybe a little simpler than kernel tests.</a:t>
            </a:r>
          </a:p>
          <a:p>
            <a:r>
              <a:rPr lang="en-US" dirty="0"/>
              <a:t>Tests run against installation profiles, which installs a subset of modules.</a:t>
            </a:r>
          </a:p>
          <a:p>
            <a:pPr lvl="1"/>
            <a:r>
              <a:rPr lang="en-US" dirty="0"/>
              <a:t>Drupal provides several testing profiles out-of-the-box.</a:t>
            </a:r>
          </a:p>
          <a:p>
            <a:pPr lvl="1"/>
            <a:r>
              <a:rPr lang="en-US" dirty="0"/>
              <a:t>Testing profiles are preferred for functional tests over other profiles, because functional testing is extremely slow, and they provide the lightest bootstrap option.</a:t>
            </a:r>
          </a:p>
          <a:p>
            <a:r>
              <a:rPr lang="en-US" dirty="0"/>
              <a:t>Additional modules can be enabled when the test is set up.</a:t>
            </a:r>
            <a:br>
              <a:rPr lang="en-US" dirty="0"/>
            </a:br>
            <a:br>
              <a:rPr lang="en-US" dirty="0"/>
            </a:br>
            <a:br>
              <a:rPr lang="en-US" dirty="0"/>
            </a:br>
            <a:br>
              <a:rPr lang="en-US" dirty="0"/>
            </a:br>
            <a:br>
              <a:rPr lang="en-US" dirty="0"/>
            </a:br>
            <a:br>
              <a:rPr lang="en-US" dirty="0"/>
            </a:br>
            <a:br>
              <a:rPr lang="en-US" dirty="0"/>
            </a:br>
            <a:br>
              <a:rPr lang="en-US" dirty="0"/>
            </a:br>
            <a:endParaRPr lang="en-US" dirty="0"/>
          </a:p>
          <a:p>
            <a:pPr marL="0" indent="0">
              <a:buNone/>
            </a:pPr>
            <a:r>
              <a:rPr lang="en-US" sz="1400" dirty="0"/>
              <a:t>SOURCE: Types of Tests in Drupal 8</a:t>
            </a:r>
            <a:br>
              <a:rPr lang="en-US" sz="1400" dirty="0"/>
            </a:br>
            <a:r>
              <a:rPr lang="en-US" sz="1400" dirty="0">
                <a:hlinkClick r:id="rId2"/>
              </a:rPr>
              <a:t>https://www.drupal.org/docs/8/testing/types-of-tests-in-drupal-8</a:t>
            </a:r>
            <a:endParaRPr lang="en-US" sz="1400" dirty="0"/>
          </a:p>
        </p:txBody>
      </p:sp>
      <p:sp>
        <p:nvSpPr>
          <p:cNvPr id="4" name="Text Placeholder 3">
            <a:extLst>
              <a:ext uri="{FF2B5EF4-FFF2-40B4-BE49-F238E27FC236}">
                <a16:creationId xmlns:a16="http://schemas.microsoft.com/office/drawing/2014/main" id="{8FDA36DA-5FA4-3241-8D08-817FA1F60280}"/>
              </a:ext>
            </a:extLst>
          </p:cNvPr>
          <p:cNvSpPr>
            <a:spLocks noGrp="1"/>
          </p:cNvSpPr>
          <p:nvPr>
            <p:ph type="body" sz="quarter" idx="13"/>
          </p:nvPr>
        </p:nvSpPr>
        <p:spPr/>
        <p:txBody>
          <a:bodyPr/>
          <a:lstStyle/>
          <a:p>
            <a:r>
              <a:rPr lang="en-US" dirty="0"/>
              <a:t>System Testing in Drupal 8</a:t>
            </a:r>
          </a:p>
        </p:txBody>
      </p:sp>
      <p:sp>
        <p:nvSpPr>
          <p:cNvPr id="5" name="Title 4">
            <a:extLst>
              <a:ext uri="{FF2B5EF4-FFF2-40B4-BE49-F238E27FC236}">
                <a16:creationId xmlns:a16="http://schemas.microsoft.com/office/drawing/2014/main" id="{EB3AB7F5-BD94-7A49-9A27-77869473D70E}"/>
              </a:ext>
            </a:extLst>
          </p:cNvPr>
          <p:cNvSpPr>
            <a:spLocks noGrp="1"/>
          </p:cNvSpPr>
          <p:nvPr>
            <p:ph type="title"/>
          </p:nvPr>
        </p:nvSpPr>
        <p:spPr/>
        <p:txBody>
          <a:bodyPr/>
          <a:lstStyle/>
          <a:p>
            <a:r>
              <a:rPr lang="en-US" dirty="0"/>
              <a:t>System Testing</a:t>
            </a:r>
          </a:p>
        </p:txBody>
      </p:sp>
      <p:graphicFrame>
        <p:nvGraphicFramePr>
          <p:cNvPr id="6" name="Table 5">
            <a:extLst>
              <a:ext uri="{FF2B5EF4-FFF2-40B4-BE49-F238E27FC236}">
                <a16:creationId xmlns:a16="http://schemas.microsoft.com/office/drawing/2014/main" id="{C5333F22-7764-5F46-98D3-428411E6652A}"/>
              </a:ext>
            </a:extLst>
          </p:cNvPr>
          <p:cNvGraphicFramePr>
            <a:graphicFrameLocks noGrp="1"/>
          </p:cNvGraphicFramePr>
          <p:nvPr>
            <p:extLst>
              <p:ext uri="{D42A27DB-BD31-4B8C-83A1-F6EECF244321}">
                <p14:modId xmlns:p14="http://schemas.microsoft.com/office/powerpoint/2010/main" val="21738674"/>
              </p:ext>
            </p:extLst>
          </p:nvPr>
        </p:nvGraphicFramePr>
        <p:xfrm>
          <a:off x="3464560" y="4174668"/>
          <a:ext cx="8127999" cy="216916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2300708966"/>
                    </a:ext>
                  </a:extLst>
                </a:gridCol>
                <a:gridCol w="2709333">
                  <a:extLst>
                    <a:ext uri="{9D8B030D-6E8A-4147-A177-3AD203B41FA5}">
                      <a16:colId xmlns:a16="http://schemas.microsoft.com/office/drawing/2014/main" val="2618581668"/>
                    </a:ext>
                  </a:extLst>
                </a:gridCol>
                <a:gridCol w="2709333">
                  <a:extLst>
                    <a:ext uri="{9D8B030D-6E8A-4147-A177-3AD203B41FA5}">
                      <a16:colId xmlns:a16="http://schemas.microsoft.com/office/drawing/2014/main" val="3383127306"/>
                    </a:ext>
                  </a:extLst>
                </a:gridCol>
              </a:tblGrid>
              <a:tr h="370840">
                <a:tc>
                  <a:txBody>
                    <a:bodyPr/>
                    <a:lstStyle/>
                    <a:p>
                      <a:r>
                        <a:rPr lang="en-US" dirty="0"/>
                        <a:t>Type of Test</a:t>
                      </a:r>
                    </a:p>
                  </a:txBody>
                  <a:tcPr/>
                </a:tc>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4056021201"/>
                  </a:ext>
                </a:extLst>
              </a:tr>
              <a:tr h="370840">
                <a:tc>
                  <a:txBody>
                    <a:bodyPr/>
                    <a:lstStyle/>
                    <a:p>
                      <a:r>
                        <a:rPr lang="en-US" sz="1600" dirty="0"/>
                        <a:t>Browser &amp; JavaScript</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Verify that the system works as experienced by the user</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Verify that the system works when code is refactored</a:t>
                      </a:r>
                      <a:endParaRPr lang="en-US" sz="1600" dirty="0"/>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Very slow execution</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Heavy system setup</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Hard to locate origins </a:t>
                      </a:r>
                      <a:br>
                        <a:rPr lang="en-US" sz="1600" b="0" i="0" kern="1200" dirty="0">
                          <a:solidFill>
                            <a:schemeClr val="dk1"/>
                          </a:solidFill>
                          <a:effectLst/>
                          <a:latin typeface="+mn-lt"/>
                          <a:ea typeface="+mn-ea"/>
                          <a:cs typeface="+mn-cs"/>
                        </a:rPr>
                      </a:br>
                      <a:r>
                        <a:rPr lang="en-US" sz="1600" b="0" i="0" kern="1200" dirty="0">
                          <a:solidFill>
                            <a:schemeClr val="dk1"/>
                          </a:solidFill>
                          <a:effectLst/>
                          <a:latin typeface="+mn-lt"/>
                          <a:ea typeface="+mn-ea"/>
                          <a:cs typeface="+mn-cs"/>
                        </a:rPr>
                        <a:t>of bugs</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Prone to random </a:t>
                      </a:r>
                      <a:br>
                        <a:rPr lang="en-US" sz="1600" b="0" i="0" kern="1200" dirty="0">
                          <a:solidFill>
                            <a:schemeClr val="dk1"/>
                          </a:solidFill>
                          <a:effectLst/>
                          <a:latin typeface="+mn-lt"/>
                          <a:ea typeface="+mn-ea"/>
                          <a:cs typeface="+mn-cs"/>
                        </a:rPr>
                      </a:br>
                      <a:r>
                        <a:rPr lang="en-US" sz="1600" b="0" i="0" kern="1200" dirty="0">
                          <a:solidFill>
                            <a:schemeClr val="dk1"/>
                          </a:solidFill>
                          <a:effectLst/>
                          <a:latin typeface="+mn-lt"/>
                          <a:ea typeface="+mn-ea"/>
                          <a:cs typeface="+mn-cs"/>
                        </a:rPr>
                        <a:t>test fails</a:t>
                      </a:r>
                      <a:endParaRPr lang="en-US" sz="1600" dirty="0"/>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Hard to change</a:t>
                      </a:r>
                      <a:endParaRPr lang="en-US" sz="1600" dirty="0"/>
                    </a:p>
                  </a:txBody>
                  <a:tcPr/>
                </a:tc>
                <a:extLst>
                  <a:ext uri="{0D108BD9-81ED-4DB2-BD59-A6C34878D82A}">
                    <a16:rowId xmlns:a16="http://schemas.microsoft.com/office/drawing/2014/main" val="3113190997"/>
                  </a:ext>
                </a:extLst>
              </a:tr>
            </a:tbl>
          </a:graphicData>
        </a:graphic>
      </p:graphicFrame>
    </p:spTree>
    <p:extLst>
      <p:ext uri="{BB962C8B-B14F-4D97-AF65-F5344CB8AC3E}">
        <p14:creationId xmlns:p14="http://schemas.microsoft.com/office/powerpoint/2010/main" val="2701678472"/>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1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1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1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8" dur="1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100" fill="hold"/>
                                        <p:tgtEl>
                                          <p:spTgt spid="6"/>
                                        </p:tgtEl>
                                        <p:attrNameLst>
                                          <p:attrName>ppt_x</p:attrName>
                                        </p:attrNameLst>
                                      </p:cBhvr>
                                      <p:tavLst>
                                        <p:tav tm="0">
                                          <p:val>
                                            <p:strVal val="1+#ppt_w/2"/>
                                          </p:val>
                                        </p:tav>
                                        <p:tav tm="100000">
                                          <p:val>
                                            <p:strVal val="#ppt_x"/>
                                          </p:val>
                                        </p:tav>
                                      </p:tavLst>
                                    </p:anim>
                                    <p:anim calcmode="lin" valueType="num">
                                      <p:cBhvr additive="base">
                                        <p:cTn id="44" dur="1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E06F7E-C90D-7243-874D-CB18AA9F7E79}"/>
              </a:ext>
            </a:extLst>
          </p:cNvPr>
          <p:cNvSpPr>
            <a:spLocks noGrp="1"/>
          </p:cNvSpPr>
          <p:nvPr>
            <p:ph type="sldNum" sz="quarter" idx="11"/>
          </p:nvPr>
        </p:nvSpPr>
        <p:spPr/>
        <p:txBody>
          <a:bodyPr/>
          <a:lstStyle/>
          <a:p>
            <a:fld id="{762E77F0-FB5B-4E8E-9BC9-34F14560A017}" type="slidenum">
              <a:rPr lang="en-US" smtClean="0"/>
              <a:pPr/>
              <a:t>36</a:t>
            </a:fld>
            <a:endParaRPr lang="en-US"/>
          </a:p>
        </p:txBody>
      </p:sp>
      <p:sp>
        <p:nvSpPr>
          <p:cNvPr id="3" name="Text Placeholder 2">
            <a:extLst>
              <a:ext uri="{FF2B5EF4-FFF2-40B4-BE49-F238E27FC236}">
                <a16:creationId xmlns:a16="http://schemas.microsoft.com/office/drawing/2014/main" id="{2EBC1539-0BB0-7043-B75E-0410A8C4078A}"/>
              </a:ext>
            </a:extLst>
          </p:cNvPr>
          <p:cNvSpPr>
            <a:spLocks noGrp="1"/>
          </p:cNvSpPr>
          <p:nvPr>
            <p:ph type="body" sz="quarter" idx="12"/>
          </p:nvPr>
        </p:nvSpPr>
        <p:spPr/>
        <p:txBody>
          <a:bodyPr/>
          <a:lstStyle/>
          <a:p>
            <a:r>
              <a:rPr lang="en-US" dirty="0"/>
              <a:t>Functional tests </a:t>
            </a:r>
            <a:r>
              <a:rPr lang="en-US" b="1" dirty="0"/>
              <a:t>extend</a:t>
            </a:r>
            <a:r>
              <a:rPr lang="en-US" dirty="0"/>
              <a:t> one of these two base classes, or some derivative class:</a:t>
            </a:r>
          </a:p>
          <a:p>
            <a:pPr lvl="1"/>
            <a:r>
              <a:rPr lang="en-US" sz="1600" dirty="0">
                <a:solidFill>
                  <a:schemeClr val="accent2"/>
                </a:solidFill>
                <a:latin typeface="Courier New" panose="02070309020205020404" pitchFamily="49" charset="0"/>
                <a:cs typeface="Courier New" panose="02070309020205020404" pitchFamily="49" charset="0"/>
              </a:rPr>
              <a:t>\Drupal\Tests\</a:t>
            </a:r>
            <a:r>
              <a:rPr lang="en-US" sz="1600" dirty="0" err="1">
                <a:solidFill>
                  <a:schemeClr val="accent2"/>
                </a:solidFill>
                <a:latin typeface="Courier New" panose="02070309020205020404" pitchFamily="49" charset="0"/>
                <a:cs typeface="Courier New" panose="02070309020205020404" pitchFamily="49" charset="0"/>
              </a:rPr>
              <a:t>BrowserTestBase</a:t>
            </a:r>
            <a:r>
              <a:rPr lang="en-US" sz="1600" dirty="0">
                <a:solidFill>
                  <a:schemeClr val="accent2"/>
                </a:solidFill>
                <a:latin typeface="Courier New" panose="02070309020205020404" pitchFamily="49" charset="0"/>
                <a:cs typeface="Courier New" panose="02070309020205020404" pitchFamily="49" charset="0"/>
              </a:rPr>
              <a:t> </a:t>
            </a:r>
            <a:r>
              <a:rPr lang="en-US" dirty="0"/>
              <a:t> 			      </a:t>
            </a:r>
            <a:r>
              <a:rPr lang="en-US" b="1" i="1" dirty="0">
                <a:solidFill>
                  <a:schemeClr val="accent2"/>
                </a:solidFill>
              </a:rPr>
              <a:t>No </a:t>
            </a:r>
            <a:r>
              <a:rPr lang="en-US" b="1" i="1" dirty="0" err="1">
                <a:solidFill>
                  <a:schemeClr val="accent2"/>
                </a:solidFill>
              </a:rPr>
              <a:t>Javascript</a:t>
            </a:r>
            <a:endParaRPr lang="en-US" b="1" i="1" dirty="0">
              <a:solidFill>
                <a:schemeClr val="accent2"/>
              </a:solidFill>
            </a:endParaRPr>
          </a:p>
          <a:p>
            <a:pPr lvl="1"/>
            <a:r>
              <a:rPr lang="en-US" sz="1600" dirty="0">
                <a:solidFill>
                  <a:schemeClr val="accent2"/>
                </a:solidFill>
                <a:latin typeface="Courier New" panose="02070309020205020404" pitchFamily="49" charset="0"/>
                <a:cs typeface="Courier New" panose="02070309020205020404" pitchFamily="49" charset="0"/>
              </a:rPr>
              <a:t>\Drupal\</a:t>
            </a:r>
            <a:r>
              <a:rPr lang="en-US" sz="1600" dirty="0" err="1">
                <a:solidFill>
                  <a:schemeClr val="accent2"/>
                </a:solidFill>
                <a:latin typeface="Courier New" panose="02070309020205020404" pitchFamily="49" charset="0"/>
                <a:cs typeface="Courier New" panose="02070309020205020404" pitchFamily="49" charset="0"/>
              </a:rPr>
              <a:t>FunctionalJavascriptTests</a:t>
            </a:r>
            <a:r>
              <a:rPr lang="en-US" sz="1600" dirty="0">
                <a:solidFill>
                  <a:schemeClr val="accent2"/>
                </a:solidFill>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WebDriverTestBase</a:t>
            </a:r>
            <a:r>
              <a:rPr lang="en-US" sz="1600" dirty="0">
                <a:solidFill>
                  <a:schemeClr val="accent2"/>
                </a:solidFill>
                <a:latin typeface="Courier New" panose="02070309020205020404" pitchFamily="49" charset="0"/>
                <a:cs typeface="Courier New" panose="02070309020205020404" pitchFamily="49" charset="0"/>
              </a:rPr>
              <a:t>   </a:t>
            </a:r>
            <a:r>
              <a:rPr lang="en-US" sz="1600" baseline="30000" dirty="0">
                <a:latin typeface="Courier New" panose="02070309020205020404" pitchFamily="49" charset="0"/>
                <a:cs typeface="Courier New" panose="02070309020205020404" pitchFamily="49" charset="0"/>
              </a:rPr>
              <a:t>*</a:t>
            </a:r>
            <a:r>
              <a:rPr lang="en-US" b="1" i="1" dirty="0" err="1">
                <a:solidFill>
                  <a:schemeClr val="accent2"/>
                </a:solidFill>
              </a:rPr>
              <a:t>Javascript</a:t>
            </a:r>
            <a:endParaRPr lang="en-US" b="1" i="1" dirty="0">
              <a:solidFill>
                <a:schemeClr val="accent2"/>
              </a:solidFill>
            </a:endParaRPr>
          </a:p>
          <a:p>
            <a:pPr lvl="1"/>
            <a:r>
              <a:rPr lang="en-US" i="1" baseline="30000" dirty="0">
                <a:latin typeface="Courier New" panose="02070309020205020404" pitchFamily="49" charset="0"/>
                <a:cs typeface="Courier New" panose="02070309020205020404" pitchFamily="49" charset="0"/>
              </a:rPr>
              <a:t>*</a:t>
            </a:r>
            <a:r>
              <a:rPr lang="en-US" dirty="0">
                <a:cs typeface="Courier New" panose="02070309020205020404" pitchFamily="49" charset="0"/>
              </a:rPr>
              <a:t>Drupal now supports </a:t>
            </a:r>
            <a:r>
              <a:rPr lang="en-US" dirty="0" err="1">
                <a:cs typeface="Courier New" panose="02070309020205020404" pitchFamily="49" charset="0"/>
              </a:rPr>
              <a:t>Nightwatch.js</a:t>
            </a:r>
            <a:r>
              <a:rPr lang="en-US" dirty="0">
                <a:cs typeface="Courier New" panose="02070309020205020404" pitchFamily="49" charset="0"/>
              </a:rPr>
              <a:t>, which is JavaScript-based. It is recommended to use that for JavaScript testing instead of </a:t>
            </a:r>
            <a:r>
              <a:rPr lang="en-US" dirty="0" err="1">
                <a:cs typeface="Courier New" panose="02070309020205020404" pitchFamily="49" charset="0"/>
              </a:rPr>
              <a:t>WebDriverTestBase</a:t>
            </a:r>
            <a:r>
              <a:rPr lang="en-US" dirty="0">
                <a:cs typeface="Courier New" panose="02070309020205020404" pitchFamily="49" charset="0"/>
              </a:rPr>
              <a:t>.</a:t>
            </a:r>
          </a:p>
          <a:p>
            <a:r>
              <a:rPr lang="en-US" dirty="0"/>
              <a:t>Functional tests </a:t>
            </a:r>
            <a:r>
              <a:rPr lang="en-US" b="1" dirty="0"/>
              <a:t>live in a directory</a:t>
            </a:r>
            <a:r>
              <a:rPr lang="en-US" dirty="0"/>
              <a:t> within your module, profile or theme called: </a:t>
            </a:r>
            <a:r>
              <a:rPr lang="en-US" sz="1600" dirty="0">
                <a:solidFill>
                  <a:schemeClr val="accent2"/>
                </a:solidFill>
                <a:latin typeface="Courier New" panose="02070309020205020404" pitchFamily="49" charset="0"/>
                <a:cs typeface="Courier New" panose="02070309020205020404" pitchFamily="49" charset="0"/>
              </a:rPr>
              <a:t>tests/</a:t>
            </a:r>
            <a:r>
              <a:rPr lang="en-US" sz="1600" dirty="0" err="1">
                <a:solidFill>
                  <a:schemeClr val="accent2"/>
                </a:solidFill>
                <a:latin typeface="Courier New" panose="02070309020205020404" pitchFamily="49" charset="0"/>
                <a:cs typeface="Courier New" panose="02070309020205020404" pitchFamily="49" charset="0"/>
              </a:rPr>
              <a:t>src</a:t>
            </a:r>
            <a:r>
              <a:rPr lang="en-US" sz="1600" dirty="0">
                <a:solidFill>
                  <a:schemeClr val="accent2"/>
                </a:solidFill>
                <a:latin typeface="Courier New" panose="02070309020205020404" pitchFamily="49" charset="0"/>
                <a:cs typeface="Courier New" panose="02070309020205020404" pitchFamily="49" charset="0"/>
              </a:rPr>
              <a:t>/Functional(</a:t>
            </a:r>
            <a:r>
              <a:rPr lang="en-US" sz="1600" dirty="0" err="1">
                <a:solidFill>
                  <a:schemeClr val="accent2"/>
                </a:solidFill>
                <a:latin typeface="Courier New" panose="02070309020205020404" pitchFamily="49" charset="0"/>
                <a:cs typeface="Courier New" panose="02070309020205020404" pitchFamily="49" charset="0"/>
              </a:rPr>
              <a:t>Javascript</a:t>
            </a:r>
            <a:r>
              <a:rPr lang="en-US" sz="1600" dirty="0">
                <a:solidFill>
                  <a:schemeClr val="accent2"/>
                </a:solidFill>
                <a:latin typeface="Courier New" panose="02070309020205020404" pitchFamily="49" charset="0"/>
                <a:cs typeface="Courier New" panose="02070309020205020404" pitchFamily="49" charset="0"/>
              </a:rPr>
              <a:t>)* </a:t>
            </a:r>
            <a:r>
              <a:rPr lang="en-US" sz="1600" dirty="0">
                <a:cs typeface="Courier New" panose="02070309020205020404" pitchFamily="49" charset="0"/>
              </a:rPr>
              <a:t>or</a:t>
            </a:r>
            <a:r>
              <a:rPr lang="en-US" sz="1600" dirty="0">
                <a:solidFill>
                  <a:schemeClr val="accent2"/>
                </a:solidFill>
                <a:latin typeface="Courier New" panose="02070309020205020404" pitchFamily="49" charset="0"/>
                <a:cs typeface="Courier New" panose="02070309020205020404" pitchFamily="49" charset="0"/>
              </a:rPr>
              <a:t> tests/</a:t>
            </a:r>
            <a:r>
              <a:rPr lang="en-US" sz="1600" dirty="0" err="1">
                <a:solidFill>
                  <a:schemeClr val="accent2"/>
                </a:solidFill>
                <a:latin typeface="Courier New" panose="02070309020205020404" pitchFamily="49" charset="0"/>
                <a:cs typeface="Courier New" panose="02070309020205020404" pitchFamily="49" charset="0"/>
              </a:rPr>
              <a:t>src</a:t>
            </a:r>
            <a:r>
              <a:rPr lang="en-US" sz="1600" dirty="0">
                <a:solidFill>
                  <a:schemeClr val="accent2"/>
                </a:solidFill>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Nightwatch</a:t>
            </a:r>
            <a:endParaRPr lang="en-US" dirty="0">
              <a:solidFill>
                <a:schemeClr val="accent2"/>
              </a:solidFill>
              <a:latin typeface="Courier New" panose="02070309020205020404" pitchFamily="49" charset="0"/>
              <a:cs typeface="Courier New" panose="02070309020205020404" pitchFamily="49" charset="0"/>
            </a:endParaRPr>
          </a:p>
          <a:p>
            <a:r>
              <a:rPr lang="en-US" dirty="0">
                <a:cs typeface="Courier New" panose="02070309020205020404" pitchFamily="49" charset="0"/>
              </a:rPr>
              <a:t>Tests will correspond to this </a:t>
            </a:r>
            <a:r>
              <a:rPr lang="en-US" b="1" dirty="0">
                <a:cs typeface="Courier New" panose="02070309020205020404" pitchFamily="49" charset="0"/>
              </a:rPr>
              <a:t>namespace</a:t>
            </a:r>
            <a:r>
              <a:rPr lang="en-US" dirty="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\Drupal\Tests\$extension\Functional(</a:t>
            </a:r>
            <a:r>
              <a:rPr lang="en-US" sz="1600" dirty="0" err="1">
                <a:solidFill>
                  <a:schemeClr val="accent2"/>
                </a:solidFill>
                <a:latin typeface="Courier New" panose="02070309020205020404" pitchFamily="49" charset="0"/>
                <a:cs typeface="Courier New" panose="02070309020205020404" pitchFamily="49" charset="0"/>
              </a:rPr>
              <a:t>Javascript</a:t>
            </a:r>
            <a:r>
              <a:rPr lang="en-US" sz="1600" dirty="0">
                <a:solidFill>
                  <a:schemeClr val="accent2"/>
                </a:solidFill>
                <a:latin typeface="Courier New" panose="02070309020205020404" pitchFamily="49" charset="0"/>
                <a:cs typeface="Courier New" panose="02070309020205020404" pitchFamily="49" charset="0"/>
              </a:rPr>
              <a:t>)*</a:t>
            </a:r>
            <a:endParaRPr lang="en-US" dirty="0">
              <a:solidFill>
                <a:schemeClr val="accent2"/>
              </a:solidFill>
              <a:latin typeface="Courier New" panose="02070309020205020404" pitchFamily="49" charset="0"/>
              <a:cs typeface="Courier New" panose="02070309020205020404" pitchFamily="49" charset="0"/>
            </a:endParaRPr>
          </a:p>
          <a:p>
            <a:r>
              <a:rPr lang="en-US" dirty="0">
                <a:cs typeface="Courier New" panose="02070309020205020404" pitchFamily="49" charset="0"/>
              </a:rPr>
              <a:t>All test class names should end with </a:t>
            </a:r>
            <a:r>
              <a:rPr lang="en-US" sz="1600" dirty="0">
                <a:solidFill>
                  <a:schemeClr val="accent2"/>
                </a:solidFill>
                <a:latin typeface="Courier New" panose="02070309020205020404" pitchFamily="49" charset="0"/>
                <a:cs typeface="Courier New" panose="02070309020205020404" pitchFamily="49" charset="0"/>
              </a:rPr>
              <a:t>Test</a:t>
            </a:r>
            <a:r>
              <a:rPr lang="en-US" dirty="0">
                <a:cs typeface="Courier New" panose="02070309020205020404" pitchFamily="49" charset="0"/>
              </a:rPr>
              <a:t>.</a:t>
            </a:r>
          </a:p>
          <a:p>
            <a:r>
              <a:rPr lang="en-US" dirty="0">
                <a:cs typeface="Courier New" panose="02070309020205020404" pitchFamily="49" charset="0"/>
              </a:rPr>
              <a:t>All test methods should begin with </a:t>
            </a:r>
            <a:r>
              <a:rPr lang="en-US" sz="1600" dirty="0">
                <a:solidFill>
                  <a:schemeClr val="accent2"/>
                </a:solidFill>
                <a:latin typeface="Courier New" panose="02070309020205020404" pitchFamily="49" charset="0"/>
                <a:cs typeface="Courier New" panose="02070309020205020404" pitchFamily="49" charset="0"/>
              </a:rPr>
              <a:t>test</a:t>
            </a:r>
            <a:r>
              <a:rPr lang="en-US" dirty="0">
                <a:cs typeface="Courier New" panose="02070309020205020404" pitchFamily="49" charset="0"/>
              </a:rPr>
              <a:t>.</a:t>
            </a:r>
          </a:p>
          <a:p>
            <a:pPr lvl="1"/>
            <a:r>
              <a:rPr lang="en-US" dirty="0">
                <a:cs typeface="Courier New" panose="02070309020205020404" pitchFamily="49" charset="0"/>
              </a:rPr>
              <a:t>Methods starting with anything else will not be tested. </a:t>
            </a:r>
            <a:endParaRPr lang="en-US" dirty="0">
              <a:solidFill>
                <a:schemeClr val="accent2"/>
              </a:solidFill>
              <a:latin typeface="Courier New" panose="02070309020205020404" pitchFamily="49" charset="0"/>
              <a:cs typeface="Courier New" panose="02070309020205020404" pitchFamily="49" charset="0"/>
            </a:endParaRPr>
          </a:p>
          <a:p>
            <a:r>
              <a:rPr lang="en-US" dirty="0">
                <a:cs typeface="Courier New" panose="02070309020205020404" pitchFamily="49" charset="0"/>
              </a:rPr>
              <a:t>Test methods should make </a:t>
            </a:r>
            <a:r>
              <a:rPr lang="en-US" b="1" dirty="0">
                <a:cs typeface="Courier New" panose="02070309020205020404" pitchFamily="49" charset="0"/>
              </a:rPr>
              <a:t>assertions</a:t>
            </a:r>
            <a:r>
              <a:rPr lang="en-US" dirty="0">
                <a:cs typeface="Courier New" panose="02070309020205020404" pitchFamily="49" charset="0"/>
              </a:rPr>
              <a:t>, which define the expectations of the system functionality under test.</a:t>
            </a:r>
            <a:endParaRPr lang="en-US" dirty="0">
              <a:solidFill>
                <a:schemeClr val="accent2"/>
              </a:solidFill>
              <a:latin typeface="Courier New" panose="02070309020205020404" pitchFamily="49" charset="0"/>
              <a:cs typeface="Courier New" panose="02070309020205020404" pitchFamily="49" charset="0"/>
            </a:endParaRPr>
          </a:p>
          <a:p>
            <a:pPr marL="0" indent="0" fontAlgn="base">
              <a:buNone/>
            </a:pPr>
            <a:r>
              <a:rPr lang="en-US" sz="1400" dirty="0">
                <a:cs typeface="Courier New" panose="02070309020205020404" pitchFamily="49" charset="0"/>
              </a:rPr>
              <a:t>SOURCE: </a:t>
            </a:r>
            <a:r>
              <a:rPr lang="en-US" sz="1400" dirty="0"/>
              <a:t>PHPUnit file structure, namespace, and required metadata</a:t>
            </a:r>
            <a:br>
              <a:rPr lang="en-US" sz="1400" dirty="0">
                <a:cs typeface="Courier New" panose="02070309020205020404" pitchFamily="49" charset="0"/>
              </a:rPr>
            </a:br>
            <a:r>
              <a:rPr lang="en-US" sz="1400" dirty="0">
                <a:hlinkClick r:id="rId2"/>
              </a:rPr>
              <a:t>https://www.drupal.org/docs/8/phpunit/phpunit-file-structure-namespace-and-required-metadata</a:t>
            </a:r>
            <a:endParaRPr lang="en-US" sz="1400" dirty="0">
              <a:cs typeface="Courier New" panose="02070309020205020404" pitchFamily="49" charset="0"/>
            </a:endParaRPr>
          </a:p>
        </p:txBody>
      </p:sp>
      <p:sp>
        <p:nvSpPr>
          <p:cNvPr id="4" name="Text Placeholder 3">
            <a:extLst>
              <a:ext uri="{FF2B5EF4-FFF2-40B4-BE49-F238E27FC236}">
                <a16:creationId xmlns:a16="http://schemas.microsoft.com/office/drawing/2014/main" id="{7CBA9DD8-C6F1-2148-95BA-55FA92FE04CC}"/>
              </a:ext>
            </a:extLst>
          </p:cNvPr>
          <p:cNvSpPr>
            <a:spLocks noGrp="1"/>
          </p:cNvSpPr>
          <p:nvPr>
            <p:ph type="body" sz="quarter" idx="13"/>
          </p:nvPr>
        </p:nvSpPr>
        <p:spPr/>
        <p:txBody>
          <a:bodyPr/>
          <a:lstStyle/>
          <a:p>
            <a:r>
              <a:rPr lang="en-US" dirty="0"/>
              <a:t>Functional Tests</a:t>
            </a:r>
          </a:p>
        </p:txBody>
      </p:sp>
      <p:sp>
        <p:nvSpPr>
          <p:cNvPr id="5" name="Title 4">
            <a:extLst>
              <a:ext uri="{FF2B5EF4-FFF2-40B4-BE49-F238E27FC236}">
                <a16:creationId xmlns:a16="http://schemas.microsoft.com/office/drawing/2014/main" id="{23226EBD-0CDA-D648-9F68-AB2897CE260C}"/>
              </a:ext>
            </a:extLst>
          </p:cNvPr>
          <p:cNvSpPr>
            <a:spLocks noGrp="1"/>
          </p:cNvSpPr>
          <p:nvPr>
            <p:ph type="title"/>
          </p:nvPr>
        </p:nvSpPr>
        <p:spPr/>
        <p:txBody>
          <a:bodyPr/>
          <a:lstStyle/>
          <a:p>
            <a:r>
              <a:rPr lang="en-US" dirty="0"/>
              <a:t>System Testing</a:t>
            </a:r>
          </a:p>
        </p:txBody>
      </p:sp>
    </p:spTree>
    <p:extLst>
      <p:ext uri="{BB962C8B-B14F-4D97-AF65-F5344CB8AC3E}">
        <p14:creationId xmlns:p14="http://schemas.microsoft.com/office/powerpoint/2010/main" val="1945657835"/>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1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8" dur="1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1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14" dur="1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1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20" dur="1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1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26" dur="100" fill="hold"/>
                                        <p:tgtEl>
                                          <p:spTgt spid="3">
                                            <p:txEl>
                                              <p:pRg st="7" end="7"/>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1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30" dur="1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1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36" dur="1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FB97CA-C617-7F44-8309-3CC835D4C738}"/>
              </a:ext>
            </a:extLst>
          </p:cNvPr>
          <p:cNvSpPr>
            <a:spLocks noGrp="1"/>
          </p:cNvSpPr>
          <p:nvPr>
            <p:ph type="sldNum" sz="quarter" idx="11"/>
          </p:nvPr>
        </p:nvSpPr>
        <p:spPr/>
        <p:txBody>
          <a:bodyPr/>
          <a:lstStyle/>
          <a:p>
            <a:fld id="{762E77F0-FB5B-4E8E-9BC9-34F14560A017}" type="slidenum">
              <a:rPr lang="en-US" smtClean="0"/>
              <a:pPr/>
              <a:t>37</a:t>
            </a:fld>
            <a:endParaRPr lang="en-US"/>
          </a:p>
        </p:txBody>
      </p:sp>
      <p:sp>
        <p:nvSpPr>
          <p:cNvPr id="4" name="Text Placeholder 3">
            <a:extLst>
              <a:ext uri="{FF2B5EF4-FFF2-40B4-BE49-F238E27FC236}">
                <a16:creationId xmlns:a16="http://schemas.microsoft.com/office/drawing/2014/main" id="{02777EFF-7565-0349-85ED-5AE6CEF14E37}"/>
              </a:ext>
            </a:extLst>
          </p:cNvPr>
          <p:cNvSpPr>
            <a:spLocks noGrp="1"/>
          </p:cNvSpPr>
          <p:nvPr>
            <p:ph type="body" sz="quarter" idx="13"/>
          </p:nvPr>
        </p:nvSpPr>
        <p:spPr/>
        <p:txBody>
          <a:bodyPr/>
          <a:lstStyle/>
          <a:p>
            <a:r>
              <a:rPr lang="en-US" dirty="0"/>
              <a:t>Functional Tests</a:t>
            </a:r>
            <a:br>
              <a:rPr lang="en-US" dirty="0"/>
            </a:br>
            <a:r>
              <a:rPr lang="en-US" dirty="0"/>
              <a:t>Example</a:t>
            </a:r>
          </a:p>
        </p:txBody>
      </p:sp>
      <p:sp>
        <p:nvSpPr>
          <p:cNvPr id="5" name="Title 4">
            <a:extLst>
              <a:ext uri="{FF2B5EF4-FFF2-40B4-BE49-F238E27FC236}">
                <a16:creationId xmlns:a16="http://schemas.microsoft.com/office/drawing/2014/main" id="{FC3612DF-C6EC-DB4D-B1BD-C8E03E51637A}"/>
              </a:ext>
            </a:extLst>
          </p:cNvPr>
          <p:cNvSpPr>
            <a:spLocks noGrp="1"/>
          </p:cNvSpPr>
          <p:nvPr>
            <p:ph type="title"/>
          </p:nvPr>
        </p:nvSpPr>
        <p:spPr/>
        <p:txBody>
          <a:bodyPr/>
          <a:lstStyle/>
          <a:p>
            <a:r>
              <a:rPr lang="en-US" dirty="0"/>
              <a:t>System Testing</a:t>
            </a:r>
          </a:p>
        </p:txBody>
      </p:sp>
      <p:pic>
        <p:nvPicPr>
          <p:cNvPr id="6" name="Picture 5">
            <a:extLst>
              <a:ext uri="{FF2B5EF4-FFF2-40B4-BE49-F238E27FC236}">
                <a16:creationId xmlns:a16="http://schemas.microsoft.com/office/drawing/2014/main" id="{5DE54D8B-E225-A34D-A971-DA19805BD217}"/>
              </a:ext>
            </a:extLst>
          </p:cNvPr>
          <p:cNvPicPr>
            <a:picLocks noChangeAspect="1"/>
          </p:cNvPicPr>
          <p:nvPr/>
        </p:nvPicPr>
        <p:blipFill>
          <a:blip r:embed="rId2"/>
          <a:stretch>
            <a:fillRect/>
          </a:stretch>
        </p:blipFill>
        <p:spPr>
          <a:xfrm>
            <a:off x="3460797" y="0"/>
            <a:ext cx="6075078" cy="6858000"/>
          </a:xfrm>
          <a:prstGeom prst="rect">
            <a:avLst/>
          </a:prstGeom>
        </p:spPr>
      </p:pic>
    </p:spTree>
    <p:extLst>
      <p:ext uri="{BB962C8B-B14F-4D97-AF65-F5344CB8AC3E}">
        <p14:creationId xmlns:p14="http://schemas.microsoft.com/office/powerpoint/2010/main" val="1954235525"/>
      </p:ext>
    </p:extLst>
  </p:cSld>
  <p:clrMapOvr>
    <a:masterClrMapping/>
  </p:clrMapOvr>
  <p:transition spd="med" advClick="0" advTm="4000">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E4E815-FCAA-124C-97E1-C653526B0E95}"/>
              </a:ext>
            </a:extLst>
          </p:cNvPr>
          <p:cNvSpPr>
            <a:spLocks noGrp="1"/>
          </p:cNvSpPr>
          <p:nvPr>
            <p:ph type="sldNum" sz="quarter" idx="11"/>
          </p:nvPr>
        </p:nvSpPr>
        <p:spPr/>
        <p:txBody>
          <a:bodyPr/>
          <a:lstStyle/>
          <a:p>
            <a:fld id="{762E77F0-FB5B-4E8E-9BC9-34F14560A017}" type="slidenum">
              <a:rPr lang="en-US" smtClean="0"/>
              <a:pPr/>
              <a:t>38</a:t>
            </a:fld>
            <a:endParaRPr lang="en-US"/>
          </a:p>
        </p:txBody>
      </p:sp>
      <p:sp>
        <p:nvSpPr>
          <p:cNvPr id="3" name="Text Placeholder 2">
            <a:extLst>
              <a:ext uri="{FF2B5EF4-FFF2-40B4-BE49-F238E27FC236}">
                <a16:creationId xmlns:a16="http://schemas.microsoft.com/office/drawing/2014/main" id="{2FD1AC15-FD8E-CD48-92C0-0211C35727F2}"/>
              </a:ext>
            </a:extLst>
          </p:cNvPr>
          <p:cNvSpPr>
            <a:spLocks noGrp="1"/>
          </p:cNvSpPr>
          <p:nvPr>
            <p:ph type="body" sz="quarter" idx="12"/>
          </p:nvPr>
        </p:nvSpPr>
        <p:spPr>
          <a:xfrm>
            <a:off x="3238500" y="131953"/>
            <a:ext cx="8776022" cy="6176772"/>
          </a:xfrm>
        </p:spPr>
        <p:txBody>
          <a:bodyPr/>
          <a:lstStyle/>
          <a:p>
            <a:r>
              <a:rPr lang="en-US" sz="1600" dirty="0">
                <a:cs typeface="Courier New" panose="02070309020205020404" pitchFamily="49" charset="0"/>
              </a:rPr>
              <a:t>The same fixture methods used in unit/kernel tests are available to functional tests:</a:t>
            </a:r>
            <a:br>
              <a:rPr lang="en-US" sz="1600" b="1" dirty="0">
                <a:solidFill>
                  <a:schemeClr val="accent2"/>
                </a:solidFill>
                <a:latin typeface="Courier New" panose="02070309020205020404" pitchFamily="49" charset="0"/>
                <a:cs typeface="Courier New" panose="02070309020205020404" pitchFamily="49" charset="0"/>
              </a:rPr>
            </a:br>
            <a:r>
              <a:rPr lang="en-US" sz="1400" dirty="0" err="1">
                <a:solidFill>
                  <a:schemeClr val="accent2"/>
                </a:solidFill>
                <a:latin typeface="Courier New" panose="02070309020205020404" pitchFamily="49" charset="0"/>
                <a:cs typeface="Courier New" panose="02070309020205020404" pitchFamily="49" charset="0"/>
              </a:rPr>
              <a:t>setUp</a:t>
            </a:r>
            <a:r>
              <a:rPr lang="en-US" sz="1400" dirty="0">
                <a:solidFill>
                  <a:schemeClr val="accent2"/>
                </a:solidFill>
                <a:latin typeface="Courier New" panose="02070309020205020404" pitchFamily="49" charset="0"/>
                <a:cs typeface="Courier New" panose="02070309020205020404" pitchFamily="49" charset="0"/>
              </a:rPr>
              <a:t>()</a:t>
            </a:r>
            <a:r>
              <a:rPr lang="en-US" sz="1600" dirty="0">
                <a:solidFill>
                  <a:schemeClr val="accent2"/>
                </a:solidFill>
                <a:cs typeface="Courier New" panose="02070309020205020404" pitchFamily="49" charset="0"/>
              </a:rPr>
              <a:t> </a:t>
            </a:r>
            <a:r>
              <a:rPr lang="en-US" sz="1600" dirty="0"/>
              <a:t>/ </a:t>
            </a:r>
            <a:r>
              <a:rPr lang="en-US" sz="1400" dirty="0" err="1">
                <a:solidFill>
                  <a:schemeClr val="accent2"/>
                </a:solidFill>
                <a:latin typeface="Courier New" panose="02070309020205020404" pitchFamily="49" charset="0"/>
                <a:cs typeface="Courier New" panose="02070309020205020404" pitchFamily="49" charset="0"/>
              </a:rPr>
              <a:t>setUpBeforeClass</a:t>
            </a:r>
            <a:r>
              <a:rPr lang="en-US" sz="1400" dirty="0">
                <a:solidFill>
                  <a:schemeClr val="accent2"/>
                </a:solidFill>
                <a:latin typeface="Courier New" panose="02070309020205020404" pitchFamily="49" charset="0"/>
                <a:cs typeface="Courier New" panose="02070309020205020404" pitchFamily="49" charset="0"/>
              </a:rPr>
              <a:t>()</a:t>
            </a:r>
            <a:r>
              <a:rPr lang="en-US" sz="1400" dirty="0"/>
              <a:t> / </a:t>
            </a:r>
            <a:r>
              <a:rPr lang="en-US" sz="1400" dirty="0" err="1">
                <a:solidFill>
                  <a:schemeClr val="accent2"/>
                </a:solidFill>
                <a:latin typeface="Courier New" panose="02070309020205020404" pitchFamily="49" charset="0"/>
                <a:cs typeface="Courier New" panose="02070309020205020404" pitchFamily="49" charset="0"/>
              </a:rPr>
              <a:t>tearDown</a:t>
            </a:r>
            <a:r>
              <a:rPr lang="en-US" sz="1400" dirty="0">
                <a:solidFill>
                  <a:schemeClr val="accent2"/>
                </a:solidFill>
                <a:latin typeface="Courier New" panose="02070309020205020404" pitchFamily="49" charset="0"/>
                <a:cs typeface="Courier New" panose="02070309020205020404" pitchFamily="49" charset="0"/>
              </a:rPr>
              <a:t>()</a:t>
            </a:r>
            <a:r>
              <a:rPr lang="en-US" sz="1600" dirty="0"/>
              <a:t> / </a:t>
            </a:r>
            <a:r>
              <a:rPr lang="en-US" sz="1400" dirty="0" err="1">
                <a:solidFill>
                  <a:schemeClr val="accent2"/>
                </a:solidFill>
                <a:latin typeface="Courier New" panose="02070309020205020404" pitchFamily="49" charset="0"/>
                <a:cs typeface="Courier New" panose="02070309020205020404" pitchFamily="49" charset="0"/>
              </a:rPr>
              <a:t>tearDownBeforeClass</a:t>
            </a:r>
            <a:r>
              <a:rPr lang="en-US" sz="1400" dirty="0">
                <a:solidFill>
                  <a:schemeClr val="accent2"/>
                </a:solidFill>
                <a:latin typeface="Courier New" panose="02070309020205020404" pitchFamily="49" charset="0"/>
                <a:cs typeface="Courier New" panose="02070309020205020404" pitchFamily="49" charset="0"/>
              </a:rPr>
              <a:t>()</a:t>
            </a:r>
            <a:r>
              <a:rPr lang="en-US" sz="1400" dirty="0"/>
              <a:t> </a:t>
            </a:r>
            <a:endParaRPr lang="en-US" sz="1600" dirty="0"/>
          </a:p>
          <a:p>
            <a:r>
              <a:rPr lang="en-US" sz="1600" dirty="0"/>
              <a:t>The </a:t>
            </a:r>
            <a:r>
              <a:rPr lang="en-US" sz="1400" b="1" dirty="0">
                <a:solidFill>
                  <a:schemeClr val="accent2"/>
                </a:solidFill>
                <a:latin typeface="Courier New" panose="02070309020205020404" pitchFamily="49" charset="0"/>
                <a:cs typeface="Courier New" panose="02070309020205020404" pitchFamily="49" charset="0"/>
              </a:rPr>
              <a:t>$profile</a:t>
            </a:r>
            <a:r>
              <a:rPr lang="en-US" sz="1400" b="1" dirty="0"/>
              <a:t> </a:t>
            </a:r>
            <a:r>
              <a:rPr lang="en-US" sz="1600" dirty="0"/>
              <a:t>variable is used to define which installation profile should be used</a:t>
            </a:r>
          </a:p>
          <a:p>
            <a:r>
              <a:rPr lang="en-US" sz="1600" dirty="0"/>
              <a:t>The </a:t>
            </a:r>
            <a:r>
              <a:rPr lang="en-US" sz="1400" b="1" dirty="0">
                <a:solidFill>
                  <a:schemeClr val="accent2"/>
                </a:solidFill>
                <a:latin typeface="Courier New" panose="02070309020205020404" pitchFamily="49" charset="0"/>
                <a:cs typeface="Courier New" panose="02070309020205020404" pitchFamily="49" charset="0"/>
              </a:rPr>
              <a:t>$modules</a:t>
            </a:r>
            <a:r>
              <a:rPr lang="en-US" sz="1400" b="1" dirty="0"/>
              <a:t> </a:t>
            </a:r>
            <a:r>
              <a:rPr lang="en-US" sz="1600" dirty="0"/>
              <a:t>variable defines which additional modules should be installed. For example: </a:t>
            </a:r>
            <a:br>
              <a:rPr lang="en-US" sz="1600" dirty="0"/>
            </a:br>
            <a:r>
              <a:rPr lang="en-US" sz="1400" dirty="0">
                <a:solidFill>
                  <a:schemeClr val="accent2"/>
                </a:solidFill>
                <a:latin typeface="Courier New" panose="02070309020205020404" pitchFamily="49" charset="0"/>
                <a:cs typeface="Courier New" panose="02070309020205020404" pitchFamily="49" charset="0"/>
              </a:rPr>
              <a:t>public static $modules = ['</a:t>
            </a:r>
            <a:r>
              <a:rPr lang="en-US" sz="1400" dirty="0" err="1">
                <a:solidFill>
                  <a:schemeClr val="accent2"/>
                </a:solidFill>
                <a:latin typeface="Courier New" panose="02070309020205020404" pitchFamily="49" charset="0"/>
                <a:cs typeface="Courier New" panose="02070309020205020404" pitchFamily="49" charset="0"/>
              </a:rPr>
              <a:t>dblog</a:t>
            </a:r>
            <a:r>
              <a:rPr lang="en-US" sz="1400" dirty="0">
                <a:solidFill>
                  <a:schemeClr val="accent2"/>
                </a:solidFill>
                <a:latin typeface="Courier New" panose="02070309020205020404" pitchFamily="49" charset="0"/>
                <a:cs typeface="Courier New" panose="02070309020205020404" pitchFamily="49" charset="0"/>
              </a:rPr>
              <a:t>', 'system', 'user'];</a:t>
            </a:r>
          </a:p>
          <a:p>
            <a:r>
              <a:rPr lang="en-US" sz="1600" b="1" dirty="0">
                <a:cs typeface="Courier New" panose="02070309020205020404" pitchFamily="49" charset="0"/>
              </a:rPr>
              <a:t>The </a:t>
            </a:r>
            <a:r>
              <a:rPr lang="en-US" sz="1400" b="1" dirty="0">
                <a:solidFill>
                  <a:schemeClr val="accent2"/>
                </a:solidFill>
                <a:latin typeface="Courier New" panose="02070309020205020404" pitchFamily="49" charset="0"/>
                <a:cs typeface="Courier New" panose="02070309020205020404" pitchFamily="49" charset="0"/>
              </a:rPr>
              <a:t>$container</a:t>
            </a:r>
            <a:r>
              <a:rPr lang="en-US" sz="1600" dirty="0">
                <a:cs typeface="Courier New" panose="02070309020205020404" pitchFamily="49" charset="0"/>
              </a:rPr>
              <a:t> variable is used to grab the service container.</a:t>
            </a:r>
            <a:r>
              <a:rPr lang="en-US" sz="1600" b="1" dirty="0">
                <a:solidFill>
                  <a:schemeClr val="accent2"/>
                </a:solidFill>
                <a:cs typeface="Courier New" panose="02070309020205020404" pitchFamily="49" charset="0"/>
              </a:rPr>
              <a:t> </a:t>
            </a:r>
            <a:r>
              <a:rPr lang="en-US" sz="1600" dirty="0">
                <a:cs typeface="Courier New" panose="02070309020205020404" pitchFamily="49" charset="0"/>
              </a:rPr>
              <a:t>For example:</a:t>
            </a:r>
            <a:br>
              <a:rPr lang="en-US" sz="1600" b="1" dirty="0">
                <a:solidFill>
                  <a:schemeClr val="accent2"/>
                </a:solidFill>
                <a:latin typeface="Courier New" panose="02070309020205020404" pitchFamily="49" charset="0"/>
                <a:cs typeface="Courier New" panose="02070309020205020404" pitchFamily="49" charset="0"/>
              </a:rPr>
            </a:br>
            <a:r>
              <a:rPr lang="en-US" sz="1400" dirty="0">
                <a:solidFill>
                  <a:schemeClr val="accent2"/>
                </a:solidFill>
                <a:latin typeface="Courier New" panose="02070309020205020404" pitchFamily="49" charset="0"/>
                <a:cs typeface="Courier New" panose="02070309020205020404" pitchFamily="49" charset="0"/>
              </a:rPr>
              <a:t>$this-&gt;container-&gt;get('</a:t>
            </a:r>
            <a:r>
              <a:rPr lang="en-US" sz="1400" dirty="0" err="1">
                <a:solidFill>
                  <a:schemeClr val="accent2"/>
                </a:solidFill>
                <a:latin typeface="Courier New" panose="02070309020205020404" pitchFamily="49" charset="0"/>
                <a:cs typeface="Courier New" panose="02070309020205020404" pitchFamily="49" charset="0"/>
              </a:rPr>
              <a:t>router.builder</a:t>
            </a:r>
            <a:r>
              <a:rPr lang="en-US" sz="1400" dirty="0">
                <a:solidFill>
                  <a:schemeClr val="accent2"/>
                </a:solidFill>
                <a:latin typeface="Courier New" panose="02070309020205020404" pitchFamily="49" charset="0"/>
                <a:cs typeface="Courier New" panose="02070309020205020404" pitchFamily="49" charset="0"/>
              </a:rPr>
              <a:t>');</a:t>
            </a:r>
          </a:p>
          <a:p>
            <a:r>
              <a:rPr lang="en-US" sz="1400" b="1" dirty="0">
                <a:solidFill>
                  <a:schemeClr val="accent2"/>
                </a:solidFill>
                <a:latin typeface="Courier New" panose="02070309020205020404" pitchFamily="49" charset="0"/>
                <a:cs typeface="Courier New" panose="02070309020205020404" pitchFamily="49" charset="0"/>
              </a:rPr>
              <a:t>config()</a:t>
            </a:r>
            <a:r>
              <a:rPr lang="en-US" sz="1400" dirty="0">
                <a:solidFill>
                  <a:schemeClr val="accent2"/>
                </a:solidFill>
                <a:latin typeface="Courier New" panose="02070309020205020404" pitchFamily="49" charset="0"/>
                <a:cs typeface="Courier New" panose="02070309020205020404" pitchFamily="49" charset="0"/>
              </a:rPr>
              <a:t> </a:t>
            </a:r>
            <a:r>
              <a:rPr lang="en-US" sz="1600" dirty="0">
                <a:cs typeface="Courier New" panose="02070309020205020404" pitchFamily="49" charset="0"/>
              </a:rPr>
              <a:t>interact with system config. For example:</a:t>
            </a:r>
            <a:br>
              <a:rPr lang="en-US" sz="1600" dirty="0">
                <a:cs typeface="Courier New" panose="02070309020205020404" pitchFamily="49" charset="0"/>
              </a:rPr>
            </a:br>
            <a:r>
              <a:rPr lang="en-US" sz="1400" dirty="0">
                <a:solidFill>
                  <a:schemeClr val="accent2"/>
                </a:solidFill>
                <a:latin typeface="Courier New" panose="02070309020205020404" pitchFamily="49" charset="0"/>
                <a:cs typeface="Courier New" panose="02070309020205020404" pitchFamily="49" charset="0"/>
              </a:rPr>
              <a:t>$this-&gt;config('</a:t>
            </a:r>
            <a:r>
              <a:rPr lang="en-US" sz="1400" dirty="0" err="1">
                <a:solidFill>
                  <a:schemeClr val="accent2"/>
                </a:solidFill>
                <a:latin typeface="Courier New" panose="02070309020205020404" pitchFamily="49" charset="0"/>
                <a:cs typeface="Courier New" panose="02070309020205020404" pitchFamily="49" charset="0"/>
              </a:rPr>
              <a:t>system.performance</a:t>
            </a:r>
            <a:r>
              <a:rPr lang="en-US" sz="1200" dirty="0">
                <a:solidFill>
                  <a:schemeClr val="accent2"/>
                </a:solidFill>
                <a:latin typeface="Courier New" panose="02070309020205020404" pitchFamily="49" charset="0"/>
                <a:cs typeface="Courier New" panose="02070309020205020404" pitchFamily="49" charset="0"/>
              </a:rPr>
              <a:t>'</a:t>
            </a:r>
            <a:r>
              <a:rPr lang="en-US" sz="1400" dirty="0">
                <a:solidFill>
                  <a:schemeClr val="accent2"/>
                </a:solidFill>
                <a:latin typeface="Courier New" panose="02070309020205020404" pitchFamily="49" charset="0"/>
                <a:cs typeface="Courier New" panose="02070309020205020404" pitchFamily="49" charset="0"/>
              </a:rPr>
              <a:t>)-&gt;get();</a:t>
            </a:r>
          </a:p>
          <a:p>
            <a:r>
              <a:rPr lang="en-US" sz="1400" b="1" dirty="0" err="1">
                <a:solidFill>
                  <a:schemeClr val="accent2"/>
                </a:solidFill>
                <a:latin typeface="Courier New" panose="02070309020205020404" pitchFamily="49" charset="0"/>
                <a:cs typeface="Courier New" panose="02070309020205020404" pitchFamily="49" charset="0"/>
              </a:rPr>
              <a:t>assertSession</a:t>
            </a:r>
            <a:r>
              <a:rPr lang="en-US" sz="1400" b="1" dirty="0">
                <a:solidFill>
                  <a:schemeClr val="accent2"/>
                </a:solidFill>
                <a:latin typeface="Courier New" panose="02070309020205020404" pitchFamily="49" charset="0"/>
                <a:cs typeface="Courier New" panose="02070309020205020404" pitchFamily="49" charset="0"/>
              </a:rPr>
              <a:t>()</a:t>
            </a:r>
            <a:r>
              <a:rPr lang="en-US" sz="1400" dirty="0">
                <a:solidFill>
                  <a:schemeClr val="accent2"/>
                </a:solidFill>
                <a:latin typeface="Courier New" panose="02070309020205020404" pitchFamily="49" charset="0"/>
                <a:cs typeface="Courier New" panose="02070309020205020404" pitchFamily="49" charset="0"/>
              </a:rPr>
              <a:t> </a:t>
            </a:r>
            <a:r>
              <a:rPr lang="en-US" sz="1600" dirty="0">
                <a:cs typeface="Courier New" panose="02070309020205020404" pitchFamily="49" charset="0"/>
              </a:rPr>
              <a:t>retrieves a </a:t>
            </a:r>
            <a:r>
              <a:rPr lang="en-US" sz="1600" dirty="0" err="1">
                <a:cs typeface="Courier New" panose="02070309020205020404" pitchFamily="49" charset="0"/>
              </a:rPr>
              <a:t>WebAssert</a:t>
            </a:r>
            <a:r>
              <a:rPr lang="en-US" sz="1600" dirty="0">
                <a:cs typeface="Courier New" panose="02070309020205020404" pitchFamily="49" charset="0"/>
              </a:rPr>
              <a:t> object. For example:</a:t>
            </a:r>
            <a:br>
              <a:rPr lang="en-US" sz="1600" dirty="0">
                <a:cs typeface="Courier New" panose="02070309020205020404" pitchFamily="49" charset="0"/>
              </a:rPr>
            </a:br>
            <a:r>
              <a:rPr lang="en-US" sz="1400" dirty="0">
                <a:solidFill>
                  <a:schemeClr val="accent2"/>
                </a:solidFill>
                <a:latin typeface="Courier New" panose="02070309020205020404" pitchFamily="49" charset="0"/>
                <a:cs typeface="Courier New" panose="02070309020205020404" pitchFamily="49" charset="0"/>
              </a:rPr>
              <a:t>$session = $this-&gt;</a:t>
            </a:r>
            <a:r>
              <a:rPr lang="en-US" sz="1400" dirty="0" err="1">
                <a:solidFill>
                  <a:schemeClr val="accent2"/>
                </a:solidFill>
                <a:latin typeface="Courier New" panose="02070309020205020404" pitchFamily="49" charset="0"/>
                <a:cs typeface="Courier New" panose="02070309020205020404" pitchFamily="49" charset="0"/>
              </a:rPr>
              <a:t>assertSession</a:t>
            </a:r>
            <a:r>
              <a:rPr lang="en-US" sz="1400" dirty="0">
                <a:solidFill>
                  <a:schemeClr val="accent2"/>
                </a:solidFill>
                <a:latin typeface="Courier New" panose="02070309020205020404" pitchFamily="49" charset="0"/>
                <a:cs typeface="Courier New" panose="02070309020205020404" pitchFamily="49" charset="0"/>
              </a:rPr>
              <a:t>()</a:t>
            </a:r>
            <a:r>
              <a:rPr lang="en-US" sz="1200" dirty="0">
                <a:solidFill>
                  <a:schemeClr val="accent2"/>
                </a:solidFill>
                <a:latin typeface="Courier New" panose="02070309020205020404" pitchFamily="49" charset="0"/>
                <a:cs typeface="Courier New" panose="02070309020205020404" pitchFamily="49" charset="0"/>
              </a:rPr>
              <a:t>;</a:t>
            </a:r>
            <a:endParaRPr lang="en-US" sz="1600" dirty="0">
              <a:solidFill>
                <a:schemeClr val="accent2"/>
              </a:solidFill>
              <a:latin typeface="Courier New" panose="02070309020205020404" pitchFamily="49" charset="0"/>
              <a:cs typeface="Courier New" panose="02070309020205020404" pitchFamily="49" charset="0"/>
            </a:endParaRPr>
          </a:p>
          <a:p>
            <a:r>
              <a:rPr lang="en-US" sz="1400" b="1" dirty="0" err="1">
                <a:solidFill>
                  <a:schemeClr val="accent2"/>
                </a:solidFill>
                <a:latin typeface="Courier New" panose="02070309020205020404" pitchFamily="49" charset="0"/>
                <a:cs typeface="Courier New" panose="02070309020205020404" pitchFamily="49" charset="0"/>
              </a:rPr>
              <a:t>drupalGet</a:t>
            </a:r>
            <a:r>
              <a:rPr lang="en-US" sz="1400" b="1" dirty="0">
                <a:solidFill>
                  <a:schemeClr val="accent2"/>
                </a:solidFill>
                <a:latin typeface="Courier New" panose="02070309020205020404" pitchFamily="49" charset="0"/>
                <a:cs typeface="Courier New" panose="02070309020205020404" pitchFamily="49" charset="0"/>
              </a:rPr>
              <a:t>()</a:t>
            </a:r>
            <a:r>
              <a:rPr lang="en-US" sz="1400" dirty="0">
                <a:solidFill>
                  <a:schemeClr val="accent2"/>
                </a:solidFill>
                <a:latin typeface="Courier New" panose="02070309020205020404" pitchFamily="49" charset="0"/>
                <a:cs typeface="Courier New" panose="02070309020205020404" pitchFamily="49" charset="0"/>
              </a:rPr>
              <a:t> </a:t>
            </a:r>
            <a:r>
              <a:rPr lang="en-US" sz="1600" dirty="0">
                <a:cs typeface="Courier New" panose="02070309020205020404" pitchFamily="49" charset="0"/>
              </a:rPr>
              <a:t>performs a GET request on a system route. For example:</a:t>
            </a:r>
            <a:br>
              <a:rPr lang="en-US" sz="1600" dirty="0">
                <a:cs typeface="Courier New" panose="02070309020205020404" pitchFamily="49" charset="0"/>
              </a:rPr>
            </a:br>
            <a:r>
              <a:rPr lang="en-US" sz="1400" dirty="0">
                <a:solidFill>
                  <a:schemeClr val="accent2"/>
                </a:solidFill>
                <a:latin typeface="Courier New" panose="02070309020205020404" pitchFamily="49" charset="0"/>
                <a:cs typeface="Courier New" panose="02070309020205020404" pitchFamily="49" charset="0"/>
              </a:rPr>
              <a:t>$this-&gt;</a:t>
            </a:r>
            <a:r>
              <a:rPr lang="en-US" sz="1400" dirty="0" err="1">
                <a:solidFill>
                  <a:schemeClr val="accent2"/>
                </a:solidFill>
                <a:latin typeface="Courier New" panose="02070309020205020404" pitchFamily="49" charset="0"/>
                <a:cs typeface="Courier New" panose="02070309020205020404" pitchFamily="49" charset="0"/>
              </a:rPr>
              <a:t>drupalGet</a:t>
            </a:r>
            <a:r>
              <a:rPr lang="en-US" sz="1400" dirty="0">
                <a:solidFill>
                  <a:schemeClr val="accent2"/>
                </a:solidFill>
                <a:latin typeface="Courier New" panose="02070309020205020404" pitchFamily="49" charset="0"/>
                <a:cs typeface="Courier New" panose="02070309020205020404" pitchFamily="49" charset="0"/>
              </a:rPr>
              <a:t>('admin/config');</a:t>
            </a:r>
          </a:p>
          <a:p>
            <a:r>
              <a:rPr lang="en-US" sz="1400" b="1" dirty="0" err="1">
                <a:solidFill>
                  <a:schemeClr val="accent2"/>
                </a:solidFill>
                <a:latin typeface="Courier New" panose="02070309020205020404" pitchFamily="49" charset="0"/>
                <a:cs typeface="Courier New" panose="02070309020205020404" pitchFamily="49" charset="0"/>
              </a:rPr>
              <a:t>drupalPostForm</a:t>
            </a:r>
            <a:r>
              <a:rPr lang="en-US" sz="1400" b="1" dirty="0">
                <a:solidFill>
                  <a:schemeClr val="accent2"/>
                </a:solidFill>
                <a:latin typeface="Courier New" panose="02070309020205020404" pitchFamily="49" charset="0"/>
                <a:cs typeface="Courier New" panose="02070309020205020404" pitchFamily="49" charset="0"/>
              </a:rPr>
              <a:t>()</a:t>
            </a:r>
            <a:r>
              <a:rPr lang="en-US" sz="1400" dirty="0">
                <a:solidFill>
                  <a:schemeClr val="accent2"/>
                </a:solidFill>
                <a:latin typeface="Courier New" panose="02070309020205020404" pitchFamily="49" charset="0"/>
                <a:cs typeface="Courier New" panose="02070309020205020404" pitchFamily="49" charset="0"/>
              </a:rPr>
              <a:t> </a:t>
            </a:r>
            <a:r>
              <a:rPr lang="en-US" sz="1600" dirty="0">
                <a:cs typeface="Courier New" panose="02070309020205020404" pitchFamily="49" charset="0"/>
              </a:rPr>
              <a:t>performs a POST request using a form on the route. For example:</a:t>
            </a:r>
            <a:br>
              <a:rPr lang="en-US" sz="1600" dirty="0">
                <a:cs typeface="Courier New" panose="02070309020205020404" pitchFamily="49" charset="0"/>
              </a:rPr>
            </a:br>
            <a:r>
              <a:rPr lang="en-US" sz="1400" dirty="0">
                <a:solidFill>
                  <a:schemeClr val="accent2"/>
                </a:solidFill>
                <a:latin typeface="Courier New" panose="02070309020205020404" pitchFamily="49" charset="0"/>
                <a:cs typeface="Courier New" panose="02070309020205020404" pitchFamily="49" charset="0"/>
              </a:rPr>
              <a:t>$this-&gt;</a:t>
            </a:r>
            <a:r>
              <a:rPr lang="en-US" sz="1400" dirty="0" err="1">
                <a:solidFill>
                  <a:schemeClr val="accent2"/>
                </a:solidFill>
                <a:latin typeface="Courier New" panose="02070309020205020404" pitchFamily="49" charset="0"/>
                <a:cs typeface="Courier New" panose="02070309020205020404" pitchFamily="49" charset="0"/>
              </a:rPr>
              <a:t>drupalPostForm</a:t>
            </a:r>
            <a:r>
              <a:rPr lang="en-US" sz="1400" dirty="0">
                <a:solidFill>
                  <a:schemeClr val="accent2"/>
                </a:solidFill>
                <a:latin typeface="Courier New" panose="02070309020205020404" pitchFamily="49" charset="0"/>
                <a:cs typeface="Courier New" panose="02070309020205020404" pitchFamily="49" charset="0"/>
              </a:rPr>
              <a:t>('admin/config/people/ban', $</a:t>
            </a:r>
            <a:r>
              <a:rPr lang="en-US" sz="1400" dirty="0" err="1">
                <a:solidFill>
                  <a:schemeClr val="accent2"/>
                </a:solidFill>
                <a:latin typeface="Courier New" panose="02070309020205020404" pitchFamily="49" charset="0"/>
                <a:cs typeface="Courier New" panose="02070309020205020404" pitchFamily="49" charset="0"/>
              </a:rPr>
              <a:t>form_values</a:t>
            </a:r>
            <a:r>
              <a:rPr lang="en-US" sz="1400" dirty="0">
                <a:solidFill>
                  <a:schemeClr val="accent2"/>
                </a:solidFill>
                <a:latin typeface="Courier New" panose="02070309020205020404" pitchFamily="49" charset="0"/>
                <a:cs typeface="Courier New" panose="02070309020205020404" pitchFamily="49" charset="0"/>
              </a:rPr>
              <a:t>, t('Add'));</a:t>
            </a:r>
            <a:endParaRPr lang="en-US" sz="1600" dirty="0">
              <a:solidFill>
                <a:schemeClr val="accent2"/>
              </a:solidFill>
              <a:latin typeface="Courier New" panose="02070309020205020404" pitchFamily="49" charset="0"/>
              <a:cs typeface="Courier New" panose="02070309020205020404" pitchFamily="49" charset="0"/>
            </a:endParaRPr>
          </a:p>
          <a:p>
            <a:r>
              <a:rPr lang="en-US" sz="1400" b="1" dirty="0" err="1">
                <a:solidFill>
                  <a:schemeClr val="accent2"/>
                </a:solidFill>
                <a:latin typeface="Courier New" panose="02070309020205020404" pitchFamily="49" charset="0"/>
                <a:cs typeface="Courier New" panose="02070309020205020404" pitchFamily="49" charset="0"/>
              </a:rPr>
              <a:t>drupalLogin</a:t>
            </a:r>
            <a:r>
              <a:rPr lang="en-US" sz="1400" b="1" dirty="0">
                <a:solidFill>
                  <a:schemeClr val="accent2"/>
                </a:solidFill>
                <a:latin typeface="Courier New" panose="02070309020205020404" pitchFamily="49" charset="0"/>
                <a:cs typeface="Courier New" panose="02070309020205020404" pitchFamily="49" charset="0"/>
              </a:rPr>
              <a:t>()</a:t>
            </a:r>
            <a:r>
              <a:rPr lang="en-US" sz="1400" dirty="0">
                <a:solidFill>
                  <a:schemeClr val="accent2"/>
                </a:solidFill>
                <a:latin typeface="Courier New" panose="02070309020205020404" pitchFamily="49" charset="0"/>
                <a:cs typeface="Courier New" panose="02070309020205020404" pitchFamily="49" charset="0"/>
              </a:rPr>
              <a:t> </a:t>
            </a:r>
            <a:r>
              <a:rPr lang="en-US" sz="1600" dirty="0">
                <a:cs typeface="Courier New" panose="02070309020205020404" pitchFamily="49" charset="0"/>
              </a:rPr>
              <a:t>logs in the specified user. For example:</a:t>
            </a:r>
            <a:br>
              <a:rPr lang="en-US" sz="1600" dirty="0">
                <a:cs typeface="Courier New" panose="02070309020205020404" pitchFamily="49" charset="0"/>
              </a:rPr>
            </a:br>
            <a:r>
              <a:rPr lang="en-US" sz="1400" dirty="0">
                <a:solidFill>
                  <a:schemeClr val="accent2"/>
                </a:solidFill>
                <a:latin typeface="Courier New" panose="02070309020205020404" pitchFamily="49" charset="0"/>
                <a:cs typeface="Courier New" panose="02070309020205020404" pitchFamily="49" charset="0"/>
              </a:rPr>
              <a:t>$this-&gt;</a:t>
            </a:r>
            <a:r>
              <a:rPr lang="en-US" sz="1400" dirty="0" err="1">
                <a:solidFill>
                  <a:schemeClr val="accent2"/>
                </a:solidFill>
                <a:latin typeface="Courier New" panose="02070309020205020404" pitchFamily="49" charset="0"/>
                <a:cs typeface="Courier New" panose="02070309020205020404" pitchFamily="49" charset="0"/>
              </a:rPr>
              <a:t>drupalLogin</a:t>
            </a:r>
            <a:r>
              <a:rPr lang="en-US" sz="1400" dirty="0">
                <a:solidFill>
                  <a:schemeClr val="accent2"/>
                </a:solidFill>
                <a:latin typeface="Courier New" panose="02070309020205020404" pitchFamily="49" charset="0"/>
                <a:cs typeface="Courier New" panose="02070309020205020404" pitchFamily="49" charset="0"/>
              </a:rPr>
              <a:t>($this-&gt;</a:t>
            </a:r>
            <a:r>
              <a:rPr lang="en-US" sz="1400" dirty="0" err="1">
                <a:solidFill>
                  <a:schemeClr val="accent2"/>
                </a:solidFill>
                <a:latin typeface="Courier New" panose="02070309020205020404" pitchFamily="49" charset="0"/>
                <a:cs typeface="Courier New" panose="02070309020205020404" pitchFamily="49" charset="0"/>
              </a:rPr>
              <a:t>adminUser</a:t>
            </a:r>
            <a:r>
              <a:rPr lang="en-US" sz="1400" dirty="0">
                <a:solidFill>
                  <a:schemeClr val="accent2"/>
                </a:solidFill>
                <a:latin typeface="Courier New" panose="02070309020205020404" pitchFamily="49" charset="0"/>
                <a:cs typeface="Courier New" panose="02070309020205020404" pitchFamily="49" charset="0"/>
              </a:rPr>
              <a:t>);</a:t>
            </a:r>
          </a:p>
          <a:p>
            <a:r>
              <a:rPr lang="en-US" sz="1400" b="1" dirty="0" err="1">
                <a:solidFill>
                  <a:schemeClr val="accent2"/>
                </a:solidFill>
                <a:latin typeface="Courier New" panose="02070309020205020404" pitchFamily="49" charset="0"/>
                <a:cs typeface="Courier New" panose="02070309020205020404" pitchFamily="49" charset="0"/>
              </a:rPr>
              <a:t>drupalCreateUser</a:t>
            </a:r>
            <a:r>
              <a:rPr lang="en-US" sz="1400" b="1" dirty="0">
                <a:solidFill>
                  <a:schemeClr val="accent2"/>
                </a:solidFill>
                <a:latin typeface="Courier New" panose="02070309020205020404" pitchFamily="49" charset="0"/>
                <a:cs typeface="Courier New" panose="02070309020205020404" pitchFamily="49" charset="0"/>
              </a:rPr>
              <a:t>()</a:t>
            </a:r>
            <a:r>
              <a:rPr lang="en-US" sz="1400" dirty="0">
                <a:solidFill>
                  <a:schemeClr val="accent2"/>
                </a:solidFill>
                <a:latin typeface="Courier New" panose="02070309020205020404" pitchFamily="49" charset="0"/>
                <a:cs typeface="Courier New" panose="02070309020205020404" pitchFamily="49" charset="0"/>
              </a:rPr>
              <a:t> </a:t>
            </a:r>
            <a:r>
              <a:rPr lang="en-US" sz="1600" dirty="0">
                <a:cs typeface="Courier New" panose="02070309020205020404" pitchFamily="49" charset="0"/>
              </a:rPr>
              <a:t>creates a user. For example:</a:t>
            </a:r>
            <a:br>
              <a:rPr lang="en-US" sz="1600" dirty="0">
                <a:cs typeface="Courier New" panose="02070309020205020404" pitchFamily="49" charset="0"/>
              </a:rPr>
            </a:br>
            <a:r>
              <a:rPr lang="en-US" sz="1400" dirty="0">
                <a:solidFill>
                  <a:schemeClr val="accent2"/>
                </a:solidFill>
                <a:latin typeface="Courier New" panose="02070309020205020404" pitchFamily="49" charset="0"/>
                <a:cs typeface="Courier New" panose="02070309020205020404" pitchFamily="49" charset="0"/>
              </a:rPr>
              <a:t>$this-&gt;</a:t>
            </a:r>
            <a:r>
              <a:rPr lang="en-US" sz="1400" dirty="0" err="1">
                <a:solidFill>
                  <a:schemeClr val="accent2"/>
                </a:solidFill>
                <a:latin typeface="Courier New" panose="02070309020205020404" pitchFamily="49" charset="0"/>
                <a:cs typeface="Courier New" panose="02070309020205020404" pitchFamily="49" charset="0"/>
              </a:rPr>
              <a:t>drupalCreateUser</a:t>
            </a:r>
            <a:r>
              <a:rPr lang="en-US" sz="1400" dirty="0">
                <a:solidFill>
                  <a:schemeClr val="accent2"/>
                </a:solidFill>
                <a:latin typeface="Courier New" panose="02070309020205020404" pitchFamily="49" charset="0"/>
                <a:cs typeface="Courier New" panose="02070309020205020404" pitchFamily="49" charset="0"/>
              </a:rPr>
              <a:t>(['administer blocks', 'administer themes']);</a:t>
            </a:r>
            <a:endParaRPr lang="en-US" sz="1200" dirty="0">
              <a:solidFill>
                <a:schemeClr val="accent2"/>
              </a:solidFill>
              <a:latin typeface="Courier New" panose="02070309020205020404" pitchFamily="49" charset="0"/>
              <a:cs typeface="Courier New" panose="02070309020205020404" pitchFamily="49" charset="0"/>
            </a:endParaRPr>
          </a:p>
          <a:p>
            <a:pPr marL="0" indent="0">
              <a:buNone/>
            </a:pPr>
            <a:r>
              <a:rPr lang="en-US" sz="1200" dirty="0"/>
              <a:t>SOURCE: </a:t>
            </a:r>
            <a:r>
              <a:rPr lang="en-US" sz="1200" dirty="0" err="1"/>
              <a:t>Drupal.org</a:t>
            </a:r>
            <a:r>
              <a:rPr lang="en-US" sz="1200" dirty="0"/>
              <a:t> - abstract class </a:t>
            </a:r>
            <a:r>
              <a:rPr lang="en-US" sz="1200" dirty="0" err="1"/>
              <a:t>BrowserTestBase</a:t>
            </a:r>
            <a:br>
              <a:rPr lang="en-US" sz="1400" dirty="0"/>
            </a:br>
            <a:r>
              <a:rPr lang="en-US" sz="1200" dirty="0">
                <a:hlinkClick r:id="rId2"/>
              </a:rPr>
              <a:t>https://api.drupal.org/api/drupal/core%21tests%21Drupal%21Tests%21BrowserTestBase.php/class/BrowserTestBase/8.7.x</a:t>
            </a:r>
            <a:endParaRPr lang="en-US" sz="1400" dirty="0"/>
          </a:p>
        </p:txBody>
      </p:sp>
      <p:sp>
        <p:nvSpPr>
          <p:cNvPr id="4" name="Text Placeholder 3">
            <a:extLst>
              <a:ext uri="{FF2B5EF4-FFF2-40B4-BE49-F238E27FC236}">
                <a16:creationId xmlns:a16="http://schemas.microsoft.com/office/drawing/2014/main" id="{0D45ADE3-E10E-7B48-862B-1C39F8ACFB7C}"/>
              </a:ext>
            </a:extLst>
          </p:cNvPr>
          <p:cNvSpPr>
            <a:spLocks noGrp="1"/>
          </p:cNvSpPr>
          <p:nvPr>
            <p:ph type="body" sz="quarter" idx="13"/>
          </p:nvPr>
        </p:nvSpPr>
        <p:spPr/>
        <p:txBody>
          <a:bodyPr/>
          <a:lstStyle/>
          <a:p>
            <a:r>
              <a:rPr lang="en-US" dirty="0"/>
              <a:t>Functional Tests</a:t>
            </a:r>
            <a:br>
              <a:rPr lang="en-US" dirty="0"/>
            </a:br>
            <a:r>
              <a:rPr lang="en-US" dirty="0"/>
              <a:t>Common Properties</a:t>
            </a:r>
            <a:br>
              <a:rPr lang="en-US" dirty="0"/>
            </a:br>
            <a:r>
              <a:rPr lang="en-US" dirty="0"/>
              <a:t>and Methods</a:t>
            </a:r>
          </a:p>
        </p:txBody>
      </p:sp>
      <p:sp>
        <p:nvSpPr>
          <p:cNvPr id="5" name="Title 4">
            <a:extLst>
              <a:ext uri="{FF2B5EF4-FFF2-40B4-BE49-F238E27FC236}">
                <a16:creationId xmlns:a16="http://schemas.microsoft.com/office/drawing/2014/main" id="{85E30194-EEF2-754E-B8ED-D5ACFE9BFD85}"/>
              </a:ext>
            </a:extLst>
          </p:cNvPr>
          <p:cNvSpPr>
            <a:spLocks noGrp="1"/>
          </p:cNvSpPr>
          <p:nvPr>
            <p:ph type="title"/>
          </p:nvPr>
        </p:nvSpPr>
        <p:spPr/>
        <p:txBody>
          <a:bodyPr/>
          <a:lstStyle/>
          <a:p>
            <a:r>
              <a:rPr lang="en-US" dirty="0"/>
              <a:t>System Testing</a:t>
            </a:r>
          </a:p>
        </p:txBody>
      </p:sp>
    </p:spTree>
    <p:extLst>
      <p:ext uri="{BB962C8B-B14F-4D97-AF65-F5344CB8AC3E}">
        <p14:creationId xmlns:p14="http://schemas.microsoft.com/office/powerpoint/2010/main" val="674122030"/>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1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1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1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8" dur="1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1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4" dur="1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1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50" dur="1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1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56" dur="1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E4E815-FCAA-124C-97E1-C653526B0E95}"/>
              </a:ext>
            </a:extLst>
          </p:cNvPr>
          <p:cNvSpPr>
            <a:spLocks noGrp="1"/>
          </p:cNvSpPr>
          <p:nvPr>
            <p:ph type="sldNum" sz="quarter" idx="11"/>
          </p:nvPr>
        </p:nvSpPr>
        <p:spPr/>
        <p:txBody>
          <a:bodyPr/>
          <a:lstStyle/>
          <a:p>
            <a:fld id="{762E77F0-FB5B-4E8E-9BC9-34F14560A017}" type="slidenum">
              <a:rPr lang="en-US" smtClean="0"/>
              <a:pPr/>
              <a:t>39</a:t>
            </a:fld>
            <a:endParaRPr lang="en-US"/>
          </a:p>
        </p:txBody>
      </p:sp>
      <p:sp>
        <p:nvSpPr>
          <p:cNvPr id="3" name="Text Placeholder 2">
            <a:extLst>
              <a:ext uri="{FF2B5EF4-FFF2-40B4-BE49-F238E27FC236}">
                <a16:creationId xmlns:a16="http://schemas.microsoft.com/office/drawing/2014/main" id="{2FD1AC15-FD8E-CD48-92C0-0211C35727F2}"/>
              </a:ext>
            </a:extLst>
          </p:cNvPr>
          <p:cNvSpPr>
            <a:spLocks noGrp="1"/>
          </p:cNvSpPr>
          <p:nvPr>
            <p:ph type="body" sz="quarter" idx="12"/>
          </p:nvPr>
        </p:nvSpPr>
        <p:spPr>
          <a:xfrm>
            <a:off x="3238500" y="131953"/>
            <a:ext cx="8953500" cy="6176772"/>
          </a:xfrm>
        </p:spPr>
        <p:txBody>
          <a:bodyPr/>
          <a:lstStyle/>
          <a:p>
            <a:r>
              <a:rPr lang="en-US" sz="1400" b="1" dirty="0" err="1">
                <a:solidFill>
                  <a:schemeClr val="accent2"/>
                </a:solidFill>
                <a:latin typeface="Courier New" panose="02070309020205020404" pitchFamily="49" charset="0"/>
                <a:cs typeface="Courier New" panose="02070309020205020404" pitchFamily="49" charset="0"/>
              </a:rPr>
              <a:t>addressEquals</a:t>
            </a:r>
            <a:r>
              <a:rPr lang="en-US" sz="1400" b="1" dirty="0">
                <a:solidFill>
                  <a:schemeClr val="accent2"/>
                </a:solidFill>
                <a:latin typeface="Courier New" panose="02070309020205020404" pitchFamily="49" charset="0"/>
                <a:cs typeface="Courier New" panose="02070309020205020404" pitchFamily="49" charset="0"/>
              </a:rPr>
              <a:t>()</a:t>
            </a:r>
            <a:r>
              <a:rPr lang="en-US" sz="1400" dirty="0">
                <a:solidFill>
                  <a:schemeClr val="accent2"/>
                </a:solidFill>
                <a:latin typeface="Courier New" panose="02070309020205020404" pitchFamily="49" charset="0"/>
                <a:cs typeface="Courier New" panose="02070309020205020404" pitchFamily="49" charset="0"/>
              </a:rPr>
              <a:t> </a:t>
            </a:r>
            <a:r>
              <a:rPr lang="en-US" sz="1600" dirty="0">
                <a:cs typeface="Courier New" panose="02070309020205020404" pitchFamily="49" charset="0"/>
              </a:rPr>
              <a:t>checks that current session address is equals to provided one. For example:</a:t>
            </a:r>
            <a:br>
              <a:rPr lang="en-US" sz="1600" dirty="0">
                <a:cs typeface="Courier New" panose="02070309020205020404" pitchFamily="49" charset="0"/>
              </a:rPr>
            </a:br>
            <a:r>
              <a:rPr lang="en-US" sz="1400" dirty="0">
                <a:solidFill>
                  <a:schemeClr val="accent2"/>
                </a:solidFill>
                <a:latin typeface="Courier New" panose="02070309020205020404" pitchFamily="49" charset="0"/>
                <a:cs typeface="Courier New" panose="02070309020205020404" pitchFamily="49" charset="0"/>
              </a:rPr>
              <a:t>$assert-&gt;</a:t>
            </a:r>
            <a:r>
              <a:rPr lang="en-US" sz="1400" dirty="0" err="1">
                <a:solidFill>
                  <a:schemeClr val="accent2"/>
                </a:solidFill>
                <a:latin typeface="Courier New" panose="02070309020205020404" pitchFamily="49" charset="0"/>
                <a:cs typeface="Courier New" panose="02070309020205020404" pitchFamily="49" charset="0"/>
              </a:rPr>
              <a:t>addressEquals</a:t>
            </a:r>
            <a:r>
              <a:rPr lang="en-US" sz="1400" dirty="0">
                <a:solidFill>
                  <a:schemeClr val="accent2"/>
                </a:solidFill>
                <a:latin typeface="Courier New" panose="02070309020205020404" pitchFamily="49" charset="0"/>
                <a:cs typeface="Courier New" panose="02070309020205020404" pitchFamily="49" charset="0"/>
              </a:rPr>
              <a:t>('admin/content/media')</a:t>
            </a:r>
          </a:p>
          <a:p>
            <a:r>
              <a:rPr lang="en-US" sz="1400" b="1" dirty="0" err="1">
                <a:solidFill>
                  <a:schemeClr val="accent2"/>
                </a:solidFill>
                <a:latin typeface="Courier New" panose="02070309020205020404" pitchFamily="49" charset="0"/>
                <a:cs typeface="Courier New" panose="02070309020205020404" pitchFamily="49" charset="0"/>
              </a:rPr>
              <a:t>buttonExists</a:t>
            </a:r>
            <a:r>
              <a:rPr lang="en-US" sz="1400" b="1" dirty="0">
                <a:solidFill>
                  <a:schemeClr val="accent2"/>
                </a:solidFill>
                <a:latin typeface="Courier New" panose="02070309020205020404" pitchFamily="49" charset="0"/>
                <a:cs typeface="Courier New" panose="02070309020205020404" pitchFamily="49" charset="0"/>
              </a:rPr>
              <a:t>()</a:t>
            </a:r>
            <a:r>
              <a:rPr lang="en-US" sz="1400" dirty="0">
                <a:solidFill>
                  <a:schemeClr val="accent2"/>
                </a:solidFill>
                <a:latin typeface="Courier New" panose="02070309020205020404" pitchFamily="49" charset="0"/>
                <a:cs typeface="Courier New" panose="02070309020205020404" pitchFamily="49" charset="0"/>
              </a:rPr>
              <a:t> </a:t>
            </a:r>
            <a:r>
              <a:rPr lang="en-US" sz="1600" dirty="0">
                <a:cs typeface="Courier New" panose="02070309020205020404" pitchFamily="49" charset="0"/>
              </a:rPr>
              <a:t>checks that specific button exists on the current page. For example:</a:t>
            </a:r>
            <a:br>
              <a:rPr lang="en-US" sz="1600" dirty="0">
                <a:cs typeface="Courier New" panose="02070309020205020404" pitchFamily="49" charset="0"/>
              </a:rPr>
            </a:br>
            <a:r>
              <a:rPr lang="en-US" sz="1400" dirty="0">
                <a:solidFill>
                  <a:schemeClr val="accent2"/>
                </a:solidFill>
                <a:latin typeface="Courier New" panose="02070309020205020404" pitchFamily="49" charset="0"/>
                <a:cs typeface="Courier New" panose="02070309020205020404" pitchFamily="49" charset="0"/>
              </a:rPr>
              <a:t>$assert-&gt;</a:t>
            </a:r>
            <a:r>
              <a:rPr lang="en-US" sz="1400" dirty="0" err="1">
                <a:solidFill>
                  <a:schemeClr val="accent2"/>
                </a:solidFill>
                <a:latin typeface="Courier New" panose="02070309020205020404" pitchFamily="49" charset="0"/>
                <a:cs typeface="Courier New" panose="02070309020205020404" pitchFamily="49" charset="0"/>
              </a:rPr>
              <a:t>buttonExists</a:t>
            </a:r>
            <a:r>
              <a:rPr lang="en-US" sz="1400" dirty="0">
                <a:solidFill>
                  <a:schemeClr val="accent2"/>
                </a:solidFill>
                <a:latin typeface="Courier New" panose="02070309020205020404" pitchFamily="49" charset="0"/>
                <a:cs typeface="Courier New" panose="02070309020205020404" pitchFamily="49" charset="0"/>
              </a:rPr>
              <a:t>('Continue');</a:t>
            </a:r>
          </a:p>
          <a:p>
            <a:r>
              <a:rPr lang="en-US" sz="1400" b="1" dirty="0" err="1">
                <a:solidFill>
                  <a:schemeClr val="accent2"/>
                </a:solidFill>
                <a:latin typeface="Courier New" panose="02070309020205020404" pitchFamily="49" charset="0"/>
                <a:cs typeface="Courier New" panose="02070309020205020404" pitchFamily="49" charset="0"/>
              </a:rPr>
              <a:t>checkboxChecked</a:t>
            </a:r>
            <a:r>
              <a:rPr lang="en-US" sz="1400" b="1" dirty="0">
                <a:solidFill>
                  <a:schemeClr val="accent2"/>
                </a:solidFill>
                <a:latin typeface="Courier New" panose="02070309020205020404" pitchFamily="49" charset="0"/>
                <a:cs typeface="Courier New" panose="02070309020205020404" pitchFamily="49" charset="0"/>
              </a:rPr>
              <a:t>()</a:t>
            </a:r>
            <a:r>
              <a:rPr lang="en-US" sz="1400" dirty="0">
                <a:solidFill>
                  <a:schemeClr val="accent2"/>
                </a:solidFill>
                <a:latin typeface="Courier New" panose="02070309020205020404" pitchFamily="49" charset="0"/>
                <a:cs typeface="Courier New" panose="02070309020205020404" pitchFamily="49" charset="0"/>
              </a:rPr>
              <a:t> </a:t>
            </a:r>
            <a:r>
              <a:rPr lang="en-US" sz="1600" dirty="0">
                <a:cs typeface="Courier New" panose="02070309020205020404" pitchFamily="49" charset="0"/>
              </a:rPr>
              <a:t>checks that specific checkbox is checked. For example:</a:t>
            </a:r>
            <a:br>
              <a:rPr lang="en-US" sz="1600" dirty="0">
                <a:cs typeface="Courier New" panose="02070309020205020404" pitchFamily="49" charset="0"/>
              </a:rPr>
            </a:br>
            <a:r>
              <a:rPr lang="en-US" sz="1400" dirty="0">
                <a:solidFill>
                  <a:schemeClr val="accent2"/>
                </a:solidFill>
                <a:latin typeface="Courier New" panose="02070309020205020404" pitchFamily="49" charset="0"/>
                <a:cs typeface="Courier New" panose="02070309020205020404" pitchFamily="49" charset="0"/>
              </a:rPr>
              <a:t>$assert-&gt;</a:t>
            </a:r>
            <a:r>
              <a:rPr lang="en-US" sz="1400" dirty="0" err="1">
                <a:solidFill>
                  <a:schemeClr val="accent2"/>
                </a:solidFill>
                <a:latin typeface="Courier New" panose="02070309020205020404" pitchFamily="49" charset="0"/>
                <a:cs typeface="Courier New" panose="02070309020205020404" pitchFamily="49" charset="0"/>
              </a:rPr>
              <a:t>checkboxChecked</a:t>
            </a:r>
            <a:r>
              <a:rPr lang="en-US" sz="1400" dirty="0">
                <a:solidFill>
                  <a:schemeClr val="accent2"/>
                </a:solidFill>
                <a:latin typeface="Courier New" panose="02070309020205020404" pitchFamily="49" charset="0"/>
                <a:cs typeface="Courier New" panose="02070309020205020404" pitchFamily="49" charset="0"/>
              </a:rPr>
              <a:t>($</a:t>
            </a:r>
            <a:r>
              <a:rPr lang="en-US" sz="1400" dirty="0" err="1">
                <a:solidFill>
                  <a:schemeClr val="accent2"/>
                </a:solidFill>
                <a:latin typeface="Courier New" panose="02070309020205020404" pitchFamily="49" charset="0"/>
                <a:cs typeface="Courier New" panose="02070309020205020404" pitchFamily="49" charset="0"/>
              </a:rPr>
              <a:t>group_checkbox</a:t>
            </a:r>
            <a:r>
              <a:rPr lang="en-US" sz="1400" dirty="0">
                <a:solidFill>
                  <a:schemeClr val="accent2"/>
                </a:solidFill>
                <a:latin typeface="Courier New" panose="02070309020205020404" pitchFamily="49" charset="0"/>
                <a:cs typeface="Courier New" panose="02070309020205020404" pitchFamily="49" charset="0"/>
              </a:rPr>
              <a:t>);</a:t>
            </a:r>
          </a:p>
          <a:p>
            <a:r>
              <a:rPr lang="en-US" sz="1400" b="1" dirty="0" err="1">
                <a:solidFill>
                  <a:schemeClr val="accent2"/>
                </a:solidFill>
                <a:latin typeface="Courier New" panose="02070309020205020404" pitchFamily="49" charset="0"/>
                <a:cs typeface="Courier New" panose="02070309020205020404" pitchFamily="49" charset="0"/>
              </a:rPr>
              <a:t>elementTextContains</a:t>
            </a:r>
            <a:r>
              <a:rPr lang="en-US" sz="1400" b="1" dirty="0">
                <a:solidFill>
                  <a:schemeClr val="accent2"/>
                </a:solidFill>
                <a:latin typeface="Courier New" panose="02070309020205020404" pitchFamily="49" charset="0"/>
                <a:cs typeface="Courier New" panose="02070309020205020404" pitchFamily="49" charset="0"/>
              </a:rPr>
              <a:t>()</a:t>
            </a:r>
            <a:r>
              <a:rPr lang="en-US" sz="1400" dirty="0">
                <a:solidFill>
                  <a:schemeClr val="accent2"/>
                </a:solidFill>
                <a:latin typeface="Courier New" panose="02070309020205020404" pitchFamily="49" charset="0"/>
                <a:cs typeface="Courier New" panose="02070309020205020404" pitchFamily="49" charset="0"/>
              </a:rPr>
              <a:t> </a:t>
            </a:r>
            <a:r>
              <a:rPr lang="en-US" sz="1600" dirty="0">
                <a:cs typeface="Courier New" panose="02070309020205020404" pitchFamily="49" charset="0"/>
              </a:rPr>
              <a:t>checks that specific element contains text. For example:</a:t>
            </a:r>
            <a:br>
              <a:rPr lang="en-US" sz="1600" dirty="0">
                <a:cs typeface="Courier New" panose="02070309020205020404" pitchFamily="49" charset="0"/>
              </a:rPr>
            </a:br>
            <a:r>
              <a:rPr lang="en-US" sz="1400" dirty="0">
                <a:solidFill>
                  <a:schemeClr val="accent2"/>
                </a:solidFill>
                <a:latin typeface="Courier New" panose="02070309020205020404" pitchFamily="49" charset="0"/>
                <a:cs typeface="Courier New" panose="02070309020205020404" pitchFamily="49" charset="0"/>
              </a:rPr>
              <a:t>$assert-&gt;</a:t>
            </a:r>
            <a:r>
              <a:rPr lang="en-US" sz="1400" dirty="0" err="1">
                <a:solidFill>
                  <a:schemeClr val="accent2"/>
                </a:solidFill>
                <a:latin typeface="Courier New" panose="02070309020205020404" pitchFamily="49" charset="0"/>
                <a:cs typeface="Courier New" panose="02070309020205020404" pitchFamily="49" charset="0"/>
              </a:rPr>
              <a:t>elementTextContains</a:t>
            </a:r>
            <a:r>
              <a:rPr lang="en-US" sz="1400" dirty="0">
                <a:solidFill>
                  <a:schemeClr val="accent2"/>
                </a:solidFill>
                <a:latin typeface="Courier New" panose="02070309020205020404" pitchFamily="49" charset="0"/>
                <a:cs typeface="Courier New" panose="02070309020205020404" pitchFamily="49" charset="0"/>
              </a:rPr>
              <a:t>('</a:t>
            </a:r>
            <a:r>
              <a:rPr lang="en-US" sz="1400" dirty="0" err="1">
                <a:solidFill>
                  <a:schemeClr val="accent2"/>
                </a:solidFill>
                <a:latin typeface="Courier New" panose="02070309020205020404" pitchFamily="49" charset="0"/>
                <a:cs typeface="Courier New" panose="02070309020205020404" pitchFamily="49" charset="0"/>
              </a:rPr>
              <a:t>css</a:t>
            </a:r>
            <a:r>
              <a:rPr lang="en-US" sz="1400" dirty="0">
                <a:solidFill>
                  <a:schemeClr val="accent2"/>
                </a:solidFill>
                <a:latin typeface="Courier New" panose="02070309020205020404" pitchFamily="49" charset="0"/>
                <a:cs typeface="Courier New" panose="02070309020205020404" pitchFamily="49" charset="0"/>
              </a:rPr>
              <a:t>', '</a:t>
            </a:r>
            <a:r>
              <a:rPr lang="en-US" sz="1400" dirty="0" err="1">
                <a:solidFill>
                  <a:schemeClr val="accent2"/>
                </a:solidFill>
                <a:latin typeface="Courier New" panose="02070309020205020404" pitchFamily="49" charset="0"/>
                <a:cs typeface="Courier New" panose="02070309020205020404" pitchFamily="49" charset="0"/>
              </a:rPr>
              <a:t>div.node__submitted</a:t>
            </a:r>
            <a:r>
              <a:rPr lang="en-US" sz="1400" dirty="0">
                <a:solidFill>
                  <a:schemeClr val="accent2"/>
                </a:solidFill>
                <a:latin typeface="Courier New" panose="02070309020205020404" pitchFamily="49" charset="0"/>
                <a:cs typeface="Courier New" panose="02070309020205020404" pitchFamily="49" charset="0"/>
              </a:rPr>
              <a:t>', 'Submitted by');</a:t>
            </a:r>
          </a:p>
          <a:p>
            <a:r>
              <a:rPr lang="en-US" sz="1400" b="1" dirty="0" err="1">
                <a:solidFill>
                  <a:schemeClr val="accent2"/>
                </a:solidFill>
                <a:latin typeface="Courier New" panose="02070309020205020404" pitchFamily="49" charset="0"/>
                <a:cs typeface="Courier New" panose="02070309020205020404" pitchFamily="49" charset="0"/>
              </a:rPr>
              <a:t>fieldExists</a:t>
            </a:r>
            <a:r>
              <a:rPr lang="en-US" sz="1400" b="1" dirty="0">
                <a:solidFill>
                  <a:schemeClr val="accent2"/>
                </a:solidFill>
                <a:latin typeface="Courier New" panose="02070309020205020404" pitchFamily="49" charset="0"/>
                <a:cs typeface="Courier New" panose="02070309020205020404" pitchFamily="49" charset="0"/>
              </a:rPr>
              <a:t>()</a:t>
            </a:r>
            <a:r>
              <a:rPr lang="en-US" sz="1400" dirty="0">
                <a:solidFill>
                  <a:schemeClr val="accent2"/>
                </a:solidFill>
                <a:latin typeface="Courier New" panose="02070309020205020404" pitchFamily="49" charset="0"/>
                <a:cs typeface="Courier New" panose="02070309020205020404" pitchFamily="49" charset="0"/>
              </a:rPr>
              <a:t> </a:t>
            </a:r>
            <a:r>
              <a:rPr lang="en-US" sz="1600" dirty="0">
                <a:cs typeface="Courier New" panose="02070309020205020404" pitchFamily="49" charset="0"/>
              </a:rPr>
              <a:t>checks that specific field exists on the current page. For example:</a:t>
            </a:r>
            <a:br>
              <a:rPr lang="en-US" sz="1600" dirty="0">
                <a:cs typeface="Courier New" panose="02070309020205020404" pitchFamily="49" charset="0"/>
              </a:rPr>
            </a:br>
            <a:r>
              <a:rPr lang="en-US" sz="1400" dirty="0">
                <a:solidFill>
                  <a:schemeClr val="accent2"/>
                </a:solidFill>
                <a:latin typeface="Courier New" panose="02070309020205020404" pitchFamily="49" charset="0"/>
                <a:cs typeface="Courier New" panose="02070309020205020404" pitchFamily="49" charset="0"/>
              </a:rPr>
              <a:t>$assert-&gt;</a:t>
            </a:r>
            <a:r>
              <a:rPr lang="en-US" sz="1400" dirty="0" err="1">
                <a:solidFill>
                  <a:schemeClr val="accent2"/>
                </a:solidFill>
                <a:latin typeface="Courier New" panose="02070309020205020404" pitchFamily="49" charset="0"/>
                <a:cs typeface="Courier New" panose="02070309020205020404" pitchFamily="49" charset="0"/>
              </a:rPr>
              <a:t>fieldExists</a:t>
            </a:r>
            <a:r>
              <a:rPr lang="en-US" sz="1400" dirty="0">
                <a:solidFill>
                  <a:schemeClr val="accent2"/>
                </a:solidFill>
                <a:latin typeface="Courier New" panose="02070309020205020404" pitchFamily="49" charset="0"/>
                <a:cs typeface="Courier New" panose="02070309020205020404" pitchFamily="49" charset="0"/>
              </a:rPr>
              <a:t>('subject[0][value]');</a:t>
            </a:r>
            <a:endParaRPr lang="en-US" sz="1400" b="1" dirty="0">
              <a:solidFill>
                <a:schemeClr val="accent2"/>
              </a:solidFill>
              <a:latin typeface="Courier New" panose="02070309020205020404" pitchFamily="49" charset="0"/>
              <a:cs typeface="Courier New" panose="02070309020205020404" pitchFamily="49" charset="0"/>
            </a:endParaRPr>
          </a:p>
          <a:p>
            <a:r>
              <a:rPr lang="en-US" sz="1400" b="1" dirty="0" err="1">
                <a:solidFill>
                  <a:schemeClr val="accent2"/>
                </a:solidFill>
                <a:latin typeface="Courier New" panose="02070309020205020404" pitchFamily="49" charset="0"/>
                <a:cs typeface="Courier New" panose="02070309020205020404" pitchFamily="49" charset="0"/>
              </a:rPr>
              <a:t>pageTextContains</a:t>
            </a:r>
            <a:r>
              <a:rPr lang="en-US" sz="1400" b="1" dirty="0">
                <a:solidFill>
                  <a:schemeClr val="accent2"/>
                </a:solidFill>
                <a:latin typeface="Courier New" panose="02070309020205020404" pitchFamily="49" charset="0"/>
                <a:cs typeface="Courier New" panose="02070309020205020404" pitchFamily="49" charset="0"/>
              </a:rPr>
              <a:t>()</a:t>
            </a:r>
            <a:r>
              <a:rPr lang="en-US" sz="1400" dirty="0">
                <a:solidFill>
                  <a:schemeClr val="accent2"/>
                </a:solidFill>
                <a:latin typeface="Courier New" panose="02070309020205020404" pitchFamily="49" charset="0"/>
                <a:cs typeface="Courier New" panose="02070309020205020404" pitchFamily="49" charset="0"/>
              </a:rPr>
              <a:t> </a:t>
            </a:r>
            <a:r>
              <a:rPr lang="en-US" sz="1600" dirty="0">
                <a:cs typeface="Courier New" panose="02070309020205020404" pitchFamily="49" charset="0"/>
              </a:rPr>
              <a:t>checks that current page contains text. For example: </a:t>
            </a:r>
            <a:br>
              <a:rPr lang="en-US" sz="1600" dirty="0">
                <a:cs typeface="Courier New" panose="02070309020205020404" pitchFamily="49" charset="0"/>
              </a:rPr>
            </a:br>
            <a:r>
              <a:rPr lang="en-US" sz="1400" dirty="0">
                <a:solidFill>
                  <a:schemeClr val="accent2"/>
                </a:solidFill>
                <a:latin typeface="Courier New" panose="02070309020205020404" pitchFamily="49" charset="0"/>
                <a:cs typeface="Courier New" panose="02070309020205020404" pitchFamily="49" charset="0"/>
              </a:rPr>
              <a:t>$assert-&gt;</a:t>
            </a:r>
            <a:r>
              <a:rPr lang="en-US" sz="1400" dirty="0" err="1">
                <a:solidFill>
                  <a:schemeClr val="accent2"/>
                </a:solidFill>
                <a:latin typeface="Courier New" panose="02070309020205020404" pitchFamily="49" charset="0"/>
                <a:cs typeface="Courier New" panose="02070309020205020404" pitchFamily="49" charset="0"/>
              </a:rPr>
              <a:t>pageTextContains</a:t>
            </a:r>
            <a:r>
              <a:rPr lang="en-US" sz="1400" dirty="0">
                <a:solidFill>
                  <a:schemeClr val="accent2"/>
                </a:solidFill>
                <a:latin typeface="Courier New" panose="02070309020205020404" pitchFamily="49" charset="0"/>
                <a:cs typeface="Courier New" panose="02070309020205020404" pitchFamily="49" charset="0"/>
              </a:rPr>
              <a:t>('Lorem ipsum');</a:t>
            </a:r>
          </a:p>
          <a:p>
            <a:r>
              <a:rPr lang="en-US" sz="1400" b="1" dirty="0" err="1">
                <a:solidFill>
                  <a:schemeClr val="accent2"/>
                </a:solidFill>
                <a:latin typeface="Courier New" panose="02070309020205020404" pitchFamily="49" charset="0"/>
                <a:cs typeface="Courier New" panose="02070309020205020404" pitchFamily="49" charset="0"/>
              </a:rPr>
              <a:t>responseContains</a:t>
            </a:r>
            <a:r>
              <a:rPr lang="en-US" sz="1400" b="1" dirty="0">
                <a:solidFill>
                  <a:schemeClr val="accent2"/>
                </a:solidFill>
                <a:latin typeface="Courier New" panose="02070309020205020404" pitchFamily="49" charset="0"/>
                <a:cs typeface="Courier New" panose="02070309020205020404" pitchFamily="49" charset="0"/>
              </a:rPr>
              <a:t>()</a:t>
            </a:r>
            <a:r>
              <a:rPr lang="en-US" sz="1400" dirty="0">
                <a:solidFill>
                  <a:schemeClr val="accent2"/>
                </a:solidFill>
                <a:latin typeface="Courier New" panose="02070309020205020404" pitchFamily="49" charset="0"/>
                <a:cs typeface="Courier New" panose="02070309020205020404" pitchFamily="49" charset="0"/>
              </a:rPr>
              <a:t> </a:t>
            </a:r>
            <a:r>
              <a:rPr lang="en-US" sz="1600" dirty="0">
                <a:cs typeface="Courier New" panose="02070309020205020404" pitchFamily="49" charset="0"/>
              </a:rPr>
              <a:t>checks that page HTML (response content) contains text. For example:</a:t>
            </a:r>
            <a:br>
              <a:rPr lang="en-US" sz="1600" dirty="0">
                <a:cs typeface="Courier New" panose="02070309020205020404" pitchFamily="49" charset="0"/>
              </a:rPr>
            </a:br>
            <a:r>
              <a:rPr lang="en-US" sz="1400" dirty="0">
                <a:solidFill>
                  <a:schemeClr val="accent2"/>
                </a:solidFill>
                <a:latin typeface="Courier New" panose="02070309020205020404" pitchFamily="49" charset="0"/>
                <a:cs typeface="Courier New" panose="02070309020205020404" pitchFamily="49" charset="0"/>
              </a:rPr>
              <a:t>$assert-&gt;</a:t>
            </a:r>
            <a:r>
              <a:rPr lang="en-US" sz="1400" dirty="0" err="1">
                <a:solidFill>
                  <a:schemeClr val="accent2"/>
                </a:solidFill>
                <a:latin typeface="Courier New" panose="02070309020205020404" pitchFamily="49" charset="0"/>
                <a:cs typeface="Courier New" panose="02070309020205020404" pitchFamily="49" charset="0"/>
              </a:rPr>
              <a:t>responseContains</a:t>
            </a:r>
            <a:r>
              <a:rPr lang="en-US" sz="1400" dirty="0">
                <a:solidFill>
                  <a:schemeClr val="accent2"/>
                </a:solidFill>
                <a:latin typeface="Courier New" panose="02070309020205020404" pitchFamily="49" charset="0"/>
                <a:cs typeface="Courier New" panose="02070309020205020404" pitchFamily="49" charset="0"/>
              </a:rPr>
              <a:t>('&lt;h2&gt;Topics&lt;/h2&gt;');</a:t>
            </a:r>
            <a:endParaRPr lang="en-US" sz="1600" dirty="0">
              <a:solidFill>
                <a:schemeClr val="accent2"/>
              </a:solidFill>
              <a:latin typeface="Courier New" panose="02070309020205020404" pitchFamily="49" charset="0"/>
              <a:cs typeface="Courier New" panose="02070309020205020404" pitchFamily="49" charset="0"/>
            </a:endParaRPr>
          </a:p>
          <a:p>
            <a:r>
              <a:rPr lang="en-US" sz="1400" b="1" dirty="0" err="1">
                <a:solidFill>
                  <a:schemeClr val="accent2"/>
                </a:solidFill>
                <a:latin typeface="Courier New" panose="02070309020205020404" pitchFamily="49" charset="0"/>
                <a:cs typeface="Courier New" panose="02070309020205020404" pitchFamily="49" charset="0"/>
              </a:rPr>
              <a:t>responseMatches</a:t>
            </a:r>
            <a:r>
              <a:rPr lang="en-US" sz="1400" b="1" dirty="0">
                <a:solidFill>
                  <a:schemeClr val="accent2"/>
                </a:solidFill>
                <a:latin typeface="Courier New" panose="02070309020205020404" pitchFamily="49" charset="0"/>
                <a:cs typeface="Courier New" panose="02070309020205020404" pitchFamily="49" charset="0"/>
              </a:rPr>
              <a:t>()</a:t>
            </a:r>
            <a:r>
              <a:rPr lang="en-US" sz="1400" dirty="0">
                <a:solidFill>
                  <a:schemeClr val="accent2"/>
                </a:solidFill>
                <a:latin typeface="Courier New" panose="02070309020205020404" pitchFamily="49" charset="0"/>
                <a:cs typeface="Courier New" panose="02070309020205020404" pitchFamily="49" charset="0"/>
              </a:rPr>
              <a:t> </a:t>
            </a:r>
            <a:r>
              <a:rPr lang="en-US" sz="1600" dirty="0">
                <a:cs typeface="Courier New" panose="02070309020205020404" pitchFamily="49" charset="0"/>
              </a:rPr>
              <a:t>checks that page HTML (response content) matches regex. For example:</a:t>
            </a:r>
            <a:br>
              <a:rPr lang="en-US" sz="1600" dirty="0">
                <a:cs typeface="Courier New" panose="02070309020205020404" pitchFamily="49" charset="0"/>
              </a:rPr>
            </a:br>
            <a:r>
              <a:rPr lang="en-US" sz="1400" dirty="0">
                <a:solidFill>
                  <a:schemeClr val="accent2"/>
                </a:solidFill>
                <a:latin typeface="Courier New" panose="02070309020205020404" pitchFamily="49" charset="0"/>
                <a:cs typeface="Courier New" panose="02070309020205020404" pitchFamily="49" charset="0"/>
              </a:rPr>
              <a:t>$assert-&gt;</a:t>
            </a:r>
            <a:r>
              <a:rPr lang="en-US" sz="1400" dirty="0" err="1">
                <a:solidFill>
                  <a:schemeClr val="accent2"/>
                </a:solidFill>
                <a:latin typeface="Courier New" panose="02070309020205020404" pitchFamily="49" charset="0"/>
                <a:cs typeface="Courier New" panose="02070309020205020404" pitchFamily="49" charset="0"/>
              </a:rPr>
              <a:t>responseMatches</a:t>
            </a:r>
            <a:r>
              <a:rPr lang="en-US" sz="1400" dirty="0">
                <a:solidFill>
                  <a:schemeClr val="accent2"/>
                </a:solidFill>
                <a:latin typeface="Courier New" panose="02070309020205020404" pitchFamily="49" charset="0"/>
                <a:cs typeface="Courier New" panose="02070309020205020404" pitchFamily="49" charset="0"/>
              </a:rPr>
              <a:t>('/\&lt;a.*title\=\"' . t('sort by Username') . '\".*\&gt;/');</a:t>
            </a:r>
          </a:p>
          <a:p>
            <a:r>
              <a:rPr lang="en-US" sz="1400" b="1" dirty="0" err="1">
                <a:solidFill>
                  <a:schemeClr val="accent2"/>
                </a:solidFill>
                <a:latin typeface="Courier New" panose="02070309020205020404" pitchFamily="49" charset="0"/>
                <a:cs typeface="Courier New" panose="02070309020205020404" pitchFamily="49" charset="0"/>
              </a:rPr>
              <a:t>statusCodeEquals</a:t>
            </a:r>
            <a:r>
              <a:rPr lang="en-US" sz="1400" b="1" dirty="0">
                <a:solidFill>
                  <a:schemeClr val="accent2"/>
                </a:solidFill>
                <a:latin typeface="Courier New" panose="02070309020205020404" pitchFamily="49" charset="0"/>
                <a:cs typeface="Courier New" panose="02070309020205020404" pitchFamily="49" charset="0"/>
              </a:rPr>
              <a:t>()</a:t>
            </a:r>
            <a:r>
              <a:rPr lang="en-US" sz="1400" dirty="0">
                <a:solidFill>
                  <a:schemeClr val="accent2"/>
                </a:solidFill>
                <a:latin typeface="Courier New" panose="02070309020205020404" pitchFamily="49" charset="0"/>
                <a:cs typeface="Courier New" panose="02070309020205020404" pitchFamily="49" charset="0"/>
              </a:rPr>
              <a:t> </a:t>
            </a:r>
            <a:r>
              <a:rPr lang="en-US" sz="1600" dirty="0">
                <a:cs typeface="Courier New" panose="02070309020205020404" pitchFamily="49" charset="0"/>
              </a:rPr>
              <a:t>checks the status code of the response. For example:</a:t>
            </a:r>
            <a:br>
              <a:rPr lang="en-US" sz="1600" dirty="0">
                <a:cs typeface="Courier New" panose="02070309020205020404" pitchFamily="49" charset="0"/>
              </a:rPr>
            </a:br>
            <a:r>
              <a:rPr lang="en-US" sz="1400" dirty="0">
                <a:solidFill>
                  <a:schemeClr val="accent2"/>
                </a:solidFill>
                <a:latin typeface="Courier New" panose="02070309020205020404" pitchFamily="49" charset="0"/>
                <a:cs typeface="Courier New" panose="02070309020205020404" pitchFamily="49" charset="0"/>
              </a:rPr>
              <a:t>$assert-&gt;</a:t>
            </a:r>
            <a:r>
              <a:rPr lang="en-US" sz="1400" dirty="0" err="1">
                <a:solidFill>
                  <a:schemeClr val="accent2"/>
                </a:solidFill>
                <a:latin typeface="Courier New" panose="02070309020205020404" pitchFamily="49" charset="0"/>
                <a:cs typeface="Courier New" panose="02070309020205020404" pitchFamily="49" charset="0"/>
              </a:rPr>
              <a:t>statusCodeEquals</a:t>
            </a:r>
            <a:r>
              <a:rPr lang="en-US" sz="1400" dirty="0">
                <a:solidFill>
                  <a:schemeClr val="accent2"/>
                </a:solidFill>
                <a:latin typeface="Courier New" panose="02070309020205020404" pitchFamily="49" charset="0"/>
                <a:cs typeface="Courier New" panose="02070309020205020404" pitchFamily="49" charset="0"/>
              </a:rPr>
              <a:t>(403);</a:t>
            </a:r>
          </a:p>
          <a:p>
            <a:pPr marL="0" indent="0">
              <a:buNone/>
            </a:pPr>
            <a:endParaRPr lang="en-US" sz="1200" dirty="0"/>
          </a:p>
          <a:p>
            <a:pPr marL="0" indent="0">
              <a:buNone/>
            </a:pPr>
            <a:r>
              <a:rPr lang="en-US" sz="1200" dirty="0"/>
              <a:t>SOURCE: </a:t>
            </a:r>
            <a:r>
              <a:rPr lang="en-US" sz="1200" dirty="0" err="1"/>
              <a:t>Drupal.org</a:t>
            </a:r>
            <a:r>
              <a:rPr lang="en-US" sz="1200" dirty="0"/>
              <a:t> – class </a:t>
            </a:r>
            <a:r>
              <a:rPr lang="en-US" sz="1200" dirty="0" err="1"/>
              <a:t>WebAssert</a:t>
            </a:r>
            <a:br>
              <a:rPr lang="en-US" sz="1400" dirty="0"/>
            </a:br>
            <a:r>
              <a:rPr lang="en-US" sz="1200" dirty="0">
                <a:hlinkClick r:id="rId2"/>
              </a:rPr>
              <a:t>https://api.drupal.org/api/drupal/core%21tests%21Drupal%21Tests%21WebAssert.php/class/WebAssert/8.7.x</a:t>
            </a:r>
            <a:endParaRPr lang="en-US" sz="1400" dirty="0"/>
          </a:p>
        </p:txBody>
      </p:sp>
      <p:sp>
        <p:nvSpPr>
          <p:cNvPr id="4" name="Text Placeholder 3">
            <a:extLst>
              <a:ext uri="{FF2B5EF4-FFF2-40B4-BE49-F238E27FC236}">
                <a16:creationId xmlns:a16="http://schemas.microsoft.com/office/drawing/2014/main" id="{0D45ADE3-E10E-7B48-862B-1C39F8ACFB7C}"/>
              </a:ext>
            </a:extLst>
          </p:cNvPr>
          <p:cNvSpPr>
            <a:spLocks noGrp="1"/>
          </p:cNvSpPr>
          <p:nvPr>
            <p:ph type="body" sz="quarter" idx="13"/>
          </p:nvPr>
        </p:nvSpPr>
        <p:spPr/>
        <p:txBody>
          <a:bodyPr/>
          <a:lstStyle/>
          <a:p>
            <a:r>
              <a:rPr lang="en-US" dirty="0"/>
              <a:t>Functional Tests</a:t>
            </a:r>
            <a:br>
              <a:rPr lang="en-US" dirty="0"/>
            </a:br>
            <a:r>
              <a:rPr lang="en-US" dirty="0"/>
              <a:t>Common </a:t>
            </a:r>
            <a:r>
              <a:rPr lang="en-US" dirty="0" err="1"/>
              <a:t>WebAssert</a:t>
            </a:r>
            <a:r>
              <a:rPr lang="en-US" dirty="0"/>
              <a:t> Methods</a:t>
            </a:r>
          </a:p>
        </p:txBody>
      </p:sp>
      <p:sp>
        <p:nvSpPr>
          <p:cNvPr id="5" name="Title 4">
            <a:extLst>
              <a:ext uri="{FF2B5EF4-FFF2-40B4-BE49-F238E27FC236}">
                <a16:creationId xmlns:a16="http://schemas.microsoft.com/office/drawing/2014/main" id="{85E30194-EEF2-754E-B8ED-D5ACFE9BFD85}"/>
              </a:ext>
            </a:extLst>
          </p:cNvPr>
          <p:cNvSpPr>
            <a:spLocks noGrp="1"/>
          </p:cNvSpPr>
          <p:nvPr>
            <p:ph type="title"/>
          </p:nvPr>
        </p:nvSpPr>
        <p:spPr/>
        <p:txBody>
          <a:bodyPr/>
          <a:lstStyle/>
          <a:p>
            <a:r>
              <a:rPr lang="en-US" dirty="0"/>
              <a:t>System Testing</a:t>
            </a:r>
          </a:p>
        </p:txBody>
      </p:sp>
    </p:spTree>
    <p:extLst>
      <p:ext uri="{BB962C8B-B14F-4D97-AF65-F5344CB8AC3E}">
        <p14:creationId xmlns:p14="http://schemas.microsoft.com/office/powerpoint/2010/main" val="429210697"/>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1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1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1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8" dur="1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1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4" dur="1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1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50" dur="1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E6C18C-F23C-D643-B246-86E8B2FE50D5}"/>
              </a:ext>
            </a:extLst>
          </p:cNvPr>
          <p:cNvSpPr>
            <a:spLocks noGrp="1"/>
          </p:cNvSpPr>
          <p:nvPr>
            <p:ph type="sldNum" sz="quarter" idx="11"/>
          </p:nvPr>
        </p:nvSpPr>
        <p:spPr/>
        <p:txBody>
          <a:bodyPr/>
          <a:lstStyle/>
          <a:p>
            <a:fld id="{762E77F0-FB5B-4E8E-9BC9-34F14560A017}" type="slidenum">
              <a:rPr lang="en-US" smtClean="0"/>
              <a:pPr/>
              <a:t>4</a:t>
            </a:fld>
            <a:endParaRPr lang="en-US"/>
          </a:p>
        </p:txBody>
      </p:sp>
      <p:sp>
        <p:nvSpPr>
          <p:cNvPr id="3" name="Text Placeholder 2">
            <a:extLst>
              <a:ext uri="{FF2B5EF4-FFF2-40B4-BE49-F238E27FC236}">
                <a16:creationId xmlns:a16="http://schemas.microsoft.com/office/drawing/2014/main" id="{EFE6291F-EE98-004C-9A57-58B6140F55BB}"/>
              </a:ext>
            </a:extLst>
          </p:cNvPr>
          <p:cNvSpPr>
            <a:spLocks noGrp="1"/>
          </p:cNvSpPr>
          <p:nvPr>
            <p:ph type="body" sz="quarter" idx="12"/>
          </p:nvPr>
        </p:nvSpPr>
        <p:spPr/>
        <p:txBody>
          <a:bodyPr/>
          <a:lstStyle/>
          <a:p>
            <a:r>
              <a:rPr lang="en-US" dirty="0"/>
              <a:t>Training materials, including these slides, are available on GitHub:</a:t>
            </a:r>
            <a:br>
              <a:rPr lang="en-US" dirty="0"/>
            </a:br>
            <a:r>
              <a:rPr lang="en-US" dirty="0">
                <a:solidFill>
                  <a:srgbClr val="EB0000"/>
                </a:solidFill>
                <a:hlinkClick r:id="rId2"/>
              </a:rPr>
              <a:t>https://github.com/WidgetsBurritos/test-d8-site</a:t>
            </a:r>
            <a:endParaRPr lang="en-US" dirty="0">
              <a:solidFill>
                <a:srgbClr val="EB0000"/>
              </a:solidFill>
            </a:endParaRPr>
          </a:p>
          <a:p>
            <a:r>
              <a:rPr lang="en-US" b="1" dirty="0"/>
              <a:t>PowerPoint Presentation Password:</a:t>
            </a:r>
            <a:r>
              <a:rPr lang="en-US" dirty="0"/>
              <a:t> TexasCamp2019</a:t>
            </a:r>
          </a:p>
          <a:p>
            <a:r>
              <a:rPr lang="en-US" dirty="0"/>
              <a:t>Join us on Slack: </a:t>
            </a:r>
          </a:p>
          <a:p>
            <a:pPr lvl="1"/>
            <a:r>
              <a:rPr lang="en-US" b="1" dirty="0"/>
              <a:t>Austin Drupal User Group – </a:t>
            </a:r>
            <a:r>
              <a:rPr lang="en-US" dirty="0">
                <a:hlinkClick r:id="rId3"/>
              </a:rPr>
              <a:t>https://adug-slack.herokuapp.com/</a:t>
            </a:r>
            <a:endParaRPr lang="en-US" dirty="0"/>
          </a:p>
          <a:p>
            <a:pPr lvl="1"/>
            <a:r>
              <a:rPr lang="en-US" b="1" dirty="0"/>
              <a:t>Channel – </a:t>
            </a:r>
            <a:r>
              <a:rPr lang="en-US" dirty="0"/>
              <a:t>#testingtesting123</a:t>
            </a:r>
          </a:p>
          <a:p>
            <a:r>
              <a:rPr lang="en-US" dirty="0"/>
              <a:t>Please keep your phones silent. If you need to take a call, step out into the hall.</a:t>
            </a:r>
          </a:p>
          <a:p>
            <a:r>
              <a:rPr lang="en-US" dirty="0"/>
              <a:t>If you need to use the restroom, feel free to step out at any time.</a:t>
            </a:r>
          </a:p>
          <a:p>
            <a:pPr marL="0" indent="0">
              <a:buNone/>
            </a:pPr>
            <a:endParaRPr lang="en-US" dirty="0"/>
          </a:p>
          <a:p>
            <a:pPr lvl="1"/>
            <a:endParaRPr lang="en-US" dirty="0"/>
          </a:p>
        </p:txBody>
      </p:sp>
      <p:sp>
        <p:nvSpPr>
          <p:cNvPr id="4" name="Text Placeholder 3">
            <a:extLst>
              <a:ext uri="{FF2B5EF4-FFF2-40B4-BE49-F238E27FC236}">
                <a16:creationId xmlns:a16="http://schemas.microsoft.com/office/drawing/2014/main" id="{E4557EB8-ED16-0748-B819-28025281D60C}"/>
              </a:ext>
            </a:extLst>
          </p:cNvPr>
          <p:cNvSpPr>
            <a:spLocks noGrp="1"/>
          </p:cNvSpPr>
          <p:nvPr>
            <p:ph type="body" sz="quarter" idx="13"/>
          </p:nvPr>
        </p:nvSpPr>
        <p:spPr/>
        <p:txBody>
          <a:bodyPr/>
          <a:lstStyle/>
          <a:p>
            <a:r>
              <a:rPr lang="en-US" dirty="0"/>
              <a:t>Things you need to know</a:t>
            </a:r>
          </a:p>
        </p:txBody>
      </p:sp>
      <p:sp>
        <p:nvSpPr>
          <p:cNvPr id="5" name="Title 4">
            <a:extLst>
              <a:ext uri="{FF2B5EF4-FFF2-40B4-BE49-F238E27FC236}">
                <a16:creationId xmlns:a16="http://schemas.microsoft.com/office/drawing/2014/main" id="{C4B370F5-18A2-CF40-A733-08A0FD71E042}"/>
              </a:ext>
            </a:extLst>
          </p:cNvPr>
          <p:cNvSpPr>
            <a:spLocks noGrp="1"/>
          </p:cNvSpPr>
          <p:nvPr>
            <p:ph type="title"/>
          </p:nvPr>
        </p:nvSpPr>
        <p:spPr/>
        <p:txBody>
          <a:bodyPr/>
          <a:lstStyle/>
          <a:p>
            <a:r>
              <a:rPr lang="en-US" dirty="0"/>
              <a:t>Training Notes</a:t>
            </a:r>
          </a:p>
        </p:txBody>
      </p:sp>
    </p:spTree>
    <p:extLst>
      <p:ext uri="{BB962C8B-B14F-4D97-AF65-F5344CB8AC3E}">
        <p14:creationId xmlns:p14="http://schemas.microsoft.com/office/powerpoint/2010/main" val="944366133"/>
      </p:ext>
    </p:extLst>
  </p:cSld>
  <p:clrMapOvr>
    <a:masterClrMapping/>
  </p:clrMapOvr>
  <p:transition spd="med" advClick="0" advTm="20000">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811E03-6D2C-0E41-8E46-75306A340C5E}"/>
              </a:ext>
            </a:extLst>
          </p:cNvPr>
          <p:cNvSpPr>
            <a:spLocks noGrp="1"/>
          </p:cNvSpPr>
          <p:nvPr>
            <p:ph type="sldNum" sz="quarter" idx="11"/>
          </p:nvPr>
        </p:nvSpPr>
        <p:spPr/>
        <p:txBody>
          <a:bodyPr/>
          <a:lstStyle/>
          <a:p>
            <a:fld id="{762E77F0-FB5B-4E8E-9BC9-34F14560A017}" type="slidenum">
              <a:rPr lang="en-US" smtClean="0"/>
              <a:pPr/>
              <a:t>40</a:t>
            </a:fld>
            <a:endParaRPr lang="en-US"/>
          </a:p>
        </p:txBody>
      </p:sp>
      <p:sp>
        <p:nvSpPr>
          <p:cNvPr id="3" name="Text Placeholder 2">
            <a:extLst>
              <a:ext uri="{FF2B5EF4-FFF2-40B4-BE49-F238E27FC236}">
                <a16:creationId xmlns:a16="http://schemas.microsoft.com/office/drawing/2014/main" id="{EC5C299C-89CC-924E-8507-AE88FAA31D38}"/>
              </a:ext>
            </a:extLst>
          </p:cNvPr>
          <p:cNvSpPr>
            <a:spLocks noGrp="1"/>
          </p:cNvSpPr>
          <p:nvPr>
            <p:ph type="body" sz="quarter" idx="12"/>
          </p:nvPr>
        </p:nvSpPr>
        <p:spPr>
          <a:xfrm>
            <a:off x="3238500" y="174969"/>
            <a:ext cx="8580120" cy="6176772"/>
          </a:xfrm>
        </p:spPr>
        <p:txBody>
          <a:bodyPr/>
          <a:lstStyle/>
          <a:p>
            <a:r>
              <a:rPr lang="en-US" b="1" dirty="0" err="1"/>
              <a:t>Nightwatch.js</a:t>
            </a:r>
            <a:r>
              <a:rPr lang="en-US" dirty="0"/>
              <a:t> is a JavaScript end-to-end testing framework.</a:t>
            </a:r>
          </a:p>
          <a:p>
            <a:r>
              <a:rPr lang="en-US" dirty="0"/>
              <a:t>It is useful for testing </a:t>
            </a:r>
            <a:r>
              <a:rPr lang="en-US" dirty="0" err="1"/>
              <a:t>Javascript</a:t>
            </a:r>
            <a:r>
              <a:rPr lang="en-US" dirty="0"/>
              <a:t>-specific functionality in Drupal 8.</a:t>
            </a:r>
          </a:p>
          <a:p>
            <a:r>
              <a:rPr lang="en-US" dirty="0"/>
              <a:t>Requires Node.js </a:t>
            </a:r>
          </a:p>
          <a:p>
            <a:r>
              <a:rPr lang="en-US" dirty="0"/>
              <a:t>Requires a WebDriver service to interact with browsers:</a:t>
            </a:r>
          </a:p>
          <a:p>
            <a:pPr lvl="1"/>
            <a:r>
              <a:rPr lang="en-US" dirty="0" err="1"/>
              <a:t>GeckoDriver</a:t>
            </a:r>
            <a:r>
              <a:rPr lang="en-US" dirty="0"/>
              <a:t> (Firefox)</a:t>
            </a:r>
          </a:p>
          <a:p>
            <a:pPr lvl="1"/>
            <a:r>
              <a:rPr lang="en-US" dirty="0" err="1"/>
              <a:t>ChromeDriver</a:t>
            </a:r>
            <a:r>
              <a:rPr lang="en-US" dirty="0"/>
              <a:t> (Chrome)</a:t>
            </a:r>
          </a:p>
          <a:p>
            <a:pPr lvl="1"/>
            <a:r>
              <a:rPr lang="en-US" dirty="0"/>
              <a:t>Microsoft WebDriver (Edge)</a:t>
            </a:r>
          </a:p>
          <a:p>
            <a:pPr lvl="1"/>
            <a:r>
              <a:rPr lang="en-US" dirty="0" err="1"/>
              <a:t>SafariDriver</a:t>
            </a:r>
            <a:r>
              <a:rPr lang="en-US" dirty="0"/>
              <a:t> (Safari)</a:t>
            </a:r>
          </a:p>
          <a:p>
            <a:r>
              <a:rPr lang="en-US" dirty="0"/>
              <a:t>It is still relatively new to Drupal, so there aren’t a ton of examples, but you can find a few that we’ve written for the </a:t>
            </a:r>
            <a:r>
              <a:rPr lang="en-US" i="1" dirty="0"/>
              <a:t>performance budget</a:t>
            </a:r>
            <a:r>
              <a:rPr lang="en-US" dirty="0"/>
              <a:t> module, which test our integration with </a:t>
            </a:r>
            <a:r>
              <a:rPr lang="en-US" dirty="0" err="1"/>
              <a:t>chart.js</a:t>
            </a:r>
            <a:r>
              <a:rPr lang="en-US" dirty="0"/>
              <a:t>:</a:t>
            </a:r>
          </a:p>
          <a:p>
            <a:pPr lvl="1"/>
            <a:r>
              <a:rPr lang="en-US" dirty="0">
                <a:hlinkClick r:id="rId2"/>
              </a:rPr>
              <a:t>https://git.drupalcode.org/project/performance_budget/tree/8.x-1.x/tests/src/Nightwatch/Tests</a:t>
            </a:r>
            <a:endParaRPr lang="en-US" dirty="0"/>
          </a:p>
          <a:p>
            <a:pPr marL="0" indent="0">
              <a:buNone/>
            </a:pPr>
            <a:r>
              <a:rPr lang="en-US" sz="1400" dirty="0"/>
              <a:t>SOURCE: </a:t>
            </a:r>
            <a:r>
              <a:rPr lang="en-US" sz="1400" dirty="0" err="1"/>
              <a:t>Nightwatch.js</a:t>
            </a:r>
            <a:r>
              <a:rPr lang="en-US" sz="1400" dirty="0"/>
              <a:t> – Getting Started</a:t>
            </a:r>
            <a:br>
              <a:rPr lang="en-US" sz="1400" dirty="0"/>
            </a:br>
            <a:r>
              <a:rPr lang="en-US" sz="1400" dirty="0">
                <a:hlinkClick r:id="rId3"/>
              </a:rPr>
              <a:t>https://nightwatchjs.org/gettingstarted/installation/</a:t>
            </a:r>
            <a:endParaRPr lang="en-US" sz="1400" dirty="0"/>
          </a:p>
          <a:p>
            <a:pPr marL="0" indent="0">
              <a:buNone/>
            </a:pPr>
            <a:r>
              <a:rPr lang="en-US" sz="1400" dirty="0"/>
              <a:t>SOURCE: </a:t>
            </a:r>
            <a:r>
              <a:rPr lang="en-US" sz="1400" dirty="0" err="1"/>
              <a:t>Drupal.org</a:t>
            </a:r>
            <a:r>
              <a:rPr lang="en-US" sz="1400" dirty="0"/>
              <a:t> - JavaScript testing using </a:t>
            </a:r>
            <a:r>
              <a:rPr lang="en-US" sz="1400" dirty="0" err="1"/>
              <a:t>Nightwatch</a:t>
            </a:r>
            <a:br>
              <a:rPr lang="en-US" sz="1400" dirty="0"/>
            </a:br>
            <a:r>
              <a:rPr lang="en-US" sz="1400" dirty="0">
                <a:hlinkClick r:id="rId4"/>
              </a:rPr>
              <a:t>https://www.drupal.org/docs/8/testing/javascript-testing-using-nightwatch</a:t>
            </a:r>
            <a:endParaRPr lang="en-US" sz="1400" dirty="0"/>
          </a:p>
        </p:txBody>
      </p:sp>
      <p:sp>
        <p:nvSpPr>
          <p:cNvPr id="4" name="Text Placeholder 3">
            <a:extLst>
              <a:ext uri="{FF2B5EF4-FFF2-40B4-BE49-F238E27FC236}">
                <a16:creationId xmlns:a16="http://schemas.microsoft.com/office/drawing/2014/main" id="{0B0457E4-6DF2-EF42-80A5-157E5833B6B5}"/>
              </a:ext>
            </a:extLst>
          </p:cNvPr>
          <p:cNvSpPr>
            <a:spLocks noGrp="1"/>
          </p:cNvSpPr>
          <p:nvPr>
            <p:ph type="body" sz="quarter" idx="13"/>
          </p:nvPr>
        </p:nvSpPr>
        <p:spPr/>
        <p:txBody>
          <a:bodyPr/>
          <a:lstStyle/>
          <a:p>
            <a:r>
              <a:rPr lang="en-US" dirty="0" err="1"/>
              <a:t>Nightwatch.js</a:t>
            </a:r>
            <a:endParaRPr lang="en-US" dirty="0"/>
          </a:p>
        </p:txBody>
      </p:sp>
      <p:sp>
        <p:nvSpPr>
          <p:cNvPr id="5" name="Title 4">
            <a:extLst>
              <a:ext uri="{FF2B5EF4-FFF2-40B4-BE49-F238E27FC236}">
                <a16:creationId xmlns:a16="http://schemas.microsoft.com/office/drawing/2014/main" id="{A0567210-1425-6641-A8F4-C8FCFE7EB331}"/>
              </a:ext>
            </a:extLst>
          </p:cNvPr>
          <p:cNvSpPr>
            <a:spLocks noGrp="1"/>
          </p:cNvSpPr>
          <p:nvPr>
            <p:ph type="title"/>
          </p:nvPr>
        </p:nvSpPr>
        <p:spPr/>
        <p:txBody>
          <a:bodyPr/>
          <a:lstStyle/>
          <a:p>
            <a:r>
              <a:rPr lang="en-US" dirty="0"/>
              <a:t>System Testing</a:t>
            </a:r>
          </a:p>
        </p:txBody>
      </p:sp>
    </p:spTree>
    <p:extLst>
      <p:ext uri="{BB962C8B-B14F-4D97-AF65-F5344CB8AC3E}">
        <p14:creationId xmlns:p14="http://schemas.microsoft.com/office/powerpoint/2010/main" val="1551588540"/>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1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1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1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8" dur="1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1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4" dur="1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1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50" dur="100" fill="hold"/>
                                        <p:tgtEl>
                                          <p:spTgt spid="3">
                                            <p:txEl>
                                              <p:pRg st="8" end="8"/>
                                            </p:txEl>
                                          </p:spTgt>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1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54" dur="1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342FDB-00C2-6249-9351-807AAEE5DCF8}"/>
              </a:ext>
            </a:extLst>
          </p:cNvPr>
          <p:cNvSpPr>
            <a:spLocks noGrp="1"/>
          </p:cNvSpPr>
          <p:nvPr>
            <p:ph type="sldNum" sz="quarter" idx="11"/>
          </p:nvPr>
        </p:nvSpPr>
        <p:spPr/>
        <p:txBody>
          <a:bodyPr/>
          <a:lstStyle/>
          <a:p>
            <a:fld id="{762E77F0-FB5B-4E8E-9BC9-34F14560A017}" type="slidenum">
              <a:rPr lang="en-US" smtClean="0"/>
              <a:pPr/>
              <a:t>41</a:t>
            </a:fld>
            <a:endParaRPr lang="en-US"/>
          </a:p>
        </p:txBody>
      </p:sp>
      <p:sp>
        <p:nvSpPr>
          <p:cNvPr id="4" name="Text Placeholder 3">
            <a:extLst>
              <a:ext uri="{FF2B5EF4-FFF2-40B4-BE49-F238E27FC236}">
                <a16:creationId xmlns:a16="http://schemas.microsoft.com/office/drawing/2014/main" id="{02E0C90A-A686-464B-97E2-A830F2D18C59}"/>
              </a:ext>
            </a:extLst>
          </p:cNvPr>
          <p:cNvSpPr>
            <a:spLocks noGrp="1"/>
          </p:cNvSpPr>
          <p:nvPr>
            <p:ph type="body" sz="quarter" idx="13"/>
          </p:nvPr>
        </p:nvSpPr>
        <p:spPr/>
        <p:txBody>
          <a:bodyPr/>
          <a:lstStyle/>
          <a:p>
            <a:r>
              <a:rPr lang="en-US" dirty="0" err="1"/>
              <a:t>Nightwatch.js</a:t>
            </a:r>
            <a:r>
              <a:rPr lang="en-US" dirty="0"/>
              <a:t> Testing</a:t>
            </a:r>
            <a:br>
              <a:rPr lang="en-US" dirty="0"/>
            </a:br>
            <a:r>
              <a:rPr lang="en-US" dirty="0"/>
              <a:t>Example</a:t>
            </a:r>
          </a:p>
        </p:txBody>
      </p:sp>
      <p:sp>
        <p:nvSpPr>
          <p:cNvPr id="5" name="Title 4">
            <a:extLst>
              <a:ext uri="{FF2B5EF4-FFF2-40B4-BE49-F238E27FC236}">
                <a16:creationId xmlns:a16="http://schemas.microsoft.com/office/drawing/2014/main" id="{12F963C9-FCE6-6144-B6AE-46CEA659FF42}"/>
              </a:ext>
            </a:extLst>
          </p:cNvPr>
          <p:cNvSpPr>
            <a:spLocks noGrp="1"/>
          </p:cNvSpPr>
          <p:nvPr>
            <p:ph type="title"/>
          </p:nvPr>
        </p:nvSpPr>
        <p:spPr/>
        <p:txBody>
          <a:bodyPr/>
          <a:lstStyle/>
          <a:p>
            <a:r>
              <a:rPr lang="en-US" dirty="0"/>
              <a:t>System Testing</a:t>
            </a:r>
          </a:p>
        </p:txBody>
      </p:sp>
      <p:sp>
        <p:nvSpPr>
          <p:cNvPr id="8" name="Text Placeholder 2">
            <a:extLst>
              <a:ext uri="{FF2B5EF4-FFF2-40B4-BE49-F238E27FC236}">
                <a16:creationId xmlns:a16="http://schemas.microsoft.com/office/drawing/2014/main" id="{E53E488A-C413-F74B-A5AB-CCA65125BD33}"/>
              </a:ext>
            </a:extLst>
          </p:cNvPr>
          <p:cNvSpPr>
            <a:spLocks noGrp="1"/>
          </p:cNvSpPr>
          <p:nvPr>
            <p:ph type="body" sz="quarter" idx="12"/>
          </p:nvPr>
        </p:nvSpPr>
        <p:spPr>
          <a:xfrm>
            <a:off x="3238500" y="94089"/>
            <a:ext cx="8580120" cy="583258"/>
          </a:xfrm>
        </p:spPr>
        <p:txBody>
          <a:bodyPr/>
          <a:lstStyle/>
          <a:p>
            <a:pPr marL="0" indent="0">
              <a:buNone/>
            </a:pPr>
            <a:r>
              <a:rPr lang="en-US" dirty="0"/>
              <a:t>./core/tests/Drupal/Nightwatch/Tests/</a:t>
            </a:r>
            <a:r>
              <a:rPr lang="en-US" dirty="0" err="1"/>
              <a:t>statesTest.js</a:t>
            </a:r>
            <a:r>
              <a:rPr lang="en-US" dirty="0"/>
              <a:t>:</a:t>
            </a:r>
          </a:p>
        </p:txBody>
      </p:sp>
      <p:pic>
        <p:nvPicPr>
          <p:cNvPr id="9" name="Picture 8">
            <a:extLst>
              <a:ext uri="{FF2B5EF4-FFF2-40B4-BE49-F238E27FC236}">
                <a16:creationId xmlns:a16="http://schemas.microsoft.com/office/drawing/2014/main" id="{31ABC67F-99D6-0E40-BA1C-793EA666E63C}"/>
              </a:ext>
            </a:extLst>
          </p:cNvPr>
          <p:cNvPicPr>
            <a:picLocks noChangeAspect="1"/>
          </p:cNvPicPr>
          <p:nvPr/>
        </p:nvPicPr>
        <p:blipFill>
          <a:blip r:embed="rId2"/>
          <a:stretch>
            <a:fillRect/>
          </a:stretch>
        </p:blipFill>
        <p:spPr>
          <a:xfrm>
            <a:off x="3451860" y="647700"/>
            <a:ext cx="8153400" cy="5562600"/>
          </a:xfrm>
          <a:prstGeom prst="rect">
            <a:avLst/>
          </a:prstGeom>
        </p:spPr>
      </p:pic>
    </p:spTree>
    <p:extLst>
      <p:ext uri="{BB962C8B-B14F-4D97-AF65-F5344CB8AC3E}">
        <p14:creationId xmlns:p14="http://schemas.microsoft.com/office/powerpoint/2010/main" val="404209410"/>
      </p:ext>
    </p:extLst>
  </p:cSld>
  <p:clrMapOvr>
    <a:masterClrMapping/>
  </p:clrMapOvr>
  <p:transition spd="med" advClick="0" advTm="4000">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FC9515-5859-9745-8E3E-4631E9B12E6B}"/>
              </a:ext>
            </a:extLst>
          </p:cNvPr>
          <p:cNvSpPr>
            <a:spLocks noGrp="1"/>
          </p:cNvSpPr>
          <p:nvPr>
            <p:ph type="sldNum" sz="quarter" idx="11"/>
          </p:nvPr>
        </p:nvSpPr>
        <p:spPr/>
        <p:txBody>
          <a:bodyPr/>
          <a:lstStyle/>
          <a:p>
            <a:fld id="{762E77F0-FB5B-4E8E-9BC9-34F14560A017}" type="slidenum">
              <a:rPr lang="en-US" smtClean="0"/>
              <a:pPr/>
              <a:t>42</a:t>
            </a:fld>
            <a:endParaRPr lang="en-US"/>
          </a:p>
        </p:txBody>
      </p:sp>
      <p:sp>
        <p:nvSpPr>
          <p:cNvPr id="3" name="Text Placeholder 2">
            <a:extLst>
              <a:ext uri="{FF2B5EF4-FFF2-40B4-BE49-F238E27FC236}">
                <a16:creationId xmlns:a16="http://schemas.microsoft.com/office/drawing/2014/main" id="{92EE009F-67B7-FC4F-95BF-20193B44E5AD}"/>
              </a:ext>
            </a:extLst>
          </p:cNvPr>
          <p:cNvSpPr>
            <a:spLocks noGrp="1"/>
          </p:cNvSpPr>
          <p:nvPr>
            <p:ph type="body" sz="quarter" idx="12"/>
          </p:nvPr>
        </p:nvSpPr>
        <p:spPr/>
        <p:txBody>
          <a:bodyPr/>
          <a:lstStyle/>
          <a:p>
            <a:r>
              <a:rPr lang="en-US" dirty="0" err="1"/>
              <a:t>Nightwatch.js</a:t>
            </a:r>
            <a:r>
              <a:rPr lang="en-US" dirty="0"/>
              <a:t> test files are defined as </a:t>
            </a:r>
            <a:r>
              <a:rPr lang="en-US" dirty="0" err="1"/>
              <a:t>nodejs</a:t>
            </a:r>
            <a:r>
              <a:rPr lang="en-US" dirty="0"/>
              <a:t> modules thus all code belongs inside a </a:t>
            </a:r>
            <a:r>
              <a:rPr lang="en-US" dirty="0" err="1">
                <a:solidFill>
                  <a:schemeClr val="accent2"/>
                </a:solidFill>
                <a:latin typeface="Courier New" panose="02070309020205020404" pitchFamily="49" charset="0"/>
                <a:cs typeface="Courier New" panose="02070309020205020404" pitchFamily="49" charset="0"/>
              </a:rPr>
              <a:t>module.exports</a:t>
            </a:r>
            <a:r>
              <a:rPr lang="en-US" dirty="0">
                <a:solidFill>
                  <a:schemeClr val="accent2"/>
                </a:solidFill>
                <a:latin typeface="Courier New" panose="02070309020205020404" pitchFamily="49" charset="0"/>
                <a:cs typeface="Courier New" panose="02070309020205020404" pitchFamily="49" charset="0"/>
              </a:rPr>
              <a:t> = {};</a:t>
            </a:r>
            <a:r>
              <a:rPr lang="en-US" dirty="0"/>
              <a:t> declaration.</a:t>
            </a:r>
          </a:p>
          <a:p>
            <a:r>
              <a:rPr lang="en-US" dirty="0"/>
              <a:t>Each unique test case is defined as a property in </a:t>
            </a:r>
            <a:r>
              <a:rPr lang="en-US" dirty="0" err="1">
                <a:solidFill>
                  <a:schemeClr val="accent2"/>
                </a:solidFill>
                <a:latin typeface="Courier New" panose="02070309020205020404" pitchFamily="49" charset="0"/>
                <a:cs typeface="Courier New" panose="02070309020205020404" pitchFamily="49" charset="0"/>
              </a:rPr>
              <a:t>module.exports</a:t>
            </a:r>
            <a:r>
              <a:rPr lang="en-US" dirty="0"/>
              <a:t> using a string as the key and passing the </a:t>
            </a:r>
            <a:r>
              <a:rPr lang="en-US" dirty="0">
                <a:solidFill>
                  <a:schemeClr val="accent2"/>
                </a:solidFill>
                <a:latin typeface="Courier New" panose="02070309020205020404" pitchFamily="49" charset="0"/>
                <a:cs typeface="Courier New" panose="02070309020205020404" pitchFamily="49" charset="0"/>
              </a:rPr>
              <a:t>browser</a:t>
            </a:r>
            <a:r>
              <a:rPr lang="en-US" dirty="0"/>
              <a:t> variable into an anonymous function.</a:t>
            </a:r>
          </a:p>
          <a:p>
            <a:r>
              <a:rPr lang="en-US" dirty="0"/>
              <a:t>Special Properties</a:t>
            </a:r>
          </a:p>
          <a:p>
            <a:pPr lvl="1"/>
            <a:r>
              <a:rPr lang="en-US" dirty="0">
                <a:solidFill>
                  <a:schemeClr val="accent2"/>
                </a:solidFill>
                <a:latin typeface="Courier New" panose="02070309020205020404" pitchFamily="49" charset="0"/>
                <a:cs typeface="Courier New" panose="02070309020205020404" pitchFamily="49" charset="0"/>
              </a:rPr>
              <a:t>'@tags'</a:t>
            </a:r>
            <a:r>
              <a:rPr lang="en-US" dirty="0"/>
              <a:t> – An array of applicable tags for a set of tests, which allow you to selectively run tests</a:t>
            </a:r>
          </a:p>
          <a:p>
            <a:pPr lvl="1"/>
            <a:r>
              <a:rPr lang="en-US" dirty="0">
                <a:solidFill>
                  <a:schemeClr val="accent2"/>
                </a:solidFill>
                <a:latin typeface="Courier New" panose="02070309020205020404" pitchFamily="49" charset="0"/>
                <a:cs typeface="Courier New" panose="02070309020205020404" pitchFamily="49" charset="0"/>
              </a:rPr>
              <a:t>before</a:t>
            </a:r>
            <a:r>
              <a:rPr lang="en-US" dirty="0"/>
              <a:t> – Runs before execution of entire test suite</a:t>
            </a:r>
          </a:p>
          <a:p>
            <a:pPr lvl="1"/>
            <a:r>
              <a:rPr lang="en-US" dirty="0">
                <a:solidFill>
                  <a:schemeClr val="accent2"/>
                </a:solidFill>
                <a:latin typeface="Courier New" panose="02070309020205020404" pitchFamily="49" charset="0"/>
                <a:cs typeface="Courier New" panose="02070309020205020404" pitchFamily="49" charset="0"/>
              </a:rPr>
              <a:t>after</a:t>
            </a:r>
            <a:r>
              <a:rPr lang="en-US" dirty="0"/>
              <a:t> – Runs after execution of entire test suite</a:t>
            </a:r>
          </a:p>
          <a:p>
            <a:pPr lvl="1"/>
            <a:r>
              <a:rPr lang="en-US" dirty="0" err="1">
                <a:solidFill>
                  <a:schemeClr val="accent2"/>
                </a:solidFill>
                <a:latin typeface="Courier New" panose="02070309020205020404" pitchFamily="49" charset="0"/>
                <a:cs typeface="Courier New" panose="02070309020205020404" pitchFamily="49" charset="0"/>
              </a:rPr>
              <a:t>beforeEach</a:t>
            </a:r>
            <a:r>
              <a:rPr lang="en-US" dirty="0"/>
              <a:t> – Runs before execution of individual test cases</a:t>
            </a:r>
          </a:p>
          <a:p>
            <a:pPr lvl="1"/>
            <a:r>
              <a:rPr lang="en-US" dirty="0" err="1">
                <a:solidFill>
                  <a:schemeClr val="accent2"/>
                </a:solidFill>
                <a:latin typeface="Courier New" panose="02070309020205020404" pitchFamily="49" charset="0"/>
                <a:cs typeface="Courier New" panose="02070309020205020404" pitchFamily="49" charset="0"/>
              </a:rPr>
              <a:t>afterEach</a:t>
            </a:r>
            <a:r>
              <a:rPr lang="en-US" dirty="0"/>
              <a:t> – Runs after execution of individual test cases</a:t>
            </a:r>
          </a:p>
          <a:p>
            <a:r>
              <a:rPr lang="en-US" dirty="0"/>
              <a:t>The </a:t>
            </a:r>
            <a:r>
              <a:rPr lang="en-US" dirty="0">
                <a:solidFill>
                  <a:schemeClr val="accent2"/>
                </a:solidFill>
                <a:latin typeface="Courier New" panose="02070309020205020404" pitchFamily="49" charset="0"/>
                <a:cs typeface="Courier New" panose="02070309020205020404" pitchFamily="49" charset="0"/>
              </a:rPr>
              <a:t>browser</a:t>
            </a:r>
            <a:r>
              <a:rPr lang="en-US" dirty="0"/>
              <a:t> variable is used to execute commands and perform assertions.</a:t>
            </a:r>
          </a:p>
          <a:p>
            <a:pPr lvl="1"/>
            <a:r>
              <a:rPr lang="en-US" dirty="0" err="1">
                <a:solidFill>
                  <a:schemeClr val="accent2"/>
                </a:solidFill>
                <a:latin typeface="Courier New" panose="02070309020205020404" pitchFamily="49" charset="0"/>
                <a:cs typeface="Courier New" panose="02070309020205020404" pitchFamily="49" charset="0"/>
              </a:rPr>
              <a:t>browser.assert</a:t>
            </a:r>
            <a:r>
              <a:rPr lang="en-US" dirty="0"/>
              <a:t> – Performs assertions, ending on failure.</a:t>
            </a:r>
          </a:p>
          <a:p>
            <a:pPr lvl="1"/>
            <a:r>
              <a:rPr lang="en-US" dirty="0" err="1">
                <a:solidFill>
                  <a:schemeClr val="accent2"/>
                </a:solidFill>
                <a:latin typeface="Courier New" panose="02070309020205020404" pitchFamily="49" charset="0"/>
                <a:cs typeface="Courier New" panose="02070309020205020404" pitchFamily="49" charset="0"/>
              </a:rPr>
              <a:t>browser.verify</a:t>
            </a:r>
            <a:r>
              <a:rPr lang="en-US" dirty="0"/>
              <a:t> – Performs assertions, continuing on failure.</a:t>
            </a:r>
          </a:p>
          <a:p>
            <a:pPr marL="0" indent="0">
              <a:buNone/>
            </a:pPr>
            <a:r>
              <a:rPr lang="en-US" sz="1400" dirty="0"/>
              <a:t>SOURCE: </a:t>
            </a:r>
            <a:r>
              <a:rPr lang="en-US" sz="1400" dirty="0" err="1"/>
              <a:t>Nightwatch.js</a:t>
            </a:r>
            <a:r>
              <a:rPr lang="en-US" sz="1400" dirty="0"/>
              <a:t> - Using before[Each] and after[Each] hooks</a:t>
            </a:r>
            <a:br>
              <a:rPr lang="en-US" sz="1400" dirty="0"/>
            </a:br>
            <a:r>
              <a:rPr lang="en-US" sz="1400" dirty="0">
                <a:hlinkClick r:id="rId2"/>
              </a:rPr>
              <a:t>https://nightwatchjs.org/guide#using-before-each-and-after-each-hooks</a:t>
            </a:r>
            <a:endParaRPr lang="en-US" sz="1400" dirty="0"/>
          </a:p>
        </p:txBody>
      </p:sp>
      <p:sp>
        <p:nvSpPr>
          <p:cNvPr id="4" name="Text Placeholder 3">
            <a:extLst>
              <a:ext uri="{FF2B5EF4-FFF2-40B4-BE49-F238E27FC236}">
                <a16:creationId xmlns:a16="http://schemas.microsoft.com/office/drawing/2014/main" id="{5E46B7B2-B7CC-3D44-A2AE-D3A887F3CF2C}"/>
              </a:ext>
            </a:extLst>
          </p:cNvPr>
          <p:cNvSpPr>
            <a:spLocks noGrp="1"/>
          </p:cNvSpPr>
          <p:nvPr>
            <p:ph type="body" sz="quarter" idx="13"/>
          </p:nvPr>
        </p:nvSpPr>
        <p:spPr/>
        <p:txBody>
          <a:bodyPr/>
          <a:lstStyle/>
          <a:p>
            <a:r>
              <a:rPr lang="en-US" dirty="0" err="1"/>
              <a:t>Nightwatch.js</a:t>
            </a:r>
            <a:r>
              <a:rPr lang="en-US" dirty="0"/>
              <a:t> Testing</a:t>
            </a:r>
            <a:br>
              <a:rPr lang="en-US" dirty="0"/>
            </a:br>
            <a:r>
              <a:rPr lang="en-US" dirty="0"/>
              <a:t>Special variables and properties</a:t>
            </a:r>
            <a:br>
              <a:rPr lang="en-US" dirty="0"/>
            </a:br>
            <a:endParaRPr lang="en-US" dirty="0"/>
          </a:p>
        </p:txBody>
      </p:sp>
      <p:sp>
        <p:nvSpPr>
          <p:cNvPr id="5" name="Title 4">
            <a:extLst>
              <a:ext uri="{FF2B5EF4-FFF2-40B4-BE49-F238E27FC236}">
                <a16:creationId xmlns:a16="http://schemas.microsoft.com/office/drawing/2014/main" id="{DE3BDFA6-31B1-1144-8A79-6686663000CC}"/>
              </a:ext>
            </a:extLst>
          </p:cNvPr>
          <p:cNvSpPr>
            <a:spLocks noGrp="1"/>
          </p:cNvSpPr>
          <p:nvPr>
            <p:ph type="title"/>
          </p:nvPr>
        </p:nvSpPr>
        <p:spPr/>
        <p:txBody>
          <a:bodyPr/>
          <a:lstStyle/>
          <a:p>
            <a:r>
              <a:rPr lang="en-US" dirty="0"/>
              <a:t>System Testing</a:t>
            </a:r>
          </a:p>
        </p:txBody>
      </p:sp>
    </p:spTree>
    <p:extLst>
      <p:ext uri="{BB962C8B-B14F-4D97-AF65-F5344CB8AC3E}">
        <p14:creationId xmlns:p14="http://schemas.microsoft.com/office/powerpoint/2010/main" val="344749235"/>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100" fill="hold"/>
                                        <p:tgtEl>
                                          <p:spTgt spid="3">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1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0" dur="1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1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6" dur="100" fill="hold"/>
                                        <p:tgtEl>
                                          <p:spTgt spid="3">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1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0" dur="1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1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46" dur="1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1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52" dur="1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100" fill="hold"/>
                                        <p:tgtEl>
                                          <p:spTgt spid="3">
                                            <p:txEl>
                                              <p:pRg st="10" end="10"/>
                                            </p:txEl>
                                          </p:spTgt>
                                        </p:tgtEl>
                                        <p:attrNameLst>
                                          <p:attrName>ppt_x</p:attrName>
                                        </p:attrNameLst>
                                      </p:cBhvr>
                                      <p:tavLst>
                                        <p:tav tm="0">
                                          <p:val>
                                            <p:strVal val="1+#ppt_w/2"/>
                                          </p:val>
                                        </p:tav>
                                        <p:tav tm="100000">
                                          <p:val>
                                            <p:strVal val="#ppt_x"/>
                                          </p:val>
                                        </p:tav>
                                      </p:tavLst>
                                    </p:anim>
                                    <p:anim calcmode="lin" valueType="num">
                                      <p:cBhvr additive="base">
                                        <p:cTn id="58" dur="1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9B164C-2521-2B4E-8449-F9895B3AF62E}"/>
              </a:ext>
            </a:extLst>
          </p:cNvPr>
          <p:cNvSpPr>
            <a:spLocks noGrp="1"/>
          </p:cNvSpPr>
          <p:nvPr>
            <p:ph type="sldNum" sz="quarter" idx="11"/>
          </p:nvPr>
        </p:nvSpPr>
        <p:spPr/>
        <p:txBody>
          <a:bodyPr/>
          <a:lstStyle/>
          <a:p>
            <a:fld id="{762E77F0-FB5B-4E8E-9BC9-34F14560A017}" type="slidenum">
              <a:rPr lang="en-US" smtClean="0"/>
              <a:pPr/>
              <a:t>43</a:t>
            </a:fld>
            <a:endParaRPr lang="en-US"/>
          </a:p>
        </p:txBody>
      </p:sp>
      <p:sp>
        <p:nvSpPr>
          <p:cNvPr id="3" name="Text Placeholder 2">
            <a:extLst>
              <a:ext uri="{FF2B5EF4-FFF2-40B4-BE49-F238E27FC236}">
                <a16:creationId xmlns:a16="http://schemas.microsoft.com/office/drawing/2014/main" id="{7E4B6062-B127-F24D-A7D0-0CDD22B16022}"/>
              </a:ext>
            </a:extLst>
          </p:cNvPr>
          <p:cNvSpPr>
            <a:spLocks noGrp="1"/>
          </p:cNvSpPr>
          <p:nvPr>
            <p:ph type="body" sz="quarter" idx="12"/>
          </p:nvPr>
        </p:nvSpPr>
        <p:spPr>
          <a:xfrm>
            <a:off x="3238500" y="131953"/>
            <a:ext cx="8580120" cy="6726047"/>
          </a:xfrm>
        </p:spPr>
        <p:txBody>
          <a:bodyPr/>
          <a:lstStyle/>
          <a:p>
            <a:r>
              <a:rPr lang="en-US" sz="1400" b="1" dirty="0">
                <a:solidFill>
                  <a:schemeClr val="accent2"/>
                </a:solidFill>
              </a:rPr>
              <a:t>.</a:t>
            </a:r>
            <a:r>
              <a:rPr lang="en-US" sz="1400" b="1" dirty="0" err="1">
                <a:solidFill>
                  <a:schemeClr val="accent2"/>
                </a:solidFill>
              </a:rPr>
              <a:t>assert.attributeContains</a:t>
            </a:r>
            <a:r>
              <a:rPr lang="en-US" sz="1400" b="1" dirty="0">
                <a:solidFill>
                  <a:schemeClr val="accent2"/>
                </a:solidFill>
              </a:rPr>
              <a:t>()</a:t>
            </a:r>
            <a:r>
              <a:rPr lang="en-US" sz="1400" dirty="0"/>
              <a:t> – checks if an element attribute contains text </a:t>
            </a:r>
            <a:br>
              <a:rPr lang="en-US" sz="1400" dirty="0"/>
            </a:br>
            <a:r>
              <a:rPr lang="en-US" sz="1400" dirty="0" err="1">
                <a:solidFill>
                  <a:schemeClr val="accent2"/>
                </a:solidFill>
                <a:latin typeface="Courier New" panose="02070309020205020404" pitchFamily="49" charset="0"/>
                <a:cs typeface="Courier New" panose="02070309020205020404" pitchFamily="49" charset="0"/>
              </a:rPr>
              <a:t>browser.assert.attributeContains</a:t>
            </a:r>
            <a:r>
              <a:rPr lang="en-US" sz="1400" dirty="0">
                <a:solidFill>
                  <a:schemeClr val="accent2"/>
                </a:solidFill>
                <a:latin typeface="Courier New" panose="02070309020205020404" pitchFamily="49" charset="0"/>
                <a:cs typeface="Courier New" panose="02070309020205020404" pitchFamily="49" charset="0"/>
              </a:rPr>
              <a:t>('#</a:t>
            </a:r>
            <a:r>
              <a:rPr lang="en-US" sz="1400" dirty="0" err="1">
                <a:solidFill>
                  <a:schemeClr val="accent2"/>
                </a:solidFill>
                <a:latin typeface="Courier New" panose="02070309020205020404" pitchFamily="49" charset="0"/>
                <a:cs typeface="Courier New" panose="02070309020205020404" pitchFamily="49" charset="0"/>
              </a:rPr>
              <a:t>someElement</a:t>
            </a:r>
            <a:r>
              <a:rPr lang="en-US" sz="1400" dirty="0">
                <a:solidFill>
                  <a:schemeClr val="accent2"/>
                </a:solidFill>
                <a:latin typeface="Courier New" panose="02070309020205020404" pitchFamily="49" charset="0"/>
                <a:cs typeface="Courier New" panose="02070309020205020404" pitchFamily="49" charset="0"/>
              </a:rPr>
              <a:t>', '</a:t>
            </a:r>
            <a:r>
              <a:rPr lang="en-US" sz="1400" dirty="0" err="1">
                <a:solidFill>
                  <a:schemeClr val="accent2"/>
                </a:solidFill>
                <a:latin typeface="Courier New" panose="02070309020205020404" pitchFamily="49" charset="0"/>
                <a:cs typeface="Courier New" panose="02070309020205020404" pitchFamily="49" charset="0"/>
              </a:rPr>
              <a:t>href</a:t>
            </a:r>
            <a:r>
              <a:rPr lang="en-US" sz="1400" dirty="0">
                <a:solidFill>
                  <a:schemeClr val="accent2"/>
                </a:solidFill>
                <a:latin typeface="Courier New" panose="02070309020205020404" pitchFamily="49" charset="0"/>
                <a:cs typeface="Courier New" panose="02070309020205020404" pitchFamily="49" charset="0"/>
              </a:rPr>
              <a:t>', '</a:t>
            </a:r>
            <a:r>
              <a:rPr lang="en-US" sz="1400" dirty="0" err="1">
                <a:solidFill>
                  <a:schemeClr val="accent2"/>
                </a:solidFill>
                <a:latin typeface="Courier New" panose="02070309020205020404" pitchFamily="49" charset="0"/>
                <a:cs typeface="Courier New" panose="02070309020205020404" pitchFamily="49" charset="0"/>
              </a:rPr>
              <a:t>google.com</a:t>
            </a:r>
            <a:r>
              <a:rPr lang="en-US" sz="1400" dirty="0">
                <a:solidFill>
                  <a:schemeClr val="accent2"/>
                </a:solidFill>
                <a:latin typeface="Courier New" panose="02070309020205020404" pitchFamily="49" charset="0"/>
                <a:cs typeface="Courier New" panose="02070309020205020404" pitchFamily="49" charset="0"/>
              </a:rPr>
              <a:t>’)</a:t>
            </a:r>
            <a:br>
              <a:rPr lang="en-US" sz="1400" dirty="0"/>
            </a:br>
            <a:r>
              <a:rPr lang="en-US" sz="1400" dirty="0"/>
              <a:t>See also .</a:t>
            </a:r>
            <a:r>
              <a:rPr lang="en-US" sz="1400" dirty="0" err="1"/>
              <a:t>attributeEquals</a:t>
            </a:r>
            <a:r>
              <a:rPr lang="en-US" sz="1400" dirty="0"/>
              <a:t>()</a:t>
            </a:r>
          </a:p>
          <a:p>
            <a:r>
              <a:rPr lang="en-US" sz="1400" b="1" dirty="0">
                <a:solidFill>
                  <a:schemeClr val="accent2"/>
                </a:solidFill>
              </a:rPr>
              <a:t>.</a:t>
            </a:r>
            <a:r>
              <a:rPr lang="en-US" sz="1400" b="1" dirty="0" err="1">
                <a:solidFill>
                  <a:schemeClr val="accent2"/>
                </a:solidFill>
              </a:rPr>
              <a:t>assert.containsText</a:t>
            </a:r>
            <a:r>
              <a:rPr lang="en-US" sz="1400" b="1" dirty="0">
                <a:solidFill>
                  <a:schemeClr val="accent2"/>
                </a:solidFill>
              </a:rPr>
              <a:t>()</a:t>
            </a:r>
            <a:r>
              <a:rPr lang="en-US" sz="1400" dirty="0"/>
              <a:t> – checks if an element contains text</a:t>
            </a:r>
            <a:br>
              <a:rPr lang="en-US" sz="1400" dirty="0"/>
            </a:br>
            <a:r>
              <a:rPr lang="en-US" sz="1400" dirty="0" err="1">
                <a:solidFill>
                  <a:schemeClr val="accent2"/>
                </a:solidFill>
                <a:latin typeface="Courier New" panose="02070309020205020404" pitchFamily="49" charset="0"/>
                <a:cs typeface="Courier New" panose="02070309020205020404" pitchFamily="49" charset="0"/>
              </a:rPr>
              <a:t>browser.assert.containsText</a:t>
            </a:r>
            <a:r>
              <a:rPr lang="en-US" sz="1400" dirty="0">
                <a:solidFill>
                  <a:schemeClr val="accent2"/>
                </a:solidFill>
                <a:latin typeface="Courier New" panose="02070309020205020404" pitchFamily="49" charset="0"/>
                <a:cs typeface="Courier New" panose="02070309020205020404" pitchFamily="49" charset="0"/>
              </a:rPr>
              <a:t>('#main', 'The Night Watch');</a:t>
            </a:r>
          </a:p>
          <a:p>
            <a:r>
              <a:rPr lang="en-US" sz="1400" b="1" dirty="0">
                <a:solidFill>
                  <a:schemeClr val="accent2"/>
                </a:solidFill>
              </a:rPr>
              <a:t>.</a:t>
            </a:r>
            <a:r>
              <a:rPr lang="en-US" sz="1400" b="1" dirty="0" err="1">
                <a:solidFill>
                  <a:schemeClr val="accent2"/>
                </a:solidFill>
              </a:rPr>
              <a:t>assert.cssClassPresent</a:t>
            </a:r>
            <a:r>
              <a:rPr lang="en-US" sz="1400" b="1" dirty="0">
                <a:solidFill>
                  <a:schemeClr val="accent2"/>
                </a:solidFill>
              </a:rPr>
              <a:t>()</a:t>
            </a:r>
            <a:r>
              <a:rPr lang="en-US" sz="1400" dirty="0"/>
              <a:t> – checks if </a:t>
            </a:r>
            <a:r>
              <a:rPr lang="en-US" sz="1400" dirty="0" err="1"/>
              <a:t>css</a:t>
            </a:r>
            <a:r>
              <a:rPr lang="en-US" sz="1400" dirty="0"/>
              <a:t> class exists on an element</a:t>
            </a:r>
            <a:br>
              <a:rPr lang="en-US" sz="1400" dirty="0"/>
            </a:br>
            <a:r>
              <a:rPr lang="en-US" sz="1400" dirty="0" err="1">
                <a:solidFill>
                  <a:schemeClr val="accent2"/>
                </a:solidFill>
                <a:latin typeface="Courier New" panose="02070309020205020404" pitchFamily="49" charset="0"/>
                <a:cs typeface="Courier New" panose="02070309020205020404" pitchFamily="49" charset="0"/>
              </a:rPr>
              <a:t>browser.assert.cssClassPresent</a:t>
            </a:r>
            <a:r>
              <a:rPr lang="en-US" sz="1400" dirty="0">
                <a:solidFill>
                  <a:schemeClr val="accent2"/>
                </a:solidFill>
                <a:latin typeface="Courier New" panose="02070309020205020404" pitchFamily="49" charset="0"/>
                <a:cs typeface="Courier New" panose="02070309020205020404" pitchFamily="49" charset="0"/>
              </a:rPr>
              <a:t>('#main', 'container’);</a:t>
            </a:r>
            <a:br>
              <a:rPr lang="en-US" sz="1400" dirty="0"/>
            </a:br>
            <a:r>
              <a:rPr lang="en-US" sz="1400" dirty="0"/>
              <a:t>See also .</a:t>
            </a:r>
            <a:r>
              <a:rPr lang="en-US" sz="1400" dirty="0" err="1"/>
              <a:t>cssClassNotPresent</a:t>
            </a:r>
            <a:r>
              <a:rPr lang="en-US" sz="1400" dirty="0"/>
              <a:t>()</a:t>
            </a:r>
          </a:p>
          <a:p>
            <a:r>
              <a:rPr lang="en-US" sz="1400" b="1" dirty="0">
                <a:solidFill>
                  <a:schemeClr val="accent2"/>
                </a:solidFill>
              </a:rPr>
              <a:t>.</a:t>
            </a:r>
            <a:r>
              <a:rPr lang="en-US" sz="1400" b="1" dirty="0" err="1">
                <a:solidFill>
                  <a:schemeClr val="accent2"/>
                </a:solidFill>
              </a:rPr>
              <a:t>assert.cssProperty</a:t>
            </a:r>
            <a:r>
              <a:rPr lang="en-US" sz="1400" b="1" dirty="0">
                <a:solidFill>
                  <a:schemeClr val="accent2"/>
                </a:solidFill>
              </a:rPr>
              <a:t>()</a:t>
            </a:r>
            <a:r>
              <a:rPr lang="en-US" sz="1400" dirty="0"/>
              <a:t> – checks if </a:t>
            </a:r>
            <a:r>
              <a:rPr lang="en-US" sz="1400" dirty="0" err="1"/>
              <a:t>css</a:t>
            </a:r>
            <a:r>
              <a:rPr lang="en-US" sz="1400" dirty="0"/>
              <a:t> property has expected value</a:t>
            </a:r>
            <a:br>
              <a:rPr lang="en-US" sz="1400" dirty="0"/>
            </a:br>
            <a:r>
              <a:rPr lang="en-US" sz="1400" dirty="0" err="1">
                <a:solidFill>
                  <a:schemeClr val="accent2"/>
                </a:solidFill>
                <a:latin typeface="Courier New" panose="02070309020205020404" pitchFamily="49" charset="0"/>
                <a:cs typeface="Courier New" panose="02070309020205020404" pitchFamily="49" charset="0"/>
              </a:rPr>
              <a:t>browser.assert.cssProperty</a:t>
            </a:r>
            <a:r>
              <a:rPr lang="en-US" sz="1400" dirty="0">
                <a:solidFill>
                  <a:schemeClr val="accent2"/>
                </a:solidFill>
                <a:latin typeface="Courier New" panose="02070309020205020404" pitchFamily="49" charset="0"/>
                <a:cs typeface="Courier New" panose="02070309020205020404" pitchFamily="49" charset="0"/>
              </a:rPr>
              <a:t>('#main', 'display', 'block’);</a:t>
            </a:r>
          </a:p>
          <a:p>
            <a:r>
              <a:rPr lang="en-US" sz="1400" b="1" dirty="0">
                <a:solidFill>
                  <a:schemeClr val="accent2"/>
                </a:solidFill>
              </a:rPr>
              <a:t>.</a:t>
            </a:r>
            <a:r>
              <a:rPr lang="en-US" sz="1400" b="1" dirty="0" err="1">
                <a:solidFill>
                  <a:schemeClr val="accent2"/>
                </a:solidFill>
              </a:rPr>
              <a:t>assert.elementPresent</a:t>
            </a:r>
            <a:r>
              <a:rPr lang="en-US" sz="1400" b="1" dirty="0">
                <a:solidFill>
                  <a:schemeClr val="accent2"/>
                </a:solidFill>
              </a:rPr>
              <a:t>()</a:t>
            </a:r>
            <a:r>
              <a:rPr lang="en-US" sz="1400" dirty="0"/>
              <a:t> – checks if element is present in the DOM</a:t>
            </a:r>
            <a:br>
              <a:rPr lang="en-US" sz="1400" dirty="0"/>
            </a:br>
            <a:r>
              <a:rPr lang="en-US" sz="1400" dirty="0" err="1">
                <a:solidFill>
                  <a:schemeClr val="accent2"/>
                </a:solidFill>
                <a:latin typeface="Courier New" panose="02070309020205020404" pitchFamily="49" charset="0"/>
                <a:cs typeface="Courier New" panose="02070309020205020404" pitchFamily="49" charset="0"/>
              </a:rPr>
              <a:t>browser.assert.elementPresent</a:t>
            </a:r>
            <a:r>
              <a:rPr lang="en-US" sz="1400" dirty="0">
                <a:solidFill>
                  <a:schemeClr val="accent2"/>
                </a:solidFill>
                <a:latin typeface="Courier New" panose="02070309020205020404" pitchFamily="49" charset="0"/>
                <a:cs typeface="Courier New" panose="02070309020205020404" pitchFamily="49" charset="0"/>
              </a:rPr>
              <a:t>('#main');</a:t>
            </a:r>
            <a:br>
              <a:rPr lang="en-US" sz="1400" dirty="0"/>
            </a:br>
            <a:r>
              <a:rPr lang="en-US" sz="1400" dirty="0"/>
              <a:t>See also .</a:t>
            </a:r>
            <a:r>
              <a:rPr lang="en-US" sz="1400" dirty="0" err="1"/>
              <a:t>elementNotPresent</a:t>
            </a:r>
            <a:r>
              <a:rPr lang="en-US" sz="1400" dirty="0"/>
              <a:t>()</a:t>
            </a:r>
          </a:p>
          <a:p>
            <a:r>
              <a:rPr lang="en-US" sz="1400" b="1" dirty="0">
                <a:solidFill>
                  <a:schemeClr val="accent2"/>
                </a:solidFill>
              </a:rPr>
              <a:t>.</a:t>
            </a:r>
            <a:r>
              <a:rPr lang="en-US" sz="1400" b="1" dirty="0" err="1">
                <a:solidFill>
                  <a:schemeClr val="accent2"/>
                </a:solidFill>
              </a:rPr>
              <a:t>assert.hidden</a:t>
            </a:r>
            <a:r>
              <a:rPr lang="en-US" sz="1400" b="1" dirty="0">
                <a:solidFill>
                  <a:schemeClr val="accent2"/>
                </a:solidFill>
              </a:rPr>
              <a:t>()</a:t>
            </a:r>
            <a:r>
              <a:rPr lang="en-US" sz="1400" dirty="0"/>
              <a:t> – checks if element is not visible on the page</a:t>
            </a:r>
            <a:br>
              <a:rPr lang="en-US" sz="1400" dirty="0"/>
            </a:br>
            <a:r>
              <a:rPr lang="en-US" sz="1400" dirty="0" err="1">
                <a:solidFill>
                  <a:schemeClr val="accent2"/>
                </a:solidFill>
                <a:latin typeface="Courier New" panose="02070309020205020404" pitchFamily="49" charset="0"/>
                <a:cs typeface="Courier New" panose="02070309020205020404" pitchFamily="49" charset="0"/>
              </a:rPr>
              <a:t>browser.assert.hidden</a:t>
            </a:r>
            <a:r>
              <a:rPr lang="en-US" sz="1400" dirty="0">
                <a:solidFill>
                  <a:schemeClr val="accent2"/>
                </a:solidFill>
                <a:latin typeface="Courier New" panose="02070309020205020404" pitchFamily="49" charset="0"/>
                <a:cs typeface="Courier New" panose="02070309020205020404" pitchFamily="49" charset="0"/>
              </a:rPr>
              <a:t>('.</a:t>
            </a:r>
            <a:r>
              <a:rPr lang="en-US" sz="1400" dirty="0" err="1">
                <a:solidFill>
                  <a:schemeClr val="accent2"/>
                </a:solidFill>
                <a:latin typeface="Courier New" panose="02070309020205020404" pitchFamily="49" charset="0"/>
                <a:cs typeface="Courier New" panose="02070309020205020404" pitchFamily="49" charset="0"/>
              </a:rPr>
              <a:t>should_not_be_visible</a:t>
            </a:r>
            <a:r>
              <a:rPr lang="en-US" sz="1400" dirty="0">
                <a:solidFill>
                  <a:schemeClr val="accent2"/>
                </a:solidFill>
                <a:latin typeface="Courier New" panose="02070309020205020404" pitchFamily="49" charset="0"/>
                <a:cs typeface="Courier New" panose="02070309020205020404" pitchFamily="49" charset="0"/>
              </a:rPr>
              <a:t>');</a:t>
            </a:r>
            <a:br>
              <a:rPr lang="en-US" sz="1400" dirty="0"/>
            </a:br>
            <a:r>
              <a:rPr lang="en-US" sz="1400" dirty="0"/>
              <a:t>See also .visible()</a:t>
            </a:r>
          </a:p>
          <a:p>
            <a:r>
              <a:rPr lang="en-US" sz="1400" b="1" dirty="0">
                <a:solidFill>
                  <a:schemeClr val="accent2"/>
                </a:solidFill>
              </a:rPr>
              <a:t>.</a:t>
            </a:r>
            <a:r>
              <a:rPr lang="en-US" sz="1400" b="1" dirty="0" err="1">
                <a:solidFill>
                  <a:schemeClr val="accent2"/>
                </a:solidFill>
              </a:rPr>
              <a:t>assert.urlContains</a:t>
            </a:r>
            <a:r>
              <a:rPr lang="en-US" sz="1400" b="1" dirty="0">
                <a:solidFill>
                  <a:schemeClr val="accent2"/>
                </a:solidFill>
              </a:rPr>
              <a:t>()</a:t>
            </a:r>
            <a:r>
              <a:rPr lang="en-US" sz="1400" dirty="0"/>
              <a:t> – checks if URL contains string</a:t>
            </a:r>
            <a:br>
              <a:rPr lang="en-US" sz="1400" dirty="0"/>
            </a:br>
            <a:r>
              <a:rPr lang="en-US" sz="1400" dirty="0" err="1">
                <a:solidFill>
                  <a:schemeClr val="accent2"/>
                </a:solidFill>
                <a:latin typeface="Courier New" panose="02070309020205020404" pitchFamily="49" charset="0"/>
                <a:cs typeface="Courier New" panose="02070309020205020404" pitchFamily="49" charset="0"/>
              </a:rPr>
              <a:t>browser.assert.urlContains</a:t>
            </a:r>
            <a:r>
              <a:rPr lang="en-US" sz="1400" dirty="0">
                <a:solidFill>
                  <a:schemeClr val="accent2"/>
                </a:solidFill>
                <a:latin typeface="Courier New" panose="02070309020205020404" pitchFamily="49" charset="0"/>
                <a:cs typeface="Courier New" panose="02070309020205020404" pitchFamily="49" charset="0"/>
              </a:rPr>
              <a:t>('</a:t>
            </a:r>
            <a:r>
              <a:rPr lang="en-US" sz="1400" dirty="0" err="1">
                <a:solidFill>
                  <a:schemeClr val="accent2"/>
                </a:solidFill>
                <a:latin typeface="Courier New" panose="02070309020205020404" pitchFamily="49" charset="0"/>
                <a:cs typeface="Courier New" panose="02070309020205020404" pitchFamily="49" charset="0"/>
              </a:rPr>
              <a:t>nightwatchjs.org</a:t>
            </a:r>
            <a:r>
              <a:rPr lang="en-US" sz="1400" dirty="0">
                <a:solidFill>
                  <a:schemeClr val="accent2"/>
                </a:solidFill>
                <a:latin typeface="Courier New" panose="02070309020205020404" pitchFamily="49" charset="0"/>
                <a:cs typeface="Courier New" panose="02070309020205020404" pitchFamily="49" charset="0"/>
              </a:rPr>
              <a:t>');</a:t>
            </a:r>
            <a:br>
              <a:rPr lang="en-US" sz="1400" dirty="0"/>
            </a:br>
            <a:r>
              <a:rPr lang="en-US" sz="1400" dirty="0"/>
              <a:t>See also .</a:t>
            </a:r>
            <a:r>
              <a:rPr lang="en-US" sz="1400" dirty="0" err="1"/>
              <a:t>urlEquals</a:t>
            </a:r>
            <a:r>
              <a:rPr lang="en-US" sz="1400" dirty="0"/>
              <a:t>()</a:t>
            </a:r>
          </a:p>
          <a:p>
            <a:r>
              <a:rPr lang="en-US" sz="1400" b="1" dirty="0">
                <a:solidFill>
                  <a:schemeClr val="accent2"/>
                </a:solidFill>
              </a:rPr>
              <a:t>.</a:t>
            </a:r>
            <a:r>
              <a:rPr lang="en-US" sz="1400" b="1" dirty="0" err="1">
                <a:solidFill>
                  <a:schemeClr val="accent2"/>
                </a:solidFill>
              </a:rPr>
              <a:t>assert.value</a:t>
            </a:r>
            <a:r>
              <a:rPr lang="en-US" sz="1400" b="1" dirty="0">
                <a:solidFill>
                  <a:schemeClr val="accent2"/>
                </a:solidFill>
              </a:rPr>
              <a:t>()</a:t>
            </a:r>
            <a:r>
              <a:rPr lang="en-US" sz="1400" dirty="0"/>
              <a:t> – checks if form value equals string</a:t>
            </a:r>
            <a:br>
              <a:rPr lang="en-US" sz="1400" dirty="0"/>
            </a:br>
            <a:r>
              <a:rPr lang="en-US" sz="1400" dirty="0" err="1">
                <a:solidFill>
                  <a:schemeClr val="accent2"/>
                </a:solidFill>
                <a:latin typeface="Courier New" panose="02070309020205020404" pitchFamily="49" charset="0"/>
                <a:cs typeface="Courier New" panose="02070309020205020404" pitchFamily="49" charset="0"/>
              </a:rPr>
              <a:t>browser.assert.value</a:t>
            </a:r>
            <a:r>
              <a:rPr lang="en-US" sz="1400" dirty="0">
                <a:solidFill>
                  <a:schemeClr val="accent2"/>
                </a:solidFill>
                <a:latin typeface="Courier New" panose="02070309020205020404" pitchFamily="49" charset="0"/>
                <a:cs typeface="Courier New" panose="02070309020205020404" pitchFamily="49" charset="0"/>
              </a:rPr>
              <a:t>('</a:t>
            </a:r>
            <a:r>
              <a:rPr lang="en-US" sz="1400" dirty="0" err="1">
                <a:solidFill>
                  <a:schemeClr val="accent2"/>
                </a:solidFill>
                <a:latin typeface="Courier New" panose="02070309020205020404" pitchFamily="49" charset="0"/>
                <a:cs typeface="Courier New" panose="02070309020205020404" pitchFamily="49" charset="0"/>
              </a:rPr>
              <a:t>form.login</a:t>
            </a:r>
            <a:r>
              <a:rPr lang="en-US" sz="1400" dirty="0">
                <a:solidFill>
                  <a:schemeClr val="accent2"/>
                </a:solidFill>
                <a:latin typeface="Courier New" panose="02070309020205020404" pitchFamily="49" charset="0"/>
                <a:cs typeface="Courier New" panose="02070309020205020404" pitchFamily="49" charset="0"/>
              </a:rPr>
              <a:t> input[type=text]', 'username');</a:t>
            </a:r>
            <a:br>
              <a:rPr lang="en-US" sz="1400" dirty="0"/>
            </a:br>
            <a:r>
              <a:rPr lang="en-US" sz="1400" dirty="0"/>
              <a:t>See also .</a:t>
            </a:r>
            <a:r>
              <a:rPr lang="en-US" sz="1400" dirty="0" err="1"/>
              <a:t>valueContains</a:t>
            </a:r>
            <a:r>
              <a:rPr lang="en-US" sz="1400" dirty="0"/>
              <a:t>()</a:t>
            </a:r>
          </a:p>
          <a:p>
            <a:pPr marL="0" indent="0">
              <a:buNone/>
            </a:pPr>
            <a:r>
              <a:rPr lang="en-US" sz="1400" dirty="0"/>
              <a:t>SOURCE: </a:t>
            </a:r>
            <a:r>
              <a:rPr lang="en-US" sz="1400" dirty="0" err="1"/>
              <a:t>Nightwatch.js</a:t>
            </a:r>
            <a:r>
              <a:rPr lang="en-US" sz="1400" dirty="0"/>
              <a:t> – API</a:t>
            </a:r>
            <a:br>
              <a:rPr lang="en-US" sz="1400" dirty="0"/>
            </a:br>
            <a:r>
              <a:rPr lang="en-US" sz="1400" dirty="0">
                <a:hlinkClick r:id="rId2"/>
              </a:rPr>
              <a:t>https://nightwatchjs.org/api/</a:t>
            </a:r>
            <a:endParaRPr lang="en-US" sz="1400" dirty="0"/>
          </a:p>
        </p:txBody>
      </p:sp>
      <p:sp>
        <p:nvSpPr>
          <p:cNvPr id="4" name="Text Placeholder 3">
            <a:extLst>
              <a:ext uri="{FF2B5EF4-FFF2-40B4-BE49-F238E27FC236}">
                <a16:creationId xmlns:a16="http://schemas.microsoft.com/office/drawing/2014/main" id="{46ABEED3-2E0B-9C46-A04E-663EF1B20093}"/>
              </a:ext>
            </a:extLst>
          </p:cNvPr>
          <p:cNvSpPr>
            <a:spLocks noGrp="1"/>
          </p:cNvSpPr>
          <p:nvPr>
            <p:ph type="body" sz="quarter" idx="13"/>
          </p:nvPr>
        </p:nvSpPr>
        <p:spPr/>
        <p:txBody>
          <a:bodyPr/>
          <a:lstStyle/>
          <a:p>
            <a:r>
              <a:rPr lang="en-US" dirty="0" err="1"/>
              <a:t>Nightwatch.js</a:t>
            </a:r>
            <a:r>
              <a:rPr lang="en-US" dirty="0"/>
              <a:t> Testing Common Assertions</a:t>
            </a:r>
          </a:p>
        </p:txBody>
      </p:sp>
      <p:sp>
        <p:nvSpPr>
          <p:cNvPr id="5" name="Title 4">
            <a:extLst>
              <a:ext uri="{FF2B5EF4-FFF2-40B4-BE49-F238E27FC236}">
                <a16:creationId xmlns:a16="http://schemas.microsoft.com/office/drawing/2014/main" id="{9846F05C-2107-C64B-AA0B-3209E5929A36}"/>
              </a:ext>
            </a:extLst>
          </p:cNvPr>
          <p:cNvSpPr>
            <a:spLocks noGrp="1"/>
          </p:cNvSpPr>
          <p:nvPr>
            <p:ph type="title"/>
          </p:nvPr>
        </p:nvSpPr>
        <p:spPr/>
        <p:txBody>
          <a:bodyPr/>
          <a:lstStyle/>
          <a:p>
            <a:r>
              <a:rPr lang="en-US" dirty="0"/>
              <a:t>System Testing</a:t>
            </a:r>
          </a:p>
        </p:txBody>
      </p:sp>
    </p:spTree>
    <p:extLst>
      <p:ext uri="{BB962C8B-B14F-4D97-AF65-F5344CB8AC3E}">
        <p14:creationId xmlns:p14="http://schemas.microsoft.com/office/powerpoint/2010/main" val="2877481253"/>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1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1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1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8" dur="1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1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4" dur="1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C3B5B2-9C4A-F94F-B3B2-905413915C44}"/>
              </a:ext>
            </a:extLst>
          </p:cNvPr>
          <p:cNvSpPr>
            <a:spLocks noGrp="1"/>
          </p:cNvSpPr>
          <p:nvPr>
            <p:ph type="sldNum" sz="quarter" idx="11"/>
          </p:nvPr>
        </p:nvSpPr>
        <p:spPr/>
        <p:txBody>
          <a:bodyPr/>
          <a:lstStyle/>
          <a:p>
            <a:fld id="{762E77F0-FB5B-4E8E-9BC9-34F14560A017}" type="slidenum">
              <a:rPr lang="en-US" smtClean="0"/>
              <a:pPr/>
              <a:t>44</a:t>
            </a:fld>
            <a:endParaRPr lang="en-US"/>
          </a:p>
        </p:txBody>
      </p:sp>
      <p:sp>
        <p:nvSpPr>
          <p:cNvPr id="3" name="Text Placeholder 2">
            <a:extLst>
              <a:ext uri="{FF2B5EF4-FFF2-40B4-BE49-F238E27FC236}">
                <a16:creationId xmlns:a16="http://schemas.microsoft.com/office/drawing/2014/main" id="{213BD0DF-5FB0-B348-B905-97EBC829B477}"/>
              </a:ext>
            </a:extLst>
          </p:cNvPr>
          <p:cNvSpPr>
            <a:spLocks noGrp="1"/>
          </p:cNvSpPr>
          <p:nvPr>
            <p:ph type="body" sz="quarter" idx="12"/>
          </p:nvPr>
        </p:nvSpPr>
        <p:spPr>
          <a:xfrm>
            <a:off x="3238500" y="131953"/>
            <a:ext cx="8580120" cy="6176772"/>
          </a:xfrm>
        </p:spPr>
        <p:txBody>
          <a:bodyPr/>
          <a:lstStyle/>
          <a:p>
            <a:pPr fontAlgn="base"/>
            <a:r>
              <a:rPr lang="en-US" sz="1600" b="1" dirty="0">
                <a:solidFill>
                  <a:schemeClr val="accent2"/>
                </a:solidFill>
              </a:rPr>
              <a:t>.</a:t>
            </a:r>
            <a:r>
              <a:rPr lang="en-US" sz="1600" b="1" dirty="0" err="1">
                <a:solidFill>
                  <a:schemeClr val="accent2"/>
                </a:solidFill>
              </a:rPr>
              <a:t>drupalInstall</a:t>
            </a:r>
            <a:r>
              <a:rPr lang="en-US" sz="1600" b="1" dirty="0">
                <a:solidFill>
                  <a:schemeClr val="accent2"/>
                </a:solidFill>
              </a:rPr>
              <a:t>()</a:t>
            </a:r>
            <a:r>
              <a:rPr lang="en-US" sz="1600" dirty="0"/>
              <a:t> – Installs test Drupal site based on specified criteria</a:t>
            </a:r>
            <a:br>
              <a:rPr lang="en-US" sz="1600" dirty="0"/>
            </a:br>
            <a:r>
              <a:rPr lang="en-US" sz="1600" dirty="0">
                <a:solidFill>
                  <a:schemeClr val="accent2"/>
                </a:solidFill>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drupalInstall</a:t>
            </a:r>
            <a:r>
              <a:rPr lang="en-US" sz="1600" dirty="0">
                <a:solidFill>
                  <a:schemeClr val="accent2"/>
                </a:solidFill>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setupFile</a:t>
            </a:r>
            <a:r>
              <a:rPr lang="en-US" sz="1600" dirty="0">
                <a:solidFill>
                  <a:schemeClr val="accent2"/>
                </a:solidFill>
                <a:latin typeface="Courier New" panose="02070309020205020404" pitchFamily="49" charset="0"/>
                <a:cs typeface="Courier New" panose="02070309020205020404" pitchFamily="49" charset="0"/>
              </a:rPr>
              <a:t>: __</a:t>
            </a:r>
            <a:r>
              <a:rPr lang="en-US" sz="1600" dirty="0" err="1">
                <a:solidFill>
                  <a:schemeClr val="accent2"/>
                </a:solidFill>
                <a:latin typeface="Courier New" panose="02070309020205020404" pitchFamily="49" charset="0"/>
                <a:cs typeface="Courier New" panose="02070309020205020404" pitchFamily="49" charset="0"/>
              </a:rPr>
              <a:t>dirname</a:t>
            </a:r>
            <a:r>
              <a:rPr lang="en-US" sz="1600" dirty="0">
                <a:solidFill>
                  <a:schemeClr val="accent2"/>
                </a:solidFill>
                <a:latin typeface="Courier New" panose="02070309020205020404" pitchFamily="49" charset="0"/>
                <a:cs typeface="Courier New" panose="02070309020205020404" pitchFamily="49" charset="0"/>
              </a:rPr>
              <a:t> + '/fixtures/</a:t>
            </a:r>
            <a:r>
              <a:rPr lang="en-US" sz="1600" dirty="0" err="1">
                <a:solidFill>
                  <a:schemeClr val="accent2"/>
                </a:solidFill>
                <a:latin typeface="Courier New" panose="02070309020205020404" pitchFamily="49" charset="0"/>
                <a:cs typeface="Courier New" panose="02070309020205020404" pitchFamily="49" charset="0"/>
              </a:rPr>
              <a:t>TestSiteInstallTestScript.php</a:t>
            </a:r>
            <a:r>
              <a:rPr lang="en-US" sz="1600" dirty="0">
                <a:solidFill>
                  <a:schemeClr val="accent2"/>
                </a:solidFill>
                <a:latin typeface="Courier New" panose="02070309020205020404" pitchFamily="49" charset="0"/>
                <a:cs typeface="Courier New" panose="02070309020205020404" pitchFamily="49" charset="0"/>
              </a:rPr>
              <a:t>'})</a:t>
            </a:r>
          </a:p>
          <a:p>
            <a:pPr fontAlgn="base"/>
            <a:r>
              <a:rPr lang="en-US" sz="1600" b="1" dirty="0">
                <a:solidFill>
                  <a:schemeClr val="accent2"/>
                </a:solidFill>
              </a:rPr>
              <a:t>.</a:t>
            </a:r>
            <a:r>
              <a:rPr lang="en-US" sz="1600" b="1" dirty="0" err="1">
                <a:solidFill>
                  <a:schemeClr val="accent2"/>
                </a:solidFill>
              </a:rPr>
              <a:t>drupalUninstall</a:t>
            </a:r>
            <a:r>
              <a:rPr lang="en-US" sz="1600" b="1" dirty="0">
                <a:solidFill>
                  <a:schemeClr val="accent2"/>
                </a:solidFill>
              </a:rPr>
              <a:t>()</a:t>
            </a:r>
            <a:r>
              <a:rPr lang="en-US" sz="1600" dirty="0"/>
              <a:t> – Uninstalls test Drupal site</a:t>
            </a:r>
          </a:p>
          <a:p>
            <a:pPr fontAlgn="base"/>
            <a:r>
              <a:rPr lang="en-US" sz="1600" b="1" dirty="0">
                <a:solidFill>
                  <a:schemeClr val="accent2"/>
                </a:solidFill>
              </a:rPr>
              <a:t>.</a:t>
            </a:r>
            <a:r>
              <a:rPr lang="en-US" sz="1600" b="1" dirty="0" err="1">
                <a:solidFill>
                  <a:schemeClr val="accent2"/>
                </a:solidFill>
              </a:rPr>
              <a:t>drupalRelativeURL</a:t>
            </a:r>
            <a:r>
              <a:rPr lang="en-US" sz="1600" b="1" dirty="0">
                <a:solidFill>
                  <a:schemeClr val="accent2"/>
                </a:solidFill>
              </a:rPr>
              <a:t>()</a:t>
            </a:r>
            <a:r>
              <a:rPr lang="en-US" sz="1600" dirty="0"/>
              <a:t> – Navigates to a URL relative to the Drupal root</a:t>
            </a:r>
            <a:br>
              <a:rPr lang="en-US" sz="1600" dirty="0"/>
            </a:br>
            <a:r>
              <a:rPr lang="en-US" sz="1600" dirty="0">
                <a:solidFill>
                  <a:schemeClr val="accent2"/>
                </a:solidFill>
                <a:latin typeface="Courier New" panose="02070309020205020404" pitchFamily="49" charset="0"/>
                <a:cs typeface="Courier New" panose="02070309020205020404" pitchFamily="49" charset="0"/>
              </a:rPr>
              <a:t>.drupalRelativeURL('/admin/reports')</a:t>
            </a:r>
          </a:p>
          <a:p>
            <a:pPr fontAlgn="base"/>
            <a:r>
              <a:rPr lang="en-US" sz="1600" b="1" dirty="0">
                <a:solidFill>
                  <a:schemeClr val="accent2"/>
                </a:solidFill>
              </a:rPr>
              <a:t>.</a:t>
            </a:r>
            <a:r>
              <a:rPr lang="en-US" sz="1600" b="1" dirty="0" err="1">
                <a:solidFill>
                  <a:schemeClr val="accent2"/>
                </a:solidFill>
              </a:rPr>
              <a:t>drupalCreateRole</a:t>
            </a:r>
            <a:r>
              <a:rPr lang="en-US" sz="1600" b="1" dirty="0">
                <a:solidFill>
                  <a:schemeClr val="accent2"/>
                </a:solidFill>
              </a:rPr>
              <a:t>()</a:t>
            </a:r>
            <a:r>
              <a:rPr lang="en-US" sz="1600" dirty="0"/>
              <a:t> – Attempts to create a new role</a:t>
            </a:r>
            <a:br>
              <a:rPr lang="en-US" sz="1600" dirty="0"/>
            </a:br>
            <a:r>
              <a:rPr lang="en-US" sz="1600" dirty="0">
                <a:solidFill>
                  <a:schemeClr val="accent2"/>
                </a:solidFill>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drupalCreateRole</a:t>
            </a:r>
            <a:r>
              <a:rPr lang="en-US" sz="1600" dirty="0">
                <a:solidFill>
                  <a:schemeClr val="accent2"/>
                </a:solidFill>
                <a:latin typeface="Courier New" panose="02070309020205020404" pitchFamily="49" charset="0"/>
                <a:cs typeface="Courier New" panose="02070309020205020404" pitchFamily="49" charset="0"/>
              </a:rPr>
              <a:t>({ permissions: ['access site reports'], })</a:t>
            </a:r>
          </a:p>
          <a:p>
            <a:pPr fontAlgn="base"/>
            <a:r>
              <a:rPr lang="en-US" sz="1600" b="1" dirty="0">
                <a:solidFill>
                  <a:schemeClr val="accent2"/>
                </a:solidFill>
              </a:rPr>
              <a:t>.</a:t>
            </a:r>
            <a:r>
              <a:rPr lang="en-US" sz="1600" b="1" dirty="0" err="1">
                <a:solidFill>
                  <a:schemeClr val="accent2"/>
                </a:solidFill>
              </a:rPr>
              <a:t>drupalCreateUser</a:t>
            </a:r>
            <a:r>
              <a:rPr lang="en-US" sz="1600" b="1" dirty="0">
                <a:solidFill>
                  <a:schemeClr val="accent2"/>
                </a:solidFill>
              </a:rPr>
              <a:t>()</a:t>
            </a:r>
            <a:r>
              <a:rPr lang="en-US" sz="1600" dirty="0"/>
              <a:t> – Attempts to create a new user</a:t>
            </a:r>
            <a:br>
              <a:rPr lang="en-US" sz="1600" dirty="0"/>
            </a:br>
            <a:r>
              <a:rPr lang="en-US" sz="1600" dirty="0">
                <a:solidFill>
                  <a:schemeClr val="accent2"/>
                </a:solidFill>
                <a:latin typeface="Courier New" panose="02070309020205020404" pitchFamily="49" charset="0"/>
                <a:cs typeface="Courier New" panose="02070309020205020404" pitchFamily="49" charset="0"/>
              </a:rPr>
              <a:t>.drupalCreateUser({ name: 'user', password: '123', permissions: ['access site reports'], })</a:t>
            </a:r>
          </a:p>
          <a:p>
            <a:pPr fontAlgn="base"/>
            <a:r>
              <a:rPr lang="en-US" sz="1600" b="1" dirty="0">
                <a:solidFill>
                  <a:schemeClr val="accent2"/>
                </a:solidFill>
              </a:rPr>
              <a:t>.</a:t>
            </a:r>
            <a:r>
              <a:rPr lang="en-US" sz="1600" b="1" dirty="0" err="1">
                <a:solidFill>
                  <a:schemeClr val="accent2"/>
                </a:solidFill>
              </a:rPr>
              <a:t>drupalLogin</a:t>
            </a:r>
            <a:r>
              <a:rPr lang="en-US" sz="1600" b="1" dirty="0">
                <a:solidFill>
                  <a:schemeClr val="accent2"/>
                </a:solidFill>
              </a:rPr>
              <a:t>()</a:t>
            </a:r>
            <a:r>
              <a:rPr lang="en-US" sz="1600" dirty="0"/>
              <a:t> – Attempts to login as user</a:t>
            </a:r>
            <a:br>
              <a:rPr lang="en-US" sz="1600" dirty="0"/>
            </a:br>
            <a:r>
              <a:rPr lang="en-US" sz="1600" dirty="0">
                <a:solidFill>
                  <a:schemeClr val="accent2"/>
                </a:solidFill>
                <a:latin typeface="Courier New" panose="02070309020205020404" pitchFamily="49" charset="0"/>
                <a:cs typeface="Courier New" panose="02070309020205020404" pitchFamily="49" charset="0"/>
              </a:rPr>
              <a:t>.drupalLogin({ name: 'user', password: '123' })</a:t>
            </a:r>
          </a:p>
          <a:p>
            <a:pPr fontAlgn="base"/>
            <a:r>
              <a:rPr lang="en-US" sz="1600" b="1" dirty="0">
                <a:solidFill>
                  <a:schemeClr val="accent2"/>
                </a:solidFill>
              </a:rPr>
              <a:t>.</a:t>
            </a:r>
            <a:r>
              <a:rPr lang="en-US" sz="1600" b="1" dirty="0" err="1">
                <a:solidFill>
                  <a:schemeClr val="accent2"/>
                </a:solidFill>
              </a:rPr>
              <a:t>drupalLoginAsAdmin</a:t>
            </a:r>
            <a:r>
              <a:rPr lang="en-US" sz="1600" b="1" dirty="0">
                <a:solidFill>
                  <a:schemeClr val="accent2"/>
                </a:solidFill>
              </a:rPr>
              <a:t>()</a:t>
            </a:r>
            <a:r>
              <a:rPr lang="en-US" sz="1600" dirty="0"/>
              <a:t> – Attempts to login as admin user</a:t>
            </a:r>
          </a:p>
          <a:p>
            <a:pPr fontAlgn="base"/>
            <a:r>
              <a:rPr lang="en-US" sz="1600" b="1" dirty="0">
                <a:solidFill>
                  <a:schemeClr val="accent2"/>
                </a:solidFill>
              </a:rPr>
              <a:t>.</a:t>
            </a:r>
            <a:r>
              <a:rPr lang="en-US" sz="1600" b="1" dirty="0" err="1">
                <a:solidFill>
                  <a:schemeClr val="accent2"/>
                </a:solidFill>
              </a:rPr>
              <a:t>drupalLogout</a:t>
            </a:r>
            <a:r>
              <a:rPr lang="en-US" sz="1600" b="1" dirty="0">
                <a:solidFill>
                  <a:schemeClr val="accent2"/>
                </a:solidFill>
              </a:rPr>
              <a:t>()</a:t>
            </a:r>
            <a:r>
              <a:rPr lang="en-US" sz="1600" dirty="0"/>
              <a:t> – Logs a user out</a:t>
            </a:r>
          </a:p>
          <a:p>
            <a:pPr fontAlgn="base"/>
            <a:r>
              <a:rPr lang="en-US" sz="1600" b="1" dirty="0">
                <a:solidFill>
                  <a:schemeClr val="accent2"/>
                </a:solidFill>
              </a:rPr>
              <a:t>.</a:t>
            </a:r>
            <a:r>
              <a:rPr lang="en-US" sz="1600" b="1" dirty="0" err="1">
                <a:solidFill>
                  <a:schemeClr val="accent2"/>
                </a:solidFill>
              </a:rPr>
              <a:t>drupalUserIsLoggedIn</a:t>
            </a:r>
            <a:r>
              <a:rPr lang="en-US" sz="1600" b="1" dirty="0">
                <a:solidFill>
                  <a:schemeClr val="accent2"/>
                </a:solidFill>
              </a:rPr>
              <a:t>()</a:t>
            </a:r>
            <a:r>
              <a:rPr lang="en-US" sz="1600" dirty="0"/>
              <a:t> – Indicates if a user is currently logged in</a:t>
            </a:r>
          </a:p>
          <a:p>
            <a:pPr marL="0" indent="0">
              <a:buNone/>
            </a:pPr>
            <a:r>
              <a:rPr lang="en-US" sz="1400" dirty="0"/>
              <a:t>SOURCE: </a:t>
            </a:r>
            <a:r>
              <a:rPr lang="en-US" sz="1400" dirty="0" err="1"/>
              <a:t>Drupal.org</a:t>
            </a:r>
            <a:r>
              <a:rPr lang="en-US" sz="1400" dirty="0"/>
              <a:t> - JavaScript testing using </a:t>
            </a:r>
            <a:r>
              <a:rPr lang="en-US" sz="1400" dirty="0" err="1"/>
              <a:t>Nightwatch</a:t>
            </a:r>
            <a:br>
              <a:rPr lang="en-US" sz="1400" dirty="0"/>
            </a:br>
            <a:r>
              <a:rPr lang="en-US" sz="1400" dirty="0">
                <a:hlinkClick r:id="rId2"/>
              </a:rPr>
              <a:t>https://www.drupal.org/docs/8/testing/javascript-testing-using-nightwatch</a:t>
            </a:r>
            <a:endParaRPr lang="en-US" sz="1400" dirty="0"/>
          </a:p>
          <a:p>
            <a:pPr marL="0" indent="0">
              <a:buNone/>
            </a:pPr>
            <a:r>
              <a:rPr lang="en-US" sz="1400" dirty="0"/>
              <a:t>SOURCE: </a:t>
            </a:r>
            <a:r>
              <a:rPr lang="en-US" sz="1400" dirty="0" err="1"/>
              <a:t>Drupal.org</a:t>
            </a:r>
            <a:r>
              <a:rPr lang="en-US" sz="1400" dirty="0"/>
              <a:t> - New nightwatch commands for login and logout</a:t>
            </a:r>
            <a:br>
              <a:rPr lang="en-US" sz="1400" dirty="0"/>
            </a:br>
            <a:r>
              <a:rPr lang="en-US" sz="1400" dirty="0">
                <a:hlinkClick r:id="rId3"/>
              </a:rPr>
              <a:t>https://www.drupal.org/node/2986276</a:t>
            </a:r>
            <a:endParaRPr lang="en-US" sz="1400" dirty="0"/>
          </a:p>
        </p:txBody>
      </p:sp>
      <p:sp>
        <p:nvSpPr>
          <p:cNvPr id="4" name="Text Placeholder 3">
            <a:extLst>
              <a:ext uri="{FF2B5EF4-FFF2-40B4-BE49-F238E27FC236}">
                <a16:creationId xmlns:a16="http://schemas.microsoft.com/office/drawing/2014/main" id="{D957A240-9A69-5C41-B5EE-B9330AC3AC3C}"/>
              </a:ext>
            </a:extLst>
          </p:cNvPr>
          <p:cNvSpPr>
            <a:spLocks noGrp="1"/>
          </p:cNvSpPr>
          <p:nvPr>
            <p:ph type="body" sz="quarter" idx="13"/>
          </p:nvPr>
        </p:nvSpPr>
        <p:spPr/>
        <p:txBody>
          <a:bodyPr/>
          <a:lstStyle/>
          <a:p>
            <a:r>
              <a:rPr lang="en-US" dirty="0" err="1"/>
              <a:t>Nightwatch.js</a:t>
            </a:r>
            <a:r>
              <a:rPr lang="en-US" dirty="0"/>
              <a:t> Testing Drupal Functions</a:t>
            </a:r>
          </a:p>
          <a:p>
            <a:endParaRPr lang="en-US" dirty="0"/>
          </a:p>
        </p:txBody>
      </p:sp>
      <p:sp>
        <p:nvSpPr>
          <p:cNvPr id="5" name="Title 4">
            <a:extLst>
              <a:ext uri="{FF2B5EF4-FFF2-40B4-BE49-F238E27FC236}">
                <a16:creationId xmlns:a16="http://schemas.microsoft.com/office/drawing/2014/main" id="{4B1D8301-A0A4-B046-9E3A-729EF7429BF4}"/>
              </a:ext>
            </a:extLst>
          </p:cNvPr>
          <p:cNvSpPr>
            <a:spLocks noGrp="1"/>
          </p:cNvSpPr>
          <p:nvPr>
            <p:ph type="title"/>
          </p:nvPr>
        </p:nvSpPr>
        <p:spPr/>
        <p:txBody>
          <a:bodyPr/>
          <a:lstStyle/>
          <a:p>
            <a:r>
              <a:rPr lang="en-US" dirty="0"/>
              <a:t>System Testing</a:t>
            </a:r>
          </a:p>
        </p:txBody>
      </p:sp>
    </p:spTree>
    <p:extLst>
      <p:ext uri="{BB962C8B-B14F-4D97-AF65-F5344CB8AC3E}">
        <p14:creationId xmlns:p14="http://schemas.microsoft.com/office/powerpoint/2010/main" val="1576408738"/>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1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1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1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8" dur="1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1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4" dur="1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1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50" dur="1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A92C24-7AD0-DA44-B2F0-C53E6256AA9C}"/>
              </a:ext>
            </a:extLst>
          </p:cNvPr>
          <p:cNvSpPr>
            <a:spLocks noGrp="1"/>
          </p:cNvSpPr>
          <p:nvPr>
            <p:ph type="body" sz="quarter" idx="16"/>
          </p:nvPr>
        </p:nvSpPr>
        <p:spPr>
          <a:xfrm>
            <a:off x="361950" y="326645"/>
            <a:ext cx="8493951" cy="2100073"/>
          </a:xfrm>
        </p:spPr>
        <p:txBody>
          <a:bodyPr/>
          <a:lstStyle/>
          <a:p>
            <a:r>
              <a:rPr lang="en-US" dirty="0"/>
              <a:t>System Testing – Lab #3</a:t>
            </a:r>
          </a:p>
        </p:txBody>
      </p:sp>
      <p:sp>
        <p:nvSpPr>
          <p:cNvPr id="5" name="Text Placeholder 4">
            <a:extLst>
              <a:ext uri="{FF2B5EF4-FFF2-40B4-BE49-F238E27FC236}">
                <a16:creationId xmlns:a16="http://schemas.microsoft.com/office/drawing/2014/main" id="{BF1975EF-6821-E84D-BA47-C6866792E713}"/>
              </a:ext>
            </a:extLst>
          </p:cNvPr>
          <p:cNvSpPr>
            <a:spLocks noGrp="1"/>
          </p:cNvSpPr>
          <p:nvPr>
            <p:ph type="body" sz="quarter" idx="18"/>
          </p:nvPr>
        </p:nvSpPr>
        <p:spPr>
          <a:xfrm>
            <a:off x="379413" y="2499268"/>
            <a:ext cx="8476488" cy="813594"/>
          </a:xfrm>
        </p:spPr>
        <p:txBody>
          <a:bodyPr/>
          <a:lstStyle/>
          <a:p>
            <a:r>
              <a:rPr lang="en-US" dirty="0"/>
              <a:t>Writing basic system tests </a:t>
            </a:r>
            <a:br>
              <a:rPr lang="en-US" dirty="0"/>
            </a:br>
            <a:r>
              <a:rPr lang="en-US" dirty="0"/>
              <a:t>with </a:t>
            </a:r>
            <a:r>
              <a:rPr lang="en-US" dirty="0" err="1"/>
              <a:t>BrowserTestBase</a:t>
            </a:r>
            <a:r>
              <a:rPr lang="en-US" dirty="0"/>
              <a:t> and </a:t>
            </a:r>
            <a:r>
              <a:rPr lang="en-US" dirty="0" err="1"/>
              <a:t>Nightwatch.js</a:t>
            </a:r>
            <a:endParaRPr lang="en-US" dirty="0"/>
          </a:p>
        </p:txBody>
      </p:sp>
    </p:spTree>
    <p:extLst>
      <p:ext uri="{BB962C8B-B14F-4D97-AF65-F5344CB8AC3E}">
        <p14:creationId xmlns:p14="http://schemas.microsoft.com/office/powerpoint/2010/main" val="2715083726"/>
      </p:ext>
    </p:extLst>
  </p:cSld>
  <p:clrMapOvr>
    <a:masterClrMapping/>
  </p:clrMapOvr>
  <p:transition spd="med" advClick="0" advTm="4000">
    <p:pull/>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775C00-954A-EA40-BE68-D867E724FF1D}"/>
              </a:ext>
            </a:extLst>
          </p:cNvPr>
          <p:cNvSpPr>
            <a:spLocks noGrp="1"/>
          </p:cNvSpPr>
          <p:nvPr>
            <p:ph type="body" sz="quarter" idx="16"/>
          </p:nvPr>
        </p:nvSpPr>
        <p:spPr/>
        <p:txBody>
          <a:bodyPr/>
          <a:lstStyle/>
          <a:p>
            <a:r>
              <a:rPr lang="en-US" dirty="0"/>
              <a:t>Acceptance Testing</a:t>
            </a:r>
          </a:p>
        </p:txBody>
      </p:sp>
    </p:spTree>
    <p:extLst>
      <p:ext uri="{BB962C8B-B14F-4D97-AF65-F5344CB8AC3E}">
        <p14:creationId xmlns:p14="http://schemas.microsoft.com/office/powerpoint/2010/main" val="3280534072"/>
      </p:ext>
    </p:extLst>
  </p:cSld>
  <p:clrMapOvr>
    <a:masterClrMapping/>
  </p:clrMapOvr>
  <p:transition spd="med" advClick="0" advTm="4000">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DA4CEC-A886-4C4A-B557-7F8453C9228A}"/>
              </a:ext>
            </a:extLst>
          </p:cNvPr>
          <p:cNvSpPr>
            <a:spLocks noGrp="1"/>
          </p:cNvSpPr>
          <p:nvPr>
            <p:ph type="sldNum" sz="quarter" idx="11"/>
          </p:nvPr>
        </p:nvSpPr>
        <p:spPr/>
        <p:txBody>
          <a:bodyPr/>
          <a:lstStyle/>
          <a:p>
            <a:fld id="{762E77F0-FB5B-4E8E-9BC9-34F14560A017}" type="slidenum">
              <a:rPr lang="en-US" smtClean="0"/>
              <a:pPr/>
              <a:t>47</a:t>
            </a:fld>
            <a:endParaRPr lang="en-US"/>
          </a:p>
        </p:txBody>
      </p:sp>
      <p:sp>
        <p:nvSpPr>
          <p:cNvPr id="3" name="Text Placeholder 2">
            <a:extLst>
              <a:ext uri="{FF2B5EF4-FFF2-40B4-BE49-F238E27FC236}">
                <a16:creationId xmlns:a16="http://schemas.microsoft.com/office/drawing/2014/main" id="{A14B6B00-C5E5-0D47-A1A8-40C1BCAA4993}"/>
              </a:ext>
            </a:extLst>
          </p:cNvPr>
          <p:cNvSpPr>
            <a:spLocks noGrp="1"/>
          </p:cNvSpPr>
          <p:nvPr>
            <p:ph type="body" sz="quarter" idx="12"/>
          </p:nvPr>
        </p:nvSpPr>
        <p:spPr/>
        <p:txBody>
          <a:bodyPr/>
          <a:lstStyle/>
          <a:p>
            <a:r>
              <a:rPr lang="en-US" b="1" dirty="0"/>
              <a:t>Acceptance Criteria</a:t>
            </a:r>
            <a:r>
              <a:rPr lang="en-US" dirty="0"/>
              <a:t> is what must be satisfied in order for a system or component to be accepted by users and stakeholders.</a:t>
            </a:r>
          </a:p>
          <a:p>
            <a:r>
              <a:rPr lang="en-US" b="1" dirty="0"/>
              <a:t>Acceptance Testing</a:t>
            </a:r>
            <a:r>
              <a:rPr lang="en-US" dirty="0"/>
              <a:t> is a form of testing that verifies a system or component meets acceptance criteria.</a:t>
            </a:r>
          </a:p>
          <a:p>
            <a:r>
              <a:rPr lang="en-US" b="1" dirty="0"/>
              <a:t>Types of Acceptance Testing</a:t>
            </a:r>
          </a:p>
          <a:p>
            <a:pPr lvl="1"/>
            <a:r>
              <a:rPr lang="en-US" b="1" dirty="0"/>
              <a:t>Contractual Acceptance Testing </a:t>
            </a:r>
            <a:r>
              <a:rPr lang="en-US" dirty="0"/>
              <a:t>– Verifies system meets contractual requirements</a:t>
            </a:r>
            <a:endParaRPr lang="en-US" b="1" dirty="0"/>
          </a:p>
          <a:p>
            <a:pPr lvl="1"/>
            <a:r>
              <a:rPr lang="en-US" b="1" dirty="0"/>
              <a:t>Operational Acceptance Testing</a:t>
            </a:r>
            <a:r>
              <a:rPr lang="en-US" dirty="0"/>
              <a:t> – Verifies system is resilient, recoverable, manageable and maintains data integrity </a:t>
            </a:r>
          </a:p>
          <a:p>
            <a:pPr lvl="1"/>
            <a:r>
              <a:rPr lang="en-US" b="1" dirty="0"/>
              <a:t>Regulatory Acceptance Testing </a:t>
            </a:r>
            <a:r>
              <a:rPr lang="en-US" dirty="0"/>
              <a:t>– Verifies system adheres to laws, policies and regulations.</a:t>
            </a:r>
          </a:p>
          <a:p>
            <a:pPr lvl="1"/>
            <a:r>
              <a:rPr lang="en-US" b="1" dirty="0"/>
              <a:t>User Acceptance Testing</a:t>
            </a:r>
            <a:r>
              <a:rPr lang="en-US" dirty="0"/>
              <a:t> – Verifies users needs and requirements are met</a:t>
            </a:r>
          </a:p>
          <a:p>
            <a:pPr marL="0" indent="0">
              <a:buNone/>
            </a:pPr>
            <a:br>
              <a:rPr lang="en-US" dirty="0"/>
            </a:br>
            <a:br>
              <a:rPr lang="en-US" dirty="0"/>
            </a:br>
            <a:r>
              <a:rPr lang="en-US" sz="1400" dirty="0"/>
              <a:t>SOURCE: International Software Testing Qualification Board - Glossary</a:t>
            </a:r>
            <a:br>
              <a:rPr lang="en-US" sz="1400" dirty="0"/>
            </a:br>
            <a:r>
              <a:rPr lang="en-US" sz="1400" dirty="0">
                <a:hlinkClick r:id="rId2"/>
              </a:rPr>
              <a:t>https://glossary.istqb.org</a:t>
            </a:r>
            <a:endParaRPr lang="en-US" sz="1400" dirty="0"/>
          </a:p>
          <a:p>
            <a:pPr marL="0" indent="0">
              <a:buNone/>
            </a:pPr>
            <a:r>
              <a:rPr lang="en-US" sz="1400" dirty="0"/>
              <a:t>SOURCE: Guru99 – What is Operational Acceptance Testing?</a:t>
            </a:r>
            <a:br>
              <a:rPr lang="en-US" sz="1400" dirty="0"/>
            </a:br>
            <a:r>
              <a:rPr lang="en-US" sz="1400" dirty="0">
                <a:hlinkClick r:id="rId3"/>
              </a:rPr>
              <a:t>https://www.guru99.com/operational-testing.html</a:t>
            </a:r>
            <a:endParaRPr lang="en-US" sz="1400" dirty="0"/>
          </a:p>
          <a:p>
            <a:endParaRPr lang="en-US" b="1" dirty="0"/>
          </a:p>
        </p:txBody>
      </p:sp>
      <p:sp>
        <p:nvSpPr>
          <p:cNvPr id="4" name="Text Placeholder 3">
            <a:extLst>
              <a:ext uri="{FF2B5EF4-FFF2-40B4-BE49-F238E27FC236}">
                <a16:creationId xmlns:a16="http://schemas.microsoft.com/office/drawing/2014/main" id="{60ADCFBF-5747-D541-BAED-FE6B781C2DE9}"/>
              </a:ext>
            </a:extLst>
          </p:cNvPr>
          <p:cNvSpPr>
            <a:spLocks noGrp="1"/>
          </p:cNvSpPr>
          <p:nvPr>
            <p:ph type="body" sz="quarter" idx="13"/>
          </p:nvPr>
        </p:nvSpPr>
        <p:spPr/>
        <p:txBody>
          <a:bodyPr/>
          <a:lstStyle/>
          <a:p>
            <a:r>
              <a:rPr lang="en-US" dirty="0"/>
              <a:t>What is Acceptance Testing?</a:t>
            </a:r>
          </a:p>
        </p:txBody>
      </p:sp>
      <p:sp>
        <p:nvSpPr>
          <p:cNvPr id="5" name="Title 4">
            <a:extLst>
              <a:ext uri="{FF2B5EF4-FFF2-40B4-BE49-F238E27FC236}">
                <a16:creationId xmlns:a16="http://schemas.microsoft.com/office/drawing/2014/main" id="{15AFC4BA-C516-AE41-B4EC-8321F2E7B48D}"/>
              </a:ext>
            </a:extLst>
          </p:cNvPr>
          <p:cNvSpPr>
            <a:spLocks noGrp="1"/>
          </p:cNvSpPr>
          <p:nvPr>
            <p:ph type="title"/>
          </p:nvPr>
        </p:nvSpPr>
        <p:spPr/>
        <p:txBody>
          <a:bodyPr/>
          <a:lstStyle/>
          <a:p>
            <a:r>
              <a:rPr lang="en-US" dirty="0"/>
              <a:t>Acceptance Testing</a:t>
            </a:r>
          </a:p>
        </p:txBody>
      </p:sp>
    </p:spTree>
    <p:extLst>
      <p:ext uri="{BB962C8B-B14F-4D97-AF65-F5344CB8AC3E}">
        <p14:creationId xmlns:p14="http://schemas.microsoft.com/office/powerpoint/2010/main" val="699007024"/>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1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1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1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8" dur="1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302300-8E60-1C42-9D5D-93E2349B5C32}"/>
              </a:ext>
            </a:extLst>
          </p:cNvPr>
          <p:cNvSpPr>
            <a:spLocks noGrp="1"/>
          </p:cNvSpPr>
          <p:nvPr>
            <p:ph type="sldNum" sz="quarter" idx="11"/>
          </p:nvPr>
        </p:nvSpPr>
        <p:spPr/>
        <p:txBody>
          <a:bodyPr/>
          <a:lstStyle/>
          <a:p>
            <a:fld id="{762E77F0-FB5B-4E8E-9BC9-34F14560A017}" type="slidenum">
              <a:rPr lang="en-US" smtClean="0"/>
              <a:pPr/>
              <a:t>48</a:t>
            </a:fld>
            <a:endParaRPr lang="en-US"/>
          </a:p>
        </p:txBody>
      </p:sp>
      <p:sp>
        <p:nvSpPr>
          <p:cNvPr id="3" name="Text Placeholder 2">
            <a:extLst>
              <a:ext uri="{FF2B5EF4-FFF2-40B4-BE49-F238E27FC236}">
                <a16:creationId xmlns:a16="http://schemas.microsoft.com/office/drawing/2014/main" id="{572F72C6-BD34-1D4F-A619-C76CDE454305}"/>
              </a:ext>
            </a:extLst>
          </p:cNvPr>
          <p:cNvSpPr>
            <a:spLocks noGrp="1"/>
          </p:cNvSpPr>
          <p:nvPr>
            <p:ph type="body" sz="quarter" idx="12"/>
          </p:nvPr>
        </p:nvSpPr>
        <p:spPr>
          <a:xfrm>
            <a:off x="3238500" y="208932"/>
            <a:ext cx="8580120" cy="6176772"/>
          </a:xfrm>
        </p:spPr>
        <p:txBody>
          <a:bodyPr/>
          <a:lstStyle/>
          <a:p>
            <a:r>
              <a:rPr lang="en-US" b="1" dirty="0"/>
              <a:t>Behat</a:t>
            </a:r>
            <a:r>
              <a:rPr lang="en-US" dirty="0"/>
              <a:t> can be used for user </a:t>
            </a:r>
            <a:r>
              <a:rPr lang="en-US" u="sng" dirty="0"/>
              <a:t>acceptance testing</a:t>
            </a:r>
            <a:r>
              <a:rPr lang="en-US" dirty="0"/>
              <a:t> in Drupal 8.</a:t>
            </a:r>
          </a:p>
          <a:p>
            <a:r>
              <a:rPr lang="en-US" dirty="0"/>
              <a:t>While </a:t>
            </a:r>
            <a:r>
              <a:rPr lang="en-US" u="sng" dirty="0"/>
              <a:t>Drupal doesn’t natively support behat</a:t>
            </a:r>
            <a:r>
              <a:rPr lang="en-US" dirty="0"/>
              <a:t>, many Drupal projects (e.g. Acquia’s Lightning Distribution), have implemented behat through other mechanisms to perform user acceptance testing.</a:t>
            </a:r>
          </a:p>
          <a:p>
            <a:r>
              <a:rPr lang="en-US" dirty="0"/>
              <a:t>Behat uses </a:t>
            </a:r>
            <a:r>
              <a:rPr lang="en-US" u="sng" dirty="0"/>
              <a:t>gherkin syntax</a:t>
            </a:r>
            <a:r>
              <a:rPr lang="en-US" dirty="0"/>
              <a:t>, which uses </a:t>
            </a:r>
            <a:r>
              <a:rPr lang="en-US" u="sng" dirty="0"/>
              <a:t>natural language instead of logic</a:t>
            </a:r>
            <a:r>
              <a:rPr lang="en-US" dirty="0"/>
              <a:t> to express acceptance criteria. </a:t>
            </a:r>
          </a:p>
          <a:p>
            <a:pPr lvl="1"/>
            <a:r>
              <a:rPr lang="en-US" dirty="0"/>
              <a:t>This helps non-programmers express or understand how systems work.</a:t>
            </a:r>
          </a:p>
          <a:p>
            <a:pPr lvl="1"/>
            <a:r>
              <a:rPr lang="en-US" dirty="0"/>
              <a:t>It’s often easier to understand than code.</a:t>
            </a:r>
          </a:p>
          <a:p>
            <a:pPr lvl="1"/>
            <a:r>
              <a:rPr lang="en-US" dirty="0"/>
              <a:t>Can help serve as documentation for your project where more complicated testing mechanisms can’t.</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dirty="0"/>
              <a:t>SOURCE: The gherkin language</a:t>
            </a:r>
            <a:br>
              <a:rPr lang="en-US" sz="1400" dirty="0"/>
            </a:br>
            <a:r>
              <a:rPr lang="en-US" sz="1400" dirty="0">
                <a:hlinkClick r:id="rId2"/>
              </a:rPr>
              <a:t>http://behat.org/en/latest/user_guide/gherkin.html</a:t>
            </a:r>
            <a:endParaRPr lang="en-US" sz="1400" dirty="0"/>
          </a:p>
          <a:p>
            <a:pPr marL="0" indent="0">
              <a:buNone/>
            </a:pPr>
            <a:r>
              <a:rPr lang="en-US" sz="1400" dirty="0"/>
              <a:t>SOURCE: [Meta] Use Behat for validation testing</a:t>
            </a:r>
            <a:br>
              <a:rPr lang="en-US" sz="1400" dirty="0"/>
            </a:br>
            <a:r>
              <a:rPr lang="en-US" sz="1400" dirty="0">
                <a:hlinkClick r:id="rId3"/>
              </a:rPr>
              <a:t>https://www.drupal.org/project/ideas/issues/2232271</a:t>
            </a:r>
            <a:endParaRPr lang="en-US" sz="1400" dirty="0"/>
          </a:p>
        </p:txBody>
      </p:sp>
      <p:sp>
        <p:nvSpPr>
          <p:cNvPr id="4" name="Text Placeholder 3">
            <a:extLst>
              <a:ext uri="{FF2B5EF4-FFF2-40B4-BE49-F238E27FC236}">
                <a16:creationId xmlns:a16="http://schemas.microsoft.com/office/drawing/2014/main" id="{F9681E3B-3DC9-9842-AAE3-110B59405895}"/>
              </a:ext>
            </a:extLst>
          </p:cNvPr>
          <p:cNvSpPr>
            <a:spLocks noGrp="1"/>
          </p:cNvSpPr>
          <p:nvPr>
            <p:ph type="body" sz="quarter" idx="13"/>
          </p:nvPr>
        </p:nvSpPr>
        <p:spPr/>
        <p:txBody>
          <a:bodyPr/>
          <a:lstStyle/>
          <a:p>
            <a:r>
              <a:rPr lang="en-US" dirty="0"/>
              <a:t>Acceptance Testing</a:t>
            </a:r>
            <a:br>
              <a:rPr lang="en-US" dirty="0"/>
            </a:br>
            <a:r>
              <a:rPr lang="en-US" dirty="0"/>
              <a:t>in Drupal 8 Using Behat</a:t>
            </a:r>
          </a:p>
        </p:txBody>
      </p:sp>
      <p:sp>
        <p:nvSpPr>
          <p:cNvPr id="5" name="Title 4">
            <a:extLst>
              <a:ext uri="{FF2B5EF4-FFF2-40B4-BE49-F238E27FC236}">
                <a16:creationId xmlns:a16="http://schemas.microsoft.com/office/drawing/2014/main" id="{21AB4013-A0A1-8744-8FD7-70C245C286E5}"/>
              </a:ext>
            </a:extLst>
          </p:cNvPr>
          <p:cNvSpPr>
            <a:spLocks noGrp="1"/>
          </p:cNvSpPr>
          <p:nvPr>
            <p:ph type="title"/>
          </p:nvPr>
        </p:nvSpPr>
        <p:spPr/>
        <p:txBody>
          <a:bodyPr/>
          <a:lstStyle/>
          <a:p>
            <a:r>
              <a:rPr lang="en-US" dirty="0"/>
              <a:t>Acceptance Testing</a:t>
            </a:r>
          </a:p>
        </p:txBody>
      </p:sp>
    </p:spTree>
    <p:extLst>
      <p:ext uri="{BB962C8B-B14F-4D97-AF65-F5344CB8AC3E}">
        <p14:creationId xmlns:p14="http://schemas.microsoft.com/office/powerpoint/2010/main" val="1813018392"/>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1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1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53587A-3C3D-944A-AB51-928AB24762EA}"/>
              </a:ext>
            </a:extLst>
          </p:cNvPr>
          <p:cNvSpPr>
            <a:spLocks noGrp="1"/>
          </p:cNvSpPr>
          <p:nvPr>
            <p:ph type="sldNum" sz="quarter" idx="11"/>
          </p:nvPr>
        </p:nvSpPr>
        <p:spPr/>
        <p:txBody>
          <a:bodyPr/>
          <a:lstStyle/>
          <a:p>
            <a:fld id="{762E77F0-FB5B-4E8E-9BC9-34F14560A017}" type="slidenum">
              <a:rPr lang="en-US" smtClean="0"/>
              <a:pPr/>
              <a:t>49</a:t>
            </a:fld>
            <a:endParaRPr lang="en-US"/>
          </a:p>
        </p:txBody>
      </p:sp>
      <p:sp>
        <p:nvSpPr>
          <p:cNvPr id="3" name="Text Placeholder 2">
            <a:extLst>
              <a:ext uri="{FF2B5EF4-FFF2-40B4-BE49-F238E27FC236}">
                <a16:creationId xmlns:a16="http://schemas.microsoft.com/office/drawing/2014/main" id="{A18BA0F2-7147-2B4C-9E24-A2F36C7ECBFB}"/>
              </a:ext>
            </a:extLst>
          </p:cNvPr>
          <p:cNvSpPr>
            <a:spLocks noGrp="1"/>
          </p:cNvSpPr>
          <p:nvPr>
            <p:ph type="body" sz="quarter" idx="12"/>
          </p:nvPr>
        </p:nvSpPr>
        <p:spPr/>
        <p:txBody>
          <a:bodyPr/>
          <a:lstStyle/>
          <a:p>
            <a:r>
              <a:rPr lang="en-US" dirty="0">
                <a:solidFill>
                  <a:schemeClr val="accent2"/>
                </a:solidFill>
                <a:latin typeface="Courier New" panose="02070309020205020404" pitchFamily="49" charset="0"/>
                <a:cs typeface="Courier New" panose="02070309020205020404" pitchFamily="49" charset="0"/>
              </a:rPr>
              <a:t>Feature</a:t>
            </a:r>
            <a:r>
              <a:rPr lang="en-US" dirty="0"/>
              <a:t> – Provides high level description of a software feature</a:t>
            </a:r>
          </a:p>
          <a:p>
            <a:r>
              <a:rPr lang="en-US" dirty="0">
                <a:solidFill>
                  <a:schemeClr val="accent2"/>
                </a:solidFill>
                <a:latin typeface="Courier New" panose="02070309020205020404" pitchFamily="49" charset="0"/>
                <a:cs typeface="Courier New" panose="02070309020205020404" pitchFamily="49" charset="0"/>
              </a:rPr>
              <a:t>Example</a:t>
            </a:r>
            <a:r>
              <a:rPr lang="en-US" dirty="0">
                <a:solidFill>
                  <a:schemeClr val="accent2"/>
                </a:solidFill>
              </a:rPr>
              <a:t> </a:t>
            </a:r>
            <a:r>
              <a:rPr lang="en-US" dirty="0"/>
              <a:t>(or </a:t>
            </a:r>
            <a:r>
              <a:rPr lang="en-US" dirty="0">
                <a:solidFill>
                  <a:schemeClr val="accent2"/>
                </a:solidFill>
                <a:latin typeface="Courier New" panose="02070309020205020404" pitchFamily="49" charset="0"/>
                <a:cs typeface="Courier New" panose="02070309020205020404" pitchFamily="49" charset="0"/>
              </a:rPr>
              <a:t>Scenario</a:t>
            </a:r>
            <a:r>
              <a:rPr lang="en-US" dirty="0"/>
              <a:t>) – A set of instructions demonstrating a business rule</a:t>
            </a:r>
          </a:p>
          <a:p>
            <a:r>
              <a:rPr lang="en-US" dirty="0"/>
              <a:t>Steps</a:t>
            </a:r>
          </a:p>
          <a:p>
            <a:pPr lvl="1"/>
            <a:r>
              <a:rPr lang="en-US" dirty="0">
                <a:solidFill>
                  <a:schemeClr val="accent2"/>
                </a:solidFill>
                <a:latin typeface="Courier New" panose="02070309020205020404" pitchFamily="49" charset="0"/>
                <a:cs typeface="Courier New" panose="02070309020205020404" pitchFamily="49" charset="0"/>
              </a:rPr>
              <a:t>Given</a:t>
            </a:r>
            <a:r>
              <a:rPr lang="en-US" dirty="0"/>
              <a:t> – Describe system context (i.e. What happened in the past)</a:t>
            </a:r>
          </a:p>
          <a:p>
            <a:pPr lvl="1"/>
            <a:r>
              <a:rPr lang="en-US" dirty="0">
                <a:solidFill>
                  <a:schemeClr val="accent2"/>
                </a:solidFill>
                <a:latin typeface="Courier New" panose="02070309020205020404" pitchFamily="49" charset="0"/>
                <a:cs typeface="Courier New" panose="02070309020205020404" pitchFamily="49" charset="0"/>
              </a:rPr>
              <a:t>When</a:t>
            </a:r>
            <a:r>
              <a:rPr lang="en-US" dirty="0"/>
              <a:t> – Describe an event or action (i.e. What is happening now)</a:t>
            </a:r>
          </a:p>
          <a:p>
            <a:pPr lvl="1"/>
            <a:r>
              <a:rPr lang="en-US" dirty="0">
                <a:solidFill>
                  <a:schemeClr val="accent2"/>
                </a:solidFill>
                <a:latin typeface="Courier New" panose="02070309020205020404" pitchFamily="49" charset="0"/>
                <a:cs typeface="Courier New" panose="02070309020205020404" pitchFamily="49" charset="0"/>
              </a:rPr>
              <a:t>Then</a:t>
            </a:r>
            <a:r>
              <a:rPr lang="en-US" dirty="0"/>
              <a:t> – Describe expected outcome (i.e. What will happen in the future)</a:t>
            </a:r>
          </a:p>
          <a:p>
            <a:pPr lvl="1"/>
            <a:r>
              <a:rPr lang="en-US" dirty="0">
                <a:solidFill>
                  <a:schemeClr val="accent2"/>
                </a:solidFill>
                <a:latin typeface="Courier New" panose="02070309020205020404" pitchFamily="49" charset="0"/>
                <a:cs typeface="Courier New" panose="02070309020205020404" pitchFamily="49" charset="0"/>
              </a:rPr>
              <a:t>And</a:t>
            </a:r>
            <a:r>
              <a:rPr lang="en-US" dirty="0"/>
              <a:t>, </a:t>
            </a:r>
            <a:r>
              <a:rPr lang="en-US" dirty="0">
                <a:solidFill>
                  <a:schemeClr val="accent2"/>
                </a:solidFill>
                <a:latin typeface="Courier New" panose="02070309020205020404" pitchFamily="49" charset="0"/>
                <a:cs typeface="Courier New" panose="02070309020205020404" pitchFamily="49" charset="0"/>
              </a:rPr>
              <a:t>But</a:t>
            </a:r>
            <a:r>
              <a:rPr lang="en-US" dirty="0"/>
              <a:t> – When multiple given/when/then steps occur in a row you can combine them to improve readability</a:t>
            </a:r>
          </a:p>
          <a:p>
            <a:r>
              <a:rPr lang="en-US" dirty="0">
                <a:solidFill>
                  <a:schemeClr val="accent2"/>
                </a:solidFill>
                <a:latin typeface="Courier New" panose="02070309020205020404" pitchFamily="49" charset="0"/>
                <a:cs typeface="Courier New" panose="02070309020205020404" pitchFamily="49" charset="0"/>
              </a:rPr>
              <a:t>Background</a:t>
            </a:r>
            <a:r>
              <a:rPr lang="en-US" dirty="0"/>
              <a:t> – Share system context (i.e. Given steps) across multiple scenarios</a:t>
            </a:r>
          </a:p>
          <a:p>
            <a:r>
              <a:rPr lang="en-US" dirty="0">
                <a:solidFill>
                  <a:schemeClr val="accent2"/>
                </a:solidFill>
                <a:latin typeface="Courier New" panose="02070309020205020404" pitchFamily="49" charset="0"/>
                <a:cs typeface="Courier New" panose="02070309020205020404" pitchFamily="49" charset="0"/>
              </a:rPr>
              <a:t>Scenario Outline</a:t>
            </a:r>
            <a:r>
              <a:rPr lang="en-US" dirty="0">
                <a:solidFill>
                  <a:schemeClr val="accent2"/>
                </a:solidFill>
              </a:rPr>
              <a:t> </a:t>
            </a:r>
            <a:r>
              <a:rPr lang="en-US" dirty="0"/>
              <a:t>(or </a:t>
            </a:r>
            <a:r>
              <a:rPr lang="en-US" dirty="0">
                <a:solidFill>
                  <a:schemeClr val="accent2"/>
                </a:solidFill>
                <a:latin typeface="Courier New" panose="02070309020205020404" pitchFamily="49" charset="0"/>
                <a:cs typeface="Courier New" panose="02070309020205020404" pitchFamily="49" charset="0"/>
              </a:rPr>
              <a:t>Scenario Template</a:t>
            </a:r>
            <a:r>
              <a:rPr lang="en-US" dirty="0"/>
              <a:t>)</a:t>
            </a:r>
            <a:r>
              <a:rPr lang="en-US" b="1" dirty="0"/>
              <a:t> </a:t>
            </a:r>
            <a:r>
              <a:rPr lang="en-US" dirty="0"/>
              <a:t>– Run the same scenarios multiple times with different variables</a:t>
            </a:r>
            <a:endParaRPr lang="en-US" b="1" dirty="0"/>
          </a:p>
          <a:p>
            <a:pPr marL="0" indent="0">
              <a:buNone/>
            </a:pPr>
            <a:endParaRPr lang="en-US" sz="1400" dirty="0"/>
          </a:p>
          <a:p>
            <a:pPr marL="0" indent="0">
              <a:buNone/>
            </a:pPr>
            <a:br>
              <a:rPr lang="en-US" sz="1400" dirty="0"/>
            </a:br>
            <a:br>
              <a:rPr lang="en-US" sz="1400" dirty="0"/>
            </a:br>
            <a:endParaRPr lang="en-US" sz="1400" dirty="0"/>
          </a:p>
          <a:p>
            <a:pPr marL="0" indent="0">
              <a:buNone/>
            </a:pPr>
            <a:r>
              <a:rPr lang="en-US" sz="1400" dirty="0"/>
              <a:t>SOURCE: Gherkin Reference</a:t>
            </a:r>
            <a:br>
              <a:rPr lang="en-US" sz="1400" dirty="0"/>
            </a:br>
            <a:r>
              <a:rPr lang="en-US" sz="1400" dirty="0">
                <a:hlinkClick r:id="rId2"/>
              </a:rPr>
              <a:t>https://cucumber.io/docs/gherkin/reference</a:t>
            </a:r>
            <a:endParaRPr lang="en-US" sz="1400" dirty="0"/>
          </a:p>
          <a:p>
            <a:pPr lvl="1"/>
            <a:endParaRPr lang="en-US" sz="1400" dirty="0"/>
          </a:p>
          <a:p>
            <a:endParaRPr lang="en-US" sz="1400" dirty="0"/>
          </a:p>
        </p:txBody>
      </p:sp>
      <p:sp>
        <p:nvSpPr>
          <p:cNvPr id="4" name="Text Placeholder 3">
            <a:extLst>
              <a:ext uri="{FF2B5EF4-FFF2-40B4-BE49-F238E27FC236}">
                <a16:creationId xmlns:a16="http://schemas.microsoft.com/office/drawing/2014/main" id="{602A0077-A9E7-7E42-8E28-0C6811AD1290}"/>
              </a:ext>
            </a:extLst>
          </p:cNvPr>
          <p:cNvSpPr>
            <a:spLocks noGrp="1"/>
          </p:cNvSpPr>
          <p:nvPr>
            <p:ph type="body" sz="quarter" idx="13"/>
          </p:nvPr>
        </p:nvSpPr>
        <p:spPr/>
        <p:txBody>
          <a:bodyPr/>
          <a:lstStyle/>
          <a:p>
            <a:r>
              <a:rPr lang="en-US" dirty="0"/>
              <a:t>Gherkin Keywords</a:t>
            </a:r>
          </a:p>
        </p:txBody>
      </p:sp>
      <p:sp>
        <p:nvSpPr>
          <p:cNvPr id="5" name="Title 4">
            <a:extLst>
              <a:ext uri="{FF2B5EF4-FFF2-40B4-BE49-F238E27FC236}">
                <a16:creationId xmlns:a16="http://schemas.microsoft.com/office/drawing/2014/main" id="{D5E01227-B922-1045-A8C2-394E78886615}"/>
              </a:ext>
            </a:extLst>
          </p:cNvPr>
          <p:cNvSpPr>
            <a:spLocks noGrp="1"/>
          </p:cNvSpPr>
          <p:nvPr>
            <p:ph type="title"/>
          </p:nvPr>
        </p:nvSpPr>
        <p:spPr/>
        <p:txBody>
          <a:bodyPr/>
          <a:lstStyle/>
          <a:p>
            <a:r>
              <a:rPr lang="en-US" dirty="0"/>
              <a:t>Acceptance Testing</a:t>
            </a:r>
          </a:p>
        </p:txBody>
      </p:sp>
    </p:spTree>
    <p:extLst>
      <p:ext uri="{BB962C8B-B14F-4D97-AF65-F5344CB8AC3E}">
        <p14:creationId xmlns:p14="http://schemas.microsoft.com/office/powerpoint/2010/main" val="3252227473"/>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1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1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1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8" dur="1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1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4" dur="1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1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50" dur="1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BA2D39-EA8F-5045-8FB8-86B3626FBA2E}"/>
              </a:ext>
            </a:extLst>
          </p:cNvPr>
          <p:cNvSpPr>
            <a:spLocks noGrp="1"/>
          </p:cNvSpPr>
          <p:nvPr>
            <p:ph type="sldNum" sz="quarter" idx="11"/>
          </p:nvPr>
        </p:nvSpPr>
        <p:spPr/>
        <p:txBody>
          <a:bodyPr/>
          <a:lstStyle/>
          <a:p>
            <a:fld id="{762E77F0-FB5B-4E8E-9BC9-34F14560A017}" type="slidenum">
              <a:rPr lang="en-US" smtClean="0"/>
              <a:pPr/>
              <a:t>5</a:t>
            </a:fld>
            <a:endParaRPr lang="en-US"/>
          </a:p>
        </p:txBody>
      </p:sp>
      <p:sp>
        <p:nvSpPr>
          <p:cNvPr id="3" name="Text Placeholder 2">
            <a:extLst>
              <a:ext uri="{FF2B5EF4-FFF2-40B4-BE49-F238E27FC236}">
                <a16:creationId xmlns:a16="http://schemas.microsoft.com/office/drawing/2014/main" id="{02EB5E28-9BDB-1B4C-8C32-F38A6D86020C}"/>
              </a:ext>
            </a:extLst>
          </p:cNvPr>
          <p:cNvSpPr>
            <a:spLocks noGrp="1"/>
          </p:cNvSpPr>
          <p:nvPr>
            <p:ph type="body" sz="quarter" idx="12"/>
          </p:nvPr>
        </p:nvSpPr>
        <p:spPr/>
        <p:txBody>
          <a:bodyPr/>
          <a:lstStyle/>
          <a:p>
            <a:r>
              <a:rPr lang="en-US" dirty="0"/>
              <a:t>Basic understanding of object-oriented development</a:t>
            </a:r>
            <a:br>
              <a:rPr lang="en-US" dirty="0"/>
            </a:br>
            <a:r>
              <a:rPr lang="en-US" dirty="0"/>
              <a:t>(preferably in the context of PHP and/or Drupal)</a:t>
            </a:r>
          </a:p>
          <a:p>
            <a:r>
              <a:rPr lang="en-US" dirty="0"/>
              <a:t>An account on </a:t>
            </a:r>
            <a:r>
              <a:rPr lang="en-US" dirty="0" err="1"/>
              <a:t>github.com</a:t>
            </a:r>
            <a:endParaRPr lang="en-US" dirty="0"/>
          </a:p>
          <a:p>
            <a:r>
              <a:rPr lang="en-US" dirty="0"/>
              <a:t>A laptop with the the following installed, either directly on your system or within a virtual environment</a:t>
            </a:r>
          </a:p>
          <a:p>
            <a:pPr lvl="1"/>
            <a:r>
              <a:rPr lang="en-US" dirty="0"/>
              <a:t>git</a:t>
            </a:r>
          </a:p>
          <a:p>
            <a:pPr lvl="1"/>
            <a:r>
              <a:rPr lang="en-US" dirty="0"/>
              <a:t>PHP 7.1-7.3</a:t>
            </a:r>
          </a:p>
          <a:p>
            <a:pPr lvl="1"/>
            <a:r>
              <a:rPr lang="en-US" dirty="0"/>
              <a:t>Composer 1.8+</a:t>
            </a:r>
          </a:p>
          <a:p>
            <a:pPr lvl="1"/>
            <a:r>
              <a:rPr lang="en-US" dirty="0" err="1"/>
              <a:t>Sqlite</a:t>
            </a:r>
            <a:r>
              <a:rPr lang="en-US" dirty="0"/>
              <a:t> 3</a:t>
            </a:r>
          </a:p>
          <a:p>
            <a:pPr lvl="1"/>
            <a:r>
              <a:rPr lang="en-US" dirty="0"/>
              <a:t>Node.js 8</a:t>
            </a:r>
            <a:br>
              <a:rPr lang="en-US" dirty="0"/>
            </a:br>
            <a:r>
              <a:rPr lang="en-US" dirty="0"/>
              <a:t>(Look into using </a:t>
            </a:r>
            <a:r>
              <a:rPr lang="en-US" i="1" dirty="0" err="1"/>
              <a:t>nvm</a:t>
            </a:r>
            <a:r>
              <a:rPr lang="en-US" dirty="0"/>
              <a:t> if you need other versions installed on your system)</a:t>
            </a:r>
          </a:p>
          <a:p>
            <a:pPr lvl="1"/>
            <a:r>
              <a:rPr lang="en-US" dirty="0"/>
              <a:t>Yarn 1.17+</a:t>
            </a:r>
          </a:p>
          <a:p>
            <a:r>
              <a:rPr lang="en-US" dirty="0"/>
              <a:t>See training materials on GitHub for more information:</a:t>
            </a:r>
            <a:br>
              <a:rPr lang="en-US" dirty="0"/>
            </a:br>
            <a:r>
              <a:rPr lang="en-US" dirty="0">
                <a:solidFill>
                  <a:srgbClr val="EB0000"/>
                </a:solidFill>
              </a:rPr>
              <a:t>https://</a:t>
            </a:r>
            <a:r>
              <a:rPr lang="en-US" dirty="0" err="1">
                <a:solidFill>
                  <a:srgbClr val="EB0000"/>
                </a:solidFill>
              </a:rPr>
              <a:t>github.com</a:t>
            </a:r>
            <a:r>
              <a:rPr lang="en-US" dirty="0">
                <a:solidFill>
                  <a:srgbClr val="EB0000"/>
                </a:solidFill>
              </a:rPr>
              <a:t>/</a:t>
            </a:r>
            <a:r>
              <a:rPr lang="en-US" dirty="0" err="1">
                <a:solidFill>
                  <a:srgbClr val="EB0000"/>
                </a:solidFill>
              </a:rPr>
              <a:t>WidgetsBurritos</a:t>
            </a:r>
            <a:r>
              <a:rPr lang="en-US" dirty="0">
                <a:solidFill>
                  <a:srgbClr val="EB0000"/>
                </a:solidFill>
              </a:rPr>
              <a:t>/test-d8-site</a:t>
            </a:r>
          </a:p>
          <a:p>
            <a:pPr marL="0" indent="0">
              <a:buNone/>
            </a:pPr>
            <a:endParaRPr lang="en-US" dirty="0"/>
          </a:p>
          <a:p>
            <a:pPr lvl="1"/>
            <a:endParaRPr lang="en-US" dirty="0"/>
          </a:p>
        </p:txBody>
      </p:sp>
      <p:sp>
        <p:nvSpPr>
          <p:cNvPr id="4" name="Text Placeholder 3">
            <a:extLst>
              <a:ext uri="{FF2B5EF4-FFF2-40B4-BE49-F238E27FC236}">
                <a16:creationId xmlns:a16="http://schemas.microsoft.com/office/drawing/2014/main" id="{2616CB9D-D465-404B-9281-1D11E178F7F5}"/>
              </a:ext>
            </a:extLst>
          </p:cNvPr>
          <p:cNvSpPr>
            <a:spLocks noGrp="1"/>
          </p:cNvSpPr>
          <p:nvPr>
            <p:ph type="body" sz="quarter" idx="13"/>
          </p:nvPr>
        </p:nvSpPr>
        <p:spPr/>
        <p:txBody>
          <a:bodyPr/>
          <a:lstStyle/>
          <a:p>
            <a:r>
              <a:rPr lang="en-US" dirty="0"/>
              <a:t>What you need to have for today’s training </a:t>
            </a:r>
          </a:p>
        </p:txBody>
      </p:sp>
      <p:sp>
        <p:nvSpPr>
          <p:cNvPr id="5" name="Title 4">
            <a:extLst>
              <a:ext uri="{FF2B5EF4-FFF2-40B4-BE49-F238E27FC236}">
                <a16:creationId xmlns:a16="http://schemas.microsoft.com/office/drawing/2014/main" id="{C986CE03-9B7E-DD41-92FE-D9710A3B367C}"/>
              </a:ext>
            </a:extLst>
          </p:cNvPr>
          <p:cNvSpPr>
            <a:spLocks noGrp="1"/>
          </p:cNvSpPr>
          <p:nvPr>
            <p:ph type="title"/>
          </p:nvPr>
        </p:nvSpPr>
        <p:spPr/>
        <p:txBody>
          <a:bodyPr/>
          <a:lstStyle/>
          <a:p>
            <a:r>
              <a:rPr lang="en-US" dirty="0"/>
              <a:t>Training</a:t>
            </a:r>
            <a:br>
              <a:rPr lang="en-US" dirty="0"/>
            </a:br>
            <a:r>
              <a:rPr lang="en-US" dirty="0"/>
              <a:t>Prerequisites</a:t>
            </a:r>
          </a:p>
        </p:txBody>
      </p:sp>
    </p:spTree>
    <p:extLst>
      <p:ext uri="{BB962C8B-B14F-4D97-AF65-F5344CB8AC3E}">
        <p14:creationId xmlns:p14="http://schemas.microsoft.com/office/powerpoint/2010/main" val="2105273432"/>
      </p:ext>
    </p:extLst>
  </p:cSld>
  <p:clrMapOvr>
    <a:masterClrMapping/>
  </p:clrMapOvr>
  <p:transition spd="med" advClick="0" advTm="20000">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1DC308-8FA4-0340-B9DA-88EDF852CD68}"/>
              </a:ext>
            </a:extLst>
          </p:cNvPr>
          <p:cNvSpPr>
            <a:spLocks noGrp="1"/>
          </p:cNvSpPr>
          <p:nvPr>
            <p:ph type="sldNum" sz="quarter" idx="11"/>
          </p:nvPr>
        </p:nvSpPr>
        <p:spPr/>
        <p:txBody>
          <a:bodyPr/>
          <a:lstStyle/>
          <a:p>
            <a:fld id="{762E77F0-FB5B-4E8E-9BC9-34F14560A017}" type="slidenum">
              <a:rPr lang="en-US" smtClean="0"/>
              <a:pPr/>
              <a:t>50</a:t>
            </a:fld>
            <a:endParaRPr lang="en-US"/>
          </a:p>
        </p:txBody>
      </p:sp>
      <p:pic>
        <p:nvPicPr>
          <p:cNvPr id="6" name="Picture 5">
            <a:extLst>
              <a:ext uri="{FF2B5EF4-FFF2-40B4-BE49-F238E27FC236}">
                <a16:creationId xmlns:a16="http://schemas.microsoft.com/office/drawing/2014/main" id="{F21AA5B3-7FB1-6541-B1F6-053A526F4DC2}"/>
              </a:ext>
            </a:extLst>
          </p:cNvPr>
          <p:cNvPicPr>
            <a:picLocks noChangeAspect="1"/>
          </p:cNvPicPr>
          <p:nvPr/>
        </p:nvPicPr>
        <p:blipFill>
          <a:blip r:embed="rId2"/>
          <a:stretch>
            <a:fillRect/>
          </a:stretch>
        </p:blipFill>
        <p:spPr>
          <a:xfrm>
            <a:off x="3469604" y="115246"/>
            <a:ext cx="7032313" cy="3313754"/>
          </a:xfrm>
          <a:prstGeom prst="rect">
            <a:avLst/>
          </a:prstGeom>
        </p:spPr>
      </p:pic>
      <p:sp>
        <p:nvSpPr>
          <p:cNvPr id="4" name="Text Placeholder 3">
            <a:extLst>
              <a:ext uri="{FF2B5EF4-FFF2-40B4-BE49-F238E27FC236}">
                <a16:creationId xmlns:a16="http://schemas.microsoft.com/office/drawing/2014/main" id="{119283B0-2397-B64C-B63F-6779BE982521}"/>
              </a:ext>
            </a:extLst>
          </p:cNvPr>
          <p:cNvSpPr>
            <a:spLocks noGrp="1"/>
          </p:cNvSpPr>
          <p:nvPr>
            <p:ph type="body" sz="quarter" idx="13"/>
          </p:nvPr>
        </p:nvSpPr>
        <p:spPr/>
        <p:txBody>
          <a:bodyPr/>
          <a:lstStyle/>
          <a:p>
            <a:r>
              <a:rPr lang="en-US" dirty="0"/>
              <a:t>Example Behat Acceptance Test</a:t>
            </a:r>
          </a:p>
        </p:txBody>
      </p:sp>
      <p:sp>
        <p:nvSpPr>
          <p:cNvPr id="5" name="Title 4">
            <a:extLst>
              <a:ext uri="{FF2B5EF4-FFF2-40B4-BE49-F238E27FC236}">
                <a16:creationId xmlns:a16="http://schemas.microsoft.com/office/drawing/2014/main" id="{20F2F2A2-26D0-4244-B72C-8C7CCB0584FC}"/>
              </a:ext>
            </a:extLst>
          </p:cNvPr>
          <p:cNvSpPr>
            <a:spLocks noGrp="1"/>
          </p:cNvSpPr>
          <p:nvPr>
            <p:ph type="title"/>
          </p:nvPr>
        </p:nvSpPr>
        <p:spPr/>
        <p:txBody>
          <a:bodyPr/>
          <a:lstStyle/>
          <a:p>
            <a:r>
              <a:rPr lang="en-US" dirty="0"/>
              <a:t>Acceptance Testing</a:t>
            </a:r>
          </a:p>
        </p:txBody>
      </p:sp>
      <p:pic>
        <p:nvPicPr>
          <p:cNvPr id="9" name="Picture 8">
            <a:extLst>
              <a:ext uri="{FF2B5EF4-FFF2-40B4-BE49-F238E27FC236}">
                <a16:creationId xmlns:a16="http://schemas.microsoft.com/office/drawing/2014/main" id="{589F93DA-87D0-FB47-94C7-7129FC886378}"/>
              </a:ext>
            </a:extLst>
          </p:cNvPr>
          <p:cNvPicPr>
            <a:picLocks noChangeAspect="1"/>
          </p:cNvPicPr>
          <p:nvPr/>
        </p:nvPicPr>
        <p:blipFill>
          <a:blip r:embed="rId3"/>
          <a:stretch>
            <a:fillRect/>
          </a:stretch>
        </p:blipFill>
        <p:spPr>
          <a:xfrm>
            <a:off x="3469605" y="3563284"/>
            <a:ext cx="8112796" cy="3294716"/>
          </a:xfrm>
          <a:prstGeom prst="rect">
            <a:avLst/>
          </a:prstGeom>
        </p:spPr>
      </p:pic>
    </p:spTree>
    <p:extLst>
      <p:ext uri="{BB962C8B-B14F-4D97-AF65-F5344CB8AC3E}">
        <p14:creationId xmlns:p14="http://schemas.microsoft.com/office/powerpoint/2010/main" val="3910131992"/>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 fill="hold"/>
                                        <p:tgtEl>
                                          <p:spTgt spid="9"/>
                                        </p:tgtEl>
                                        <p:attrNameLst>
                                          <p:attrName>ppt_x</p:attrName>
                                        </p:attrNameLst>
                                      </p:cBhvr>
                                      <p:tavLst>
                                        <p:tav tm="0">
                                          <p:val>
                                            <p:strVal val="1+#ppt_w/2"/>
                                          </p:val>
                                        </p:tav>
                                        <p:tav tm="100000">
                                          <p:val>
                                            <p:strVal val="#ppt_x"/>
                                          </p:val>
                                        </p:tav>
                                      </p:tavLst>
                                    </p:anim>
                                    <p:anim calcmode="lin" valueType="num">
                                      <p:cBhvr additive="base">
                                        <p:cTn id="8" dur="1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BF4878-9566-2F42-83DE-10E67DE34ADA}"/>
              </a:ext>
            </a:extLst>
          </p:cNvPr>
          <p:cNvSpPr>
            <a:spLocks noGrp="1"/>
          </p:cNvSpPr>
          <p:nvPr>
            <p:ph type="sldNum" sz="quarter" idx="11"/>
          </p:nvPr>
        </p:nvSpPr>
        <p:spPr/>
        <p:txBody>
          <a:bodyPr/>
          <a:lstStyle/>
          <a:p>
            <a:fld id="{762E77F0-FB5B-4E8E-9BC9-34F14560A017}" type="slidenum">
              <a:rPr lang="en-US" smtClean="0"/>
              <a:pPr/>
              <a:t>51</a:t>
            </a:fld>
            <a:endParaRPr lang="en-US"/>
          </a:p>
        </p:txBody>
      </p:sp>
      <p:sp>
        <p:nvSpPr>
          <p:cNvPr id="3" name="Text Placeholder 2">
            <a:extLst>
              <a:ext uri="{FF2B5EF4-FFF2-40B4-BE49-F238E27FC236}">
                <a16:creationId xmlns:a16="http://schemas.microsoft.com/office/drawing/2014/main" id="{025F9D79-54D4-9D43-B2C7-799AD64EBF3A}"/>
              </a:ext>
            </a:extLst>
          </p:cNvPr>
          <p:cNvSpPr>
            <a:spLocks noGrp="1"/>
          </p:cNvSpPr>
          <p:nvPr>
            <p:ph type="body" sz="quarter" idx="12"/>
          </p:nvPr>
        </p:nvSpPr>
        <p:spPr/>
        <p:txBody>
          <a:bodyPr/>
          <a:lstStyle/>
          <a:p>
            <a:r>
              <a:rPr lang="en-US" dirty="0"/>
              <a:t>Add the following packages via composer:</a:t>
            </a:r>
          </a:p>
          <a:p>
            <a:pPr lvl="1"/>
            <a:r>
              <a:rPr lang="en-US" dirty="0">
                <a:solidFill>
                  <a:schemeClr val="accent2"/>
                </a:solidFill>
                <a:latin typeface="Courier New" panose="02070309020205020404" pitchFamily="49" charset="0"/>
                <a:cs typeface="Courier New" panose="02070309020205020404" pitchFamily="49" charset="0"/>
              </a:rPr>
              <a:t>behat/behat</a:t>
            </a:r>
          </a:p>
          <a:p>
            <a:pPr lvl="1"/>
            <a:r>
              <a:rPr lang="en-US" dirty="0" err="1">
                <a:solidFill>
                  <a:schemeClr val="accent2"/>
                </a:solidFill>
                <a:latin typeface="Courier New" panose="02070309020205020404" pitchFamily="49" charset="0"/>
                <a:cs typeface="Courier New" panose="02070309020205020404" pitchFamily="49" charset="0"/>
              </a:rPr>
              <a:t>dmore</a:t>
            </a:r>
            <a:r>
              <a:rPr lang="en-US" dirty="0">
                <a:solidFill>
                  <a:schemeClr val="accent2"/>
                </a:solidFill>
                <a:latin typeface="Courier New" panose="02070309020205020404" pitchFamily="49" charset="0"/>
                <a:cs typeface="Courier New" panose="02070309020205020404" pitchFamily="49" charset="0"/>
              </a:rPr>
              <a:t>/behat-chrome-extension</a:t>
            </a:r>
          </a:p>
          <a:p>
            <a:pPr lvl="1"/>
            <a:r>
              <a:rPr lang="en-US" dirty="0" err="1">
                <a:solidFill>
                  <a:schemeClr val="accent2"/>
                </a:solidFill>
                <a:latin typeface="Courier New" panose="02070309020205020404" pitchFamily="49" charset="0"/>
                <a:cs typeface="Courier New" panose="02070309020205020404" pitchFamily="49" charset="0"/>
              </a:rPr>
              <a:t>drupal</a:t>
            </a:r>
            <a:r>
              <a:rPr lang="en-US" dirty="0">
                <a:solidFill>
                  <a:schemeClr val="accent2"/>
                </a:solidFill>
                <a:latin typeface="Courier New" panose="02070309020205020404" pitchFamily="49" charset="0"/>
                <a:cs typeface="Courier New" panose="02070309020205020404" pitchFamily="49" charset="0"/>
              </a:rPr>
              <a:t>/</a:t>
            </a:r>
            <a:r>
              <a:rPr lang="en-US" dirty="0" err="1">
                <a:solidFill>
                  <a:schemeClr val="accent2"/>
                </a:solidFill>
                <a:latin typeface="Courier New" panose="02070309020205020404" pitchFamily="49" charset="0"/>
                <a:cs typeface="Courier New" panose="02070309020205020404" pitchFamily="49" charset="0"/>
              </a:rPr>
              <a:t>drupal</a:t>
            </a:r>
            <a:r>
              <a:rPr lang="en-US" dirty="0">
                <a:solidFill>
                  <a:schemeClr val="accent2"/>
                </a:solidFill>
                <a:latin typeface="Courier New" panose="02070309020205020404" pitchFamily="49" charset="0"/>
                <a:cs typeface="Courier New" panose="02070309020205020404" pitchFamily="49" charset="0"/>
              </a:rPr>
              <a:t>-extension</a:t>
            </a:r>
          </a:p>
          <a:p>
            <a:r>
              <a:rPr lang="en-US" dirty="0"/>
              <a:t>Behat settings are defined in a </a:t>
            </a:r>
            <a:r>
              <a:rPr lang="en-US" dirty="0" err="1">
                <a:solidFill>
                  <a:schemeClr val="accent2"/>
                </a:solidFill>
                <a:latin typeface="Courier New" panose="02070309020205020404" pitchFamily="49" charset="0"/>
                <a:cs typeface="Courier New" panose="02070309020205020404" pitchFamily="49" charset="0"/>
              </a:rPr>
              <a:t>behat.yml</a:t>
            </a:r>
            <a:r>
              <a:rPr lang="en-US" dirty="0"/>
              <a:t> file usually at the root of your project</a:t>
            </a:r>
          </a:p>
          <a:p>
            <a:pPr lvl="1"/>
            <a:r>
              <a:rPr lang="en-US" dirty="0"/>
              <a:t>Tests live in feature files defined by a </a:t>
            </a:r>
            <a:r>
              <a:rPr lang="en-US" dirty="0">
                <a:solidFill>
                  <a:schemeClr val="accent2"/>
                </a:solidFill>
                <a:latin typeface="Courier New" panose="02070309020205020404" pitchFamily="49" charset="0"/>
                <a:cs typeface="Courier New" panose="02070309020205020404" pitchFamily="49" charset="0"/>
              </a:rPr>
              <a:t>path</a:t>
            </a:r>
            <a:r>
              <a:rPr lang="en-US" dirty="0"/>
              <a:t> directive in your behat settings</a:t>
            </a:r>
          </a:p>
          <a:p>
            <a:pPr lvl="2"/>
            <a:r>
              <a:rPr lang="en-US" dirty="0"/>
              <a:t>By default these files will leave in a </a:t>
            </a:r>
            <a:r>
              <a:rPr lang="en-US" dirty="0">
                <a:solidFill>
                  <a:schemeClr val="accent2"/>
                </a:solidFill>
                <a:latin typeface="Courier New" panose="02070309020205020404" pitchFamily="49" charset="0"/>
                <a:cs typeface="Courier New" panose="02070309020205020404" pitchFamily="49" charset="0"/>
              </a:rPr>
              <a:t>features</a:t>
            </a:r>
            <a:r>
              <a:rPr lang="en-US" dirty="0"/>
              <a:t> directory in the same folder as your </a:t>
            </a:r>
            <a:r>
              <a:rPr lang="en-US" dirty="0" err="1">
                <a:solidFill>
                  <a:schemeClr val="accent2"/>
                </a:solidFill>
                <a:latin typeface="Courier New" panose="02070309020205020404" pitchFamily="49" charset="0"/>
                <a:cs typeface="Courier New" panose="02070309020205020404" pitchFamily="49" charset="0"/>
              </a:rPr>
              <a:t>behat.yml</a:t>
            </a:r>
            <a:r>
              <a:rPr lang="en-US" dirty="0"/>
              <a:t> file.</a:t>
            </a:r>
          </a:p>
          <a:p>
            <a:pPr lvl="1"/>
            <a:r>
              <a:rPr lang="en-US" dirty="0"/>
              <a:t>Step definitions can be defined via contexts specified in the </a:t>
            </a:r>
            <a:r>
              <a:rPr lang="en-US" dirty="0">
                <a:solidFill>
                  <a:schemeClr val="accent2"/>
                </a:solidFill>
                <a:latin typeface="Courier New" panose="02070309020205020404" pitchFamily="49" charset="0"/>
                <a:cs typeface="Courier New" panose="02070309020205020404" pitchFamily="49" charset="0"/>
              </a:rPr>
              <a:t>contexts</a:t>
            </a:r>
            <a:r>
              <a:rPr lang="en-US" dirty="0"/>
              <a:t> directive in your behat settings. </a:t>
            </a:r>
          </a:p>
          <a:p>
            <a:r>
              <a:rPr lang="en-US" dirty="0"/>
              <a:t>You can see all available step-definitions by running the following command</a:t>
            </a:r>
          </a:p>
          <a:p>
            <a:pPr marL="283368" lvl="1" indent="0">
              <a:buNone/>
            </a:pPr>
            <a:r>
              <a:rPr lang="en-US" dirty="0">
                <a:solidFill>
                  <a:schemeClr val="accent2"/>
                </a:solidFill>
                <a:latin typeface="Courier New" panose="02070309020205020404" pitchFamily="49" charset="0"/>
                <a:cs typeface="Courier New" panose="02070309020205020404" pitchFamily="49" charset="0"/>
              </a:rPr>
              <a:t>$ vendor/bin/behat -dl</a:t>
            </a:r>
          </a:p>
          <a:p>
            <a:pPr marL="0" indent="0">
              <a:buNone/>
            </a:pPr>
            <a:endParaRPr lang="en-US" dirty="0"/>
          </a:p>
          <a:p>
            <a:endParaRPr lang="en-US" dirty="0"/>
          </a:p>
        </p:txBody>
      </p:sp>
      <p:sp>
        <p:nvSpPr>
          <p:cNvPr id="4" name="Text Placeholder 3">
            <a:extLst>
              <a:ext uri="{FF2B5EF4-FFF2-40B4-BE49-F238E27FC236}">
                <a16:creationId xmlns:a16="http://schemas.microsoft.com/office/drawing/2014/main" id="{4406027C-7C33-DE45-9245-E1DF62F48428}"/>
              </a:ext>
            </a:extLst>
          </p:cNvPr>
          <p:cNvSpPr>
            <a:spLocks noGrp="1"/>
          </p:cNvSpPr>
          <p:nvPr>
            <p:ph type="body" sz="quarter" idx="13"/>
          </p:nvPr>
        </p:nvSpPr>
        <p:spPr/>
        <p:txBody>
          <a:bodyPr/>
          <a:lstStyle/>
          <a:p>
            <a:r>
              <a:rPr lang="en-US" dirty="0"/>
              <a:t>Installing Behat</a:t>
            </a:r>
          </a:p>
        </p:txBody>
      </p:sp>
      <p:sp>
        <p:nvSpPr>
          <p:cNvPr id="5" name="Title 4">
            <a:extLst>
              <a:ext uri="{FF2B5EF4-FFF2-40B4-BE49-F238E27FC236}">
                <a16:creationId xmlns:a16="http://schemas.microsoft.com/office/drawing/2014/main" id="{2A8AD1D2-CC51-6A4F-81FE-BAF156ADF5E6}"/>
              </a:ext>
            </a:extLst>
          </p:cNvPr>
          <p:cNvSpPr>
            <a:spLocks noGrp="1"/>
          </p:cNvSpPr>
          <p:nvPr>
            <p:ph type="title"/>
          </p:nvPr>
        </p:nvSpPr>
        <p:spPr/>
        <p:txBody>
          <a:bodyPr/>
          <a:lstStyle/>
          <a:p>
            <a:r>
              <a:rPr lang="en-US" dirty="0"/>
              <a:t>Acceptance Testing</a:t>
            </a:r>
          </a:p>
        </p:txBody>
      </p:sp>
    </p:spTree>
    <p:extLst>
      <p:ext uri="{BB962C8B-B14F-4D97-AF65-F5344CB8AC3E}">
        <p14:creationId xmlns:p14="http://schemas.microsoft.com/office/powerpoint/2010/main" val="2490676981"/>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1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8" dur="1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1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14" dur="1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1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20" dur="1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1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26" dur="1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1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32" dur="100" fill="hold"/>
                                        <p:tgtEl>
                                          <p:spTgt spid="3">
                                            <p:txEl>
                                              <p:pRg st="8" end="8"/>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1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36" dur="1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4486FA-4A8B-624B-B5E2-C94E332D364B}"/>
              </a:ext>
            </a:extLst>
          </p:cNvPr>
          <p:cNvSpPr>
            <a:spLocks noGrp="1"/>
          </p:cNvSpPr>
          <p:nvPr>
            <p:ph type="sldNum" sz="quarter" idx="11"/>
          </p:nvPr>
        </p:nvSpPr>
        <p:spPr/>
        <p:txBody>
          <a:bodyPr/>
          <a:lstStyle/>
          <a:p>
            <a:fld id="{762E77F0-FB5B-4E8E-9BC9-34F14560A017}" type="slidenum">
              <a:rPr lang="en-US" smtClean="0"/>
              <a:pPr/>
              <a:t>52</a:t>
            </a:fld>
            <a:endParaRPr lang="en-US"/>
          </a:p>
        </p:txBody>
      </p:sp>
      <p:sp>
        <p:nvSpPr>
          <p:cNvPr id="3" name="Text Placeholder 2">
            <a:extLst>
              <a:ext uri="{FF2B5EF4-FFF2-40B4-BE49-F238E27FC236}">
                <a16:creationId xmlns:a16="http://schemas.microsoft.com/office/drawing/2014/main" id="{8C0CA753-B827-8F49-827D-6691334F1035}"/>
              </a:ext>
            </a:extLst>
          </p:cNvPr>
          <p:cNvSpPr>
            <a:spLocks noGrp="1"/>
          </p:cNvSpPr>
          <p:nvPr>
            <p:ph type="body" sz="quarter" idx="12"/>
          </p:nvPr>
        </p:nvSpPr>
        <p:spPr>
          <a:xfrm>
            <a:off x="3238499" y="310896"/>
            <a:ext cx="8836269" cy="6176772"/>
          </a:xfrm>
        </p:spPr>
        <p:txBody>
          <a:bodyPr/>
          <a:lstStyle/>
          <a:p>
            <a:r>
              <a:rPr lang="en-US" dirty="0" err="1">
                <a:solidFill>
                  <a:schemeClr val="accent2"/>
                </a:solidFill>
                <a:latin typeface="Courier New" panose="02070309020205020404" pitchFamily="49" charset="0"/>
                <a:cs typeface="Courier New" panose="02070309020205020404" pitchFamily="49" charset="0"/>
              </a:rPr>
              <a:t>drupal</a:t>
            </a:r>
            <a:r>
              <a:rPr lang="en-US" dirty="0">
                <a:solidFill>
                  <a:schemeClr val="accent2"/>
                </a:solidFill>
                <a:latin typeface="Courier New" panose="02070309020205020404" pitchFamily="49" charset="0"/>
                <a:cs typeface="Courier New" panose="02070309020205020404" pitchFamily="49" charset="0"/>
              </a:rPr>
              <a:t>/</a:t>
            </a:r>
            <a:r>
              <a:rPr lang="en-US" dirty="0" err="1">
                <a:solidFill>
                  <a:schemeClr val="accent2"/>
                </a:solidFill>
                <a:latin typeface="Courier New" panose="02070309020205020404" pitchFamily="49" charset="0"/>
                <a:cs typeface="Courier New" panose="02070309020205020404" pitchFamily="49" charset="0"/>
              </a:rPr>
              <a:t>drupal</a:t>
            </a:r>
            <a:r>
              <a:rPr lang="en-US" dirty="0">
                <a:solidFill>
                  <a:schemeClr val="accent2"/>
                </a:solidFill>
                <a:latin typeface="Courier New" panose="02070309020205020404" pitchFamily="49" charset="0"/>
                <a:cs typeface="Courier New" panose="02070309020205020404" pitchFamily="49" charset="0"/>
              </a:rPr>
              <a:t>-extension</a:t>
            </a:r>
            <a:r>
              <a:rPr lang="en-US" dirty="0"/>
              <a:t> provides the following contexts:</a:t>
            </a:r>
          </a:p>
          <a:p>
            <a:pPr lvl="1"/>
            <a:r>
              <a:rPr lang="en-US" dirty="0" err="1">
                <a:solidFill>
                  <a:schemeClr val="accent2"/>
                </a:solidFill>
                <a:latin typeface="Courier New" panose="02070309020205020404" pitchFamily="49" charset="0"/>
                <a:cs typeface="Courier New" panose="02070309020205020404" pitchFamily="49" charset="0"/>
              </a:rPr>
              <a:t>RawDrupalContext</a:t>
            </a:r>
            <a:r>
              <a:rPr lang="en-US" dirty="0"/>
              <a:t> – No step-definitions provided but has all the necessary pieces to interact with Drupal and the browser</a:t>
            </a:r>
          </a:p>
          <a:p>
            <a:pPr lvl="1"/>
            <a:r>
              <a:rPr lang="en-US" dirty="0" err="1">
                <a:solidFill>
                  <a:schemeClr val="accent2"/>
                </a:solidFill>
                <a:latin typeface="Courier New" panose="02070309020205020404" pitchFamily="49" charset="0"/>
                <a:cs typeface="Courier New" panose="02070309020205020404" pitchFamily="49" charset="0"/>
              </a:rPr>
              <a:t>DrupalContext</a:t>
            </a:r>
            <a:r>
              <a:rPr lang="en-US" dirty="0"/>
              <a:t> – Provides step-definitions for creating users, terms and nodes</a:t>
            </a:r>
          </a:p>
          <a:p>
            <a:pPr lvl="1"/>
            <a:r>
              <a:rPr lang="en-US" dirty="0" err="1">
                <a:solidFill>
                  <a:schemeClr val="accent2"/>
                </a:solidFill>
                <a:latin typeface="Courier New" panose="02070309020205020404" pitchFamily="49" charset="0"/>
                <a:cs typeface="Courier New" panose="02070309020205020404" pitchFamily="49" charset="0"/>
              </a:rPr>
              <a:t>MinkContext</a:t>
            </a:r>
            <a:r>
              <a:rPr lang="en-US" dirty="0"/>
              <a:t> – Provides steps-definitions specific to regions and forms plus basic browser simulation</a:t>
            </a:r>
          </a:p>
          <a:p>
            <a:pPr lvl="1"/>
            <a:r>
              <a:rPr lang="en-US" dirty="0" err="1">
                <a:solidFill>
                  <a:schemeClr val="accent2"/>
                </a:solidFill>
                <a:latin typeface="Courier New" panose="02070309020205020404" pitchFamily="49" charset="0"/>
                <a:cs typeface="Courier New" panose="02070309020205020404" pitchFamily="49" charset="0"/>
              </a:rPr>
              <a:t>MarkupContext</a:t>
            </a:r>
            <a:r>
              <a:rPr lang="en-US" dirty="0"/>
              <a:t> – Provides step-definitions related to HTML tags/attributes</a:t>
            </a:r>
          </a:p>
          <a:p>
            <a:pPr lvl="1"/>
            <a:r>
              <a:rPr lang="en-US" dirty="0" err="1">
                <a:solidFill>
                  <a:schemeClr val="accent2"/>
                </a:solidFill>
                <a:latin typeface="Courier New" panose="02070309020205020404" pitchFamily="49" charset="0"/>
                <a:cs typeface="Courier New" panose="02070309020205020404" pitchFamily="49" charset="0"/>
              </a:rPr>
              <a:t>MessageContext</a:t>
            </a:r>
            <a:r>
              <a:rPr lang="en-US" dirty="0"/>
              <a:t> – Provides step-definitions related to Drupal messages</a:t>
            </a:r>
            <a:br>
              <a:rPr lang="en-US" dirty="0"/>
            </a:br>
            <a:r>
              <a:rPr lang="en-US" dirty="0"/>
              <a:t>(i.e. notices, warnings, errors)</a:t>
            </a:r>
          </a:p>
          <a:p>
            <a:pPr lvl="1"/>
            <a:r>
              <a:rPr lang="en-US" dirty="0" err="1">
                <a:solidFill>
                  <a:schemeClr val="accent2"/>
                </a:solidFill>
                <a:latin typeface="Courier New" panose="02070309020205020404" pitchFamily="49" charset="0"/>
                <a:cs typeface="Courier New" panose="02070309020205020404" pitchFamily="49" charset="0"/>
              </a:rPr>
              <a:t>DrushContext</a:t>
            </a:r>
            <a:r>
              <a:rPr lang="en-US" dirty="0"/>
              <a:t> – Allows steps to call </a:t>
            </a:r>
            <a:r>
              <a:rPr lang="en-US" dirty="0" err="1"/>
              <a:t>drush</a:t>
            </a:r>
            <a:r>
              <a:rPr lang="en-US" dirty="0"/>
              <a:t> commands</a:t>
            </a:r>
          </a:p>
          <a:p>
            <a:r>
              <a:rPr lang="en-US" dirty="0"/>
              <a:t>You can also define your own contexts to define your own step definitions:</a:t>
            </a:r>
          </a:p>
          <a:p>
            <a:pPr lvl="1"/>
            <a:r>
              <a:rPr lang="en-US" dirty="0"/>
              <a:t>These should live in a </a:t>
            </a:r>
            <a:r>
              <a:rPr lang="en-US" dirty="0">
                <a:solidFill>
                  <a:schemeClr val="accent2"/>
                </a:solidFill>
                <a:latin typeface="Courier New" panose="02070309020205020404" pitchFamily="49" charset="0"/>
                <a:cs typeface="Courier New" panose="02070309020205020404" pitchFamily="49" charset="0"/>
              </a:rPr>
              <a:t>bootstrap</a:t>
            </a:r>
            <a:r>
              <a:rPr lang="en-US" dirty="0"/>
              <a:t> folder inside your main features directory</a:t>
            </a:r>
          </a:p>
          <a:p>
            <a:pPr lvl="1"/>
            <a:endParaRPr lang="en-US" dirty="0"/>
          </a:p>
        </p:txBody>
      </p:sp>
      <p:sp>
        <p:nvSpPr>
          <p:cNvPr id="4" name="Text Placeholder 3">
            <a:extLst>
              <a:ext uri="{FF2B5EF4-FFF2-40B4-BE49-F238E27FC236}">
                <a16:creationId xmlns:a16="http://schemas.microsoft.com/office/drawing/2014/main" id="{35A71F00-B672-2B49-8CFB-48AF8081425F}"/>
              </a:ext>
            </a:extLst>
          </p:cNvPr>
          <p:cNvSpPr>
            <a:spLocks noGrp="1"/>
          </p:cNvSpPr>
          <p:nvPr>
            <p:ph type="body" sz="quarter" idx="13"/>
          </p:nvPr>
        </p:nvSpPr>
        <p:spPr/>
        <p:txBody>
          <a:bodyPr/>
          <a:lstStyle/>
          <a:p>
            <a:r>
              <a:rPr lang="en-US" dirty="0"/>
              <a:t>Drupal Contexts</a:t>
            </a:r>
          </a:p>
        </p:txBody>
      </p:sp>
      <p:sp>
        <p:nvSpPr>
          <p:cNvPr id="5" name="Title 4">
            <a:extLst>
              <a:ext uri="{FF2B5EF4-FFF2-40B4-BE49-F238E27FC236}">
                <a16:creationId xmlns:a16="http://schemas.microsoft.com/office/drawing/2014/main" id="{B0A59BD4-3A0D-974E-AEDB-7B09F1A3A0F0}"/>
              </a:ext>
            </a:extLst>
          </p:cNvPr>
          <p:cNvSpPr>
            <a:spLocks noGrp="1"/>
          </p:cNvSpPr>
          <p:nvPr>
            <p:ph type="title"/>
          </p:nvPr>
        </p:nvSpPr>
        <p:spPr/>
        <p:txBody>
          <a:bodyPr/>
          <a:lstStyle/>
          <a:p>
            <a:r>
              <a:rPr lang="en-US" dirty="0"/>
              <a:t>Acceptance Testing</a:t>
            </a:r>
          </a:p>
        </p:txBody>
      </p:sp>
    </p:spTree>
    <p:extLst>
      <p:ext uri="{BB962C8B-B14F-4D97-AF65-F5344CB8AC3E}">
        <p14:creationId xmlns:p14="http://schemas.microsoft.com/office/powerpoint/2010/main" val="2166711350"/>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1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1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1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8" dur="1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1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4" dur="100" fill="hold"/>
                                        <p:tgtEl>
                                          <p:spTgt spid="3">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1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48" dur="1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815E53-4349-D344-85D3-603DD54B9C36}"/>
              </a:ext>
            </a:extLst>
          </p:cNvPr>
          <p:cNvSpPr>
            <a:spLocks noGrp="1"/>
          </p:cNvSpPr>
          <p:nvPr>
            <p:ph type="sldNum" sz="quarter" idx="11"/>
          </p:nvPr>
        </p:nvSpPr>
        <p:spPr/>
        <p:txBody>
          <a:bodyPr/>
          <a:lstStyle/>
          <a:p>
            <a:fld id="{762E77F0-FB5B-4E8E-9BC9-34F14560A017}" type="slidenum">
              <a:rPr lang="en-US" smtClean="0"/>
              <a:pPr/>
              <a:t>53</a:t>
            </a:fld>
            <a:endParaRPr lang="en-US"/>
          </a:p>
        </p:txBody>
      </p:sp>
      <p:pic>
        <p:nvPicPr>
          <p:cNvPr id="6" name="Picture 5">
            <a:extLst>
              <a:ext uri="{FF2B5EF4-FFF2-40B4-BE49-F238E27FC236}">
                <a16:creationId xmlns:a16="http://schemas.microsoft.com/office/drawing/2014/main" id="{6B197EC4-0BE7-A149-BD3F-5D827A22C793}"/>
              </a:ext>
            </a:extLst>
          </p:cNvPr>
          <p:cNvPicPr>
            <a:picLocks noChangeAspect="1"/>
          </p:cNvPicPr>
          <p:nvPr/>
        </p:nvPicPr>
        <p:blipFill>
          <a:blip r:embed="rId2"/>
          <a:stretch>
            <a:fillRect/>
          </a:stretch>
        </p:blipFill>
        <p:spPr>
          <a:xfrm>
            <a:off x="3420110" y="581652"/>
            <a:ext cx="8216900" cy="3289300"/>
          </a:xfrm>
          <a:prstGeom prst="rect">
            <a:avLst/>
          </a:prstGeom>
        </p:spPr>
      </p:pic>
      <p:sp>
        <p:nvSpPr>
          <p:cNvPr id="3" name="Text Placeholder 2">
            <a:extLst>
              <a:ext uri="{FF2B5EF4-FFF2-40B4-BE49-F238E27FC236}">
                <a16:creationId xmlns:a16="http://schemas.microsoft.com/office/drawing/2014/main" id="{D3958433-7F4D-9446-8851-2AE1D34B6EA3}"/>
              </a:ext>
            </a:extLst>
          </p:cNvPr>
          <p:cNvSpPr>
            <a:spLocks noGrp="1"/>
          </p:cNvSpPr>
          <p:nvPr>
            <p:ph type="body" sz="quarter" idx="12"/>
          </p:nvPr>
        </p:nvSpPr>
        <p:spPr>
          <a:xfrm>
            <a:off x="3238500" y="310896"/>
            <a:ext cx="8580120" cy="6176772"/>
          </a:xfrm>
        </p:spPr>
        <p:txBody>
          <a:bodyPr/>
          <a:lstStyle/>
          <a:p>
            <a:r>
              <a:rPr lang="en-US" dirty="0" err="1">
                <a:solidFill>
                  <a:schemeClr val="accent2"/>
                </a:solidFill>
                <a:latin typeface="Courier New" panose="02070309020205020404" pitchFamily="49" charset="0"/>
                <a:cs typeface="Courier New" panose="02070309020205020404" pitchFamily="49" charset="0"/>
              </a:rPr>
              <a:t>drupal</a:t>
            </a:r>
            <a:r>
              <a:rPr lang="en-US" dirty="0">
                <a:solidFill>
                  <a:schemeClr val="accent2"/>
                </a:solidFill>
                <a:latin typeface="Courier New" panose="02070309020205020404" pitchFamily="49" charset="0"/>
                <a:cs typeface="Courier New" panose="02070309020205020404" pitchFamily="49" charset="0"/>
              </a:rPr>
              <a:t>/</a:t>
            </a:r>
            <a:r>
              <a:rPr lang="en-US" dirty="0" err="1">
                <a:solidFill>
                  <a:schemeClr val="accent2"/>
                </a:solidFill>
                <a:latin typeface="Courier New" panose="02070309020205020404" pitchFamily="49" charset="0"/>
                <a:cs typeface="Courier New" panose="02070309020205020404" pitchFamily="49" charset="0"/>
              </a:rPr>
              <a:t>drupal</a:t>
            </a:r>
            <a:r>
              <a:rPr lang="en-US" dirty="0">
                <a:solidFill>
                  <a:schemeClr val="accent2"/>
                </a:solidFill>
                <a:latin typeface="Courier New" panose="02070309020205020404" pitchFamily="49" charset="0"/>
                <a:cs typeface="Courier New" panose="02070309020205020404" pitchFamily="49" charset="0"/>
              </a:rPr>
              <a:t>-extension</a:t>
            </a:r>
            <a:r>
              <a:rPr lang="en-US" dirty="0"/>
              <a:t> provides three different extension drivers:</a:t>
            </a:r>
          </a:p>
          <a:p>
            <a:endParaRPr lang="en-US" dirty="0"/>
          </a:p>
          <a:p>
            <a:endParaRPr lang="en-US" dirty="0"/>
          </a:p>
          <a:p>
            <a:endParaRPr lang="en-US" dirty="0"/>
          </a:p>
          <a:p>
            <a:endParaRPr lang="en-US" dirty="0"/>
          </a:p>
          <a:p>
            <a:endParaRPr lang="en-US" dirty="0"/>
          </a:p>
          <a:p>
            <a:endParaRPr lang="en-US" dirty="0"/>
          </a:p>
          <a:p>
            <a:endParaRPr lang="en-US" dirty="0"/>
          </a:p>
          <a:p>
            <a:r>
              <a:rPr lang="en-US" dirty="0"/>
              <a:t>We will mostly focus on the Drupal API driver for this training.</a:t>
            </a:r>
          </a:p>
          <a:p>
            <a:r>
              <a:rPr lang="en-US" dirty="0"/>
              <a:t>To enable the Drupal API driver set </a:t>
            </a:r>
            <a:r>
              <a:rPr lang="en-US" dirty="0" err="1">
                <a:solidFill>
                  <a:schemeClr val="accent2"/>
                </a:solidFill>
                <a:latin typeface="Courier New" panose="02070309020205020404" pitchFamily="49" charset="0"/>
                <a:cs typeface="Courier New" panose="02070309020205020404" pitchFamily="49" charset="0"/>
              </a:rPr>
              <a:t>api_driver</a:t>
            </a:r>
            <a:r>
              <a:rPr lang="en-US" dirty="0"/>
              <a:t> to </a:t>
            </a:r>
            <a:r>
              <a:rPr lang="en-US" dirty="0" err="1">
                <a:solidFill>
                  <a:schemeClr val="accent2"/>
                </a:solidFill>
                <a:latin typeface="Courier New" panose="02070309020205020404" pitchFamily="49" charset="0"/>
                <a:cs typeface="Courier New" panose="02070309020205020404" pitchFamily="49" charset="0"/>
              </a:rPr>
              <a:t>drupal</a:t>
            </a:r>
            <a:r>
              <a:rPr lang="en-US" dirty="0"/>
              <a:t> and define </a:t>
            </a:r>
            <a:r>
              <a:rPr lang="en-US" dirty="0" err="1">
                <a:solidFill>
                  <a:schemeClr val="accent2"/>
                </a:solidFill>
                <a:latin typeface="Courier New" panose="02070309020205020404" pitchFamily="49" charset="0"/>
                <a:cs typeface="Courier New" panose="02070309020205020404" pitchFamily="49" charset="0"/>
              </a:rPr>
              <a:t>drupal_root</a:t>
            </a:r>
            <a:r>
              <a:rPr lang="en-US" dirty="0"/>
              <a:t> in your behat settings.</a:t>
            </a:r>
          </a:p>
          <a:p>
            <a:r>
              <a:rPr lang="en-US" dirty="0"/>
              <a:t>Tag tests with </a:t>
            </a:r>
            <a:r>
              <a:rPr lang="en-US" dirty="0">
                <a:solidFill>
                  <a:schemeClr val="accent2"/>
                </a:solidFill>
                <a:latin typeface="Courier New" panose="02070309020205020404" pitchFamily="49" charset="0"/>
                <a:cs typeface="Courier New" panose="02070309020205020404" pitchFamily="49" charset="0"/>
              </a:rPr>
              <a:t>@</a:t>
            </a:r>
            <a:r>
              <a:rPr lang="en-US" dirty="0" err="1">
                <a:solidFill>
                  <a:schemeClr val="accent2"/>
                </a:solidFill>
                <a:latin typeface="Courier New" panose="02070309020205020404" pitchFamily="49" charset="0"/>
                <a:cs typeface="Courier New" panose="02070309020205020404" pitchFamily="49" charset="0"/>
              </a:rPr>
              <a:t>api</a:t>
            </a:r>
            <a:r>
              <a:rPr lang="en-US" dirty="0">
                <a:solidFill>
                  <a:schemeClr val="accent2"/>
                </a:solidFill>
                <a:cs typeface="Arial" panose="020B0604020202020204" pitchFamily="34" charset="0"/>
              </a:rPr>
              <a:t> </a:t>
            </a:r>
            <a:r>
              <a:rPr lang="en-US" dirty="0"/>
              <a:t>to enable the Drupal API driver for that particular test.</a:t>
            </a:r>
          </a:p>
          <a:p>
            <a:pPr marL="0" indent="0">
              <a:buNone/>
            </a:pPr>
            <a:endParaRPr lang="en-US" dirty="0"/>
          </a:p>
          <a:p>
            <a:pPr marL="0" indent="0">
              <a:buNone/>
            </a:pPr>
            <a:r>
              <a:rPr lang="en-US" sz="1400" dirty="0"/>
              <a:t>SOURCE: Drupal Extension Drivers</a:t>
            </a:r>
            <a:br>
              <a:rPr lang="en-US" sz="1400" dirty="0"/>
            </a:br>
            <a:r>
              <a:rPr lang="en-US" sz="1400" dirty="0">
                <a:hlinkClick r:id="rId3"/>
              </a:rPr>
              <a:t>https://behat-drupal-extension.readthedocs.io/en/3.1/drivers.html</a:t>
            </a:r>
            <a:endParaRPr lang="en-US" sz="1400" dirty="0"/>
          </a:p>
        </p:txBody>
      </p:sp>
      <p:sp>
        <p:nvSpPr>
          <p:cNvPr id="4" name="Text Placeholder 3">
            <a:extLst>
              <a:ext uri="{FF2B5EF4-FFF2-40B4-BE49-F238E27FC236}">
                <a16:creationId xmlns:a16="http://schemas.microsoft.com/office/drawing/2014/main" id="{8C7BA339-5035-A449-BC34-3846373FBA68}"/>
              </a:ext>
            </a:extLst>
          </p:cNvPr>
          <p:cNvSpPr>
            <a:spLocks noGrp="1"/>
          </p:cNvSpPr>
          <p:nvPr>
            <p:ph type="body" sz="quarter" idx="13"/>
          </p:nvPr>
        </p:nvSpPr>
        <p:spPr/>
        <p:txBody>
          <a:bodyPr/>
          <a:lstStyle/>
          <a:p>
            <a:r>
              <a:rPr lang="en-US" dirty="0"/>
              <a:t>Drupal Extension Drivers</a:t>
            </a:r>
          </a:p>
        </p:txBody>
      </p:sp>
      <p:sp>
        <p:nvSpPr>
          <p:cNvPr id="5" name="Title 4">
            <a:extLst>
              <a:ext uri="{FF2B5EF4-FFF2-40B4-BE49-F238E27FC236}">
                <a16:creationId xmlns:a16="http://schemas.microsoft.com/office/drawing/2014/main" id="{F81821AD-A3D7-4E47-BB03-3F42B19EB7BB}"/>
              </a:ext>
            </a:extLst>
          </p:cNvPr>
          <p:cNvSpPr>
            <a:spLocks noGrp="1"/>
          </p:cNvSpPr>
          <p:nvPr>
            <p:ph type="title"/>
          </p:nvPr>
        </p:nvSpPr>
        <p:spPr/>
        <p:txBody>
          <a:bodyPr/>
          <a:lstStyle/>
          <a:p>
            <a:r>
              <a:rPr lang="en-US" dirty="0"/>
              <a:t>Acceptance Testing</a:t>
            </a:r>
          </a:p>
        </p:txBody>
      </p:sp>
    </p:spTree>
    <p:extLst>
      <p:ext uri="{BB962C8B-B14F-4D97-AF65-F5344CB8AC3E}">
        <p14:creationId xmlns:p14="http://schemas.microsoft.com/office/powerpoint/2010/main" val="482933389"/>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1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8" dur="1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 calcmode="lin" valueType="num">
                                      <p:cBhvr additive="base">
                                        <p:cTn id="13" dur="1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14" dur="1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100" fill="hold"/>
                                        <p:tgtEl>
                                          <p:spTgt spid="3">
                                            <p:txEl>
                                              <p:pRg st="10" end="10"/>
                                            </p:txEl>
                                          </p:spTgt>
                                        </p:tgtEl>
                                        <p:attrNameLst>
                                          <p:attrName>ppt_x</p:attrName>
                                        </p:attrNameLst>
                                      </p:cBhvr>
                                      <p:tavLst>
                                        <p:tav tm="0">
                                          <p:val>
                                            <p:strVal val="1+#ppt_w/2"/>
                                          </p:val>
                                        </p:tav>
                                        <p:tav tm="100000">
                                          <p:val>
                                            <p:strVal val="#ppt_x"/>
                                          </p:val>
                                        </p:tav>
                                      </p:tavLst>
                                    </p:anim>
                                    <p:anim calcmode="lin" valueType="num">
                                      <p:cBhvr additive="base">
                                        <p:cTn id="20" dur="1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AE3E98-36F2-4741-816E-F13090602574}"/>
              </a:ext>
            </a:extLst>
          </p:cNvPr>
          <p:cNvSpPr>
            <a:spLocks noGrp="1"/>
          </p:cNvSpPr>
          <p:nvPr>
            <p:ph type="sldNum" sz="quarter" idx="11"/>
          </p:nvPr>
        </p:nvSpPr>
        <p:spPr/>
        <p:txBody>
          <a:bodyPr/>
          <a:lstStyle/>
          <a:p>
            <a:fld id="{762E77F0-FB5B-4E8E-9BC9-34F14560A017}" type="slidenum">
              <a:rPr lang="en-US" smtClean="0"/>
              <a:pPr/>
              <a:t>54</a:t>
            </a:fld>
            <a:endParaRPr lang="en-US"/>
          </a:p>
        </p:txBody>
      </p:sp>
      <p:sp>
        <p:nvSpPr>
          <p:cNvPr id="4" name="Text Placeholder 3">
            <a:extLst>
              <a:ext uri="{FF2B5EF4-FFF2-40B4-BE49-F238E27FC236}">
                <a16:creationId xmlns:a16="http://schemas.microsoft.com/office/drawing/2014/main" id="{6CFE6643-DB5A-0F47-8853-B461752F92F6}"/>
              </a:ext>
            </a:extLst>
          </p:cNvPr>
          <p:cNvSpPr>
            <a:spLocks noGrp="1"/>
          </p:cNvSpPr>
          <p:nvPr>
            <p:ph type="body" sz="quarter" idx="13"/>
          </p:nvPr>
        </p:nvSpPr>
        <p:spPr/>
        <p:txBody>
          <a:bodyPr/>
          <a:lstStyle/>
          <a:p>
            <a:r>
              <a:rPr lang="en-US" dirty="0"/>
              <a:t>Sample </a:t>
            </a:r>
            <a:r>
              <a:rPr lang="en-US" dirty="0" err="1"/>
              <a:t>behat.yml</a:t>
            </a:r>
            <a:endParaRPr lang="en-US" dirty="0"/>
          </a:p>
        </p:txBody>
      </p:sp>
      <p:sp>
        <p:nvSpPr>
          <p:cNvPr id="5" name="Title 4">
            <a:extLst>
              <a:ext uri="{FF2B5EF4-FFF2-40B4-BE49-F238E27FC236}">
                <a16:creationId xmlns:a16="http://schemas.microsoft.com/office/drawing/2014/main" id="{FA8ED2F4-025B-9241-89B7-973ECE85FCE5}"/>
              </a:ext>
            </a:extLst>
          </p:cNvPr>
          <p:cNvSpPr>
            <a:spLocks noGrp="1"/>
          </p:cNvSpPr>
          <p:nvPr>
            <p:ph type="title"/>
          </p:nvPr>
        </p:nvSpPr>
        <p:spPr/>
        <p:txBody>
          <a:bodyPr/>
          <a:lstStyle/>
          <a:p>
            <a:r>
              <a:rPr lang="en-US" dirty="0"/>
              <a:t>Acceptance Testing</a:t>
            </a:r>
          </a:p>
        </p:txBody>
      </p:sp>
      <p:pic>
        <p:nvPicPr>
          <p:cNvPr id="7" name="Picture 6">
            <a:extLst>
              <a:ext uri="{FF2B5EF4-FFF2-40B4-BE49-F238E27FC236}">
                <a16:creationId xmlns:a16="http://schemas.microsoft.com/office/drawing/2014/main" id="{7BCF366D-DAB4-9244-8B20-43AE65B63755}"/>
              </a:ext>
            </a:extLst>
          </p:cNvPr>
          <p:cNvPicPr>
            <a:picLocks noChangeAspect="1"/>
          </p:cNvPicPr>
          <p:nvPr/>
        </p:nvPicPr>
        <p:blipFill>
          <a:blip r:embed="rId2"/>
          <a:stretch>
            <a:fillRect/>
          </a:stretch>
        </p:blipFill>
        <p:spPr>
          <a:xfrm>
            <a:off x="3340100" y="222250"/>
            <a:ext cx="8851900" cy="6413500"/>
          </a:xfrm>
          <a:prstGeom prst="rect">
            <a:avLst/>
          </a:prstGeom>
        </p:spPr>
      </p:pic>
    </p:spTree>
    <p:extLst>
      <p:ext uri="{BB962C8B-B14F-4D97-AF65-F5344CB8AC3E}">
        <p14:creationId xmlns:p14="http://schemas.microsoft.com/office/powerpoint/2010/main" val="2408342570"/>
      </p:ext>
    </p:extLst>
  </p:cSld>
  <p:clrMapOvr>
    <a:masterClrMapping/>
  </p:clrMapOvr>
  <p:transition spd="med" advClick="0" advTm="4000">
    <p:pull/>
  </p:transition>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A92C24-7AD0-DA44-B2F0-C53E6256AA9C}"/>
              </a:ext>
            </a:extLst>
          </p:cNvPr>
          <p:cNvSpPr>
            <a:spLocks noGrp="1"/>
          </p:cNvSpPr>
          <p:nvPr>
            <p:ph type="body" sz="quarter" idx="16"/>
          </p:nvPr>
        </p:nvSpPr>
        <p:spPr>
          <a:xfrm>
            <a:off x="361950" y="326645"/>
            <a:ext cx="8493951" cy="2100073"/>
          </a:xfrm>
        </p:spPr>
        <p:txBody>
          <a:bodyPr/>
          <a:lstStyle/>
          <a:p>
            <a:r>
              <a:rPr lang="en-US" dirty="0"/>
              <a:t>System Testing – Lab #4</a:t>
            </a:r>
          </a:p>
        </p:txBody>
      </p:sp>
      <p:sp>
        <p:nvSpPr>
          <p:cNvPr id="5" name="Text Placeholder 4">
            <a:extLst>
              <a:ext uri="{FF2B5EF4-FFF2-40B4-BE49-F238E27FC236}">
                <a16:creationId xmlns:a16="http://schemas.microsoft.com/office/drawing/2014/main" id="{BF1975EF-6821-E84D-BA47-C6866792E713}"/>
              </a:ext>
            </a:extLst>
          </p:cNvPr>
          <p:cNvSpPr>
            <a:spLocks noGrp="1"/>
          </p:cNvSpPr>
          <p:nvPr>
            <p:ph type="body" sz="quarter" idx="18"/>
          </p:nvPr>
        </p:nvSpPr>
        <p:spPr>
          <a:xfrm>
            <a:off x="379413" y="2499268"/>
            <a:ext cx="8476488" cy="813594"/>
          </a:xfrm>
        </p:spPr>
        <p:txBody>
          <a:bodyPr/>
          <a:lstStyle/>
          <a:p>
            <a:r>
              <a:rPr lang="en-US" dirty="0"/>
              <a:t>Writing basic acceptance tests </a:t>
            </a:r>
            <a:br>
              <a:rPr lang="en-US" dirty="0"/>
            </a:br>
            <a:endParaRPr lang="en-US" dirty="0"/>
          </a:p>
        </p:txBody>
      </p:sp>
    </p:spTree>
    <p:extLst>
      <p:ext uri="{BB962C8B-B14F-4D97-AF65-F5344CB8AC3E}">
        <p14:creationId xmlns:p14="http://schemas.microsoft.com/office/powerpoint/2010/main" val="3758867447"/>
      </p:ext>
    </p:extLst>
  </p:cSld>
  <p:clrMapOvr>
    <a:masterClrMapping/>
  </p:clrMapOvr>
  <p:transition spd="med" advClick="0" advTm="4000">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0FC882-C9B6-AF47-A17F-9A32F03938CB}"/>
              </a:ext>
            </a:extLst>
          </p:cNvPr>
          <p:cNvSpPr>
            <a:spLocks noGrp="1"/>
          </p:cNvSpPr>
          <p:nvPr>
            <p:ph type="sldNum" sz="quarter" idx="11"/>
          </p:nvPr>
        </p:nvSpPr>
        <p:spPr/>
        <p:txBody>
          <a:bodyPr/>
          <a:lstStyle/>
          <a:p>
            <a:fld id="{762E77F0-FB5B-4E8E-9BC9-34F14560A017}" type="slidenum">
              <a:rPr lang="en-US" smtClean="0"/>
              <a:pPr/>
              <a:t>56</a:t>
            </a:fld>
            <a:endParaRPr lang="en-US"/>
          </a:p>
        </p:txBody>
      </p:sp>
      <p:sp>
        <p:nvSpPr>
          <p:cNvPr id="3" name="Text Placeholder 2">
            <a:extLst>
              <a:ext uri="{FF2B5EF4-FFF2-40B4-BE49-F238E27FC236}">
                <a16:creationId xmlns:a16="http://schemas.microsoft.com/office/drawing/2014/main" id="{96F16331-4009-CB47-A122-9D530DB2357E}"/>
              </a:ext>
            </a:extLst>
          </p:cNvPr>
          <p:cNvSpPr>
            <a:spLocks noGrp="1"/>
          </p:cNvSpPr>
          <p:nvPr>
            <p:ph type="body" sz="quarter" idx="12"/>
          </p:nvPr>
        </p:nvSpPr>
        <p:spPr>
          <a:xfrm>
            <a:off x="3238500" y="310896"/>
            <a:ext cx="8580120" cy="6297168"/>
          </a:xfrm>
        </p:spPr>
        <p:txBody>
          <a:bodyPr/>
          <a:lstStyle/>
          <a:p>
            <a:r>
              <a:rPr lang="en-US" dirty="0"/>
              <a:t>If PHPUnit-based tests aren’t running as expected, confirm the following:</a:t>
            </a:r>
          </a:p>
          <a:p>
            <a:pPr lvl="1"/>
            <a:r>
              <a:rPr lang="en-US" dirty="0"/>
              <a:t>Test file name must end in </a:t>
            </a:r>
            <a:r>
              <a:rPr lang="en-US" dirty="0" err="1">
                <a:solidFill>
                  <a:schemeClr val="accent2"/>
                </a:solidFill>
                <a:latin typeface="Courier New" panose="02070309020205020404" pitchFamily="49" charset="0"/>
                <a:cs typeface="Courier New" panose="02070309020205020404" pitchFamily="49" charset="0"/>
              </a:rPr>
              <a:t>Test.php</a:t>
            </a:r>
            <a:endParaRPr lang="en-US" dirty="0">
              <a:solidFill>
                <a:schemeClr val="accent2"/>
              </a:solidFill>
              <a:latin typeface="Courier New" panose="02070309020205020404" pitchFamily="49" charset="0"/>
              <a:cs typeface="Courier New" panose="02070309020205020404" pitchFamily="49" charset="0"/>
            </a:endParaRPr>
          </a:p>
          <a:p>
            <a:pPr lvl="1"/>
            <a:r>
              <a:rPr lang="en-US" dirty="0"/>
              <a:t>Test methods must begin with </a:t>
            </a:r>
            <a:r>
              <a:rPr lang="en-US" dirty="0">
                <a:solidFill>
                  <a:schemeClr val="accent2"/>
                </a:solidFill>
                <a:latin typeface="Courier New" panose="02070309020205020404" pitchFamily="49" charset="0"/>
                <a:cs typeface="Courier New" panose="02070309020205020404" pitchFamily="49" charset="0"/>
              </a:rPr>
              <a:t>test</a:t>
            </a:r>
          </a:p>
          <a:p>
            <a:pPr lvl="1"/>
            <a:r>
              <a:rPr lang="en-US" dirty="0"/>
              <a:t>Ensure namespace is correct in the test for the respective test type</a:t>
            </a:r>
          </a:p>
          <a:p>
            <a:pPr lvl="1"/>
            <a:r>
              <a:rPr lang="en-US" dirty="0"/>
              <a:t>Ensure file and folder path is correct for the respective test type</a:t>
            </a:r>
          </a:p>
          <a:p>
            <a:r>
              <a:rPr lang="en-US" dirty="0"/>
              <a:t>In Functional tests don’t use </a:t>
            </a:r>
            <a:r>
              <a:rPr lang="en-US" dirty="0">
                <a:solidFill>
                  <a:schemeClr val="accent2"/>
                </a:solidFill>
                <a:latin typeface="Courier New" panose="02070309020205020404" pitchFamily="49" charset="0"/>
                <a:cs typeface="Courier New" panose="02070309020205020404" pitchFamily="49" charset="0"/>
              </a:rPr>
              <a:t>$this-&gt;</a:t>
            </a:r>
            <a:r>
              <a:rPr lang="en-US" dirty="0" err="1">
                <a:solidFill>
                  <a:schemeClr val="accent2"/>
                </a:solidFill>
                <a:latin typeface="Courier New" panose="02070309020205020404" pitchFamily="49" charset="0"/>
                <a:cs typeface="Courier New" panose="02070309020205020404" pitchFamily="49" charset="0"/>
              </a:rPr>
              <a:t>loggedInUser</a:t>
            </a:r>
            <a:r>
              <a:rPr lang="en-US" dirty="0"/>
              <a:t> for a mock user. This property is used by </a:t>
            </a:r>
            <a:r>
              <a:rPr lang="en-US" dirty="0" err="1">
                <a:solidFill>
                  <a:schemeClr val="accent2"/>
                </a:solidFill>
                <a:latin typeface="Courier New" panose="02070309020205020404" pitchFamily="49" charset="0"/>
                <a:cs typeface="Courier New" panose="02070309020205020404" pitchFamily="49" charset="0"/>
              </a:rPr>
              <a:t>BrowserTestBase</a:t>
            </a:r>
            <a:r>
              <a:rPr lang="en-US" dirty="0"/>
              <a:t> to determine which user is actively logged in. Setting this value can cause a lot of confusion. Instead use variables like </a:t>
            </a:r>
            <a:r>
              <a:rPr lang="en-US" dirty="0">
                <a:solidFill>
                  <a:schemeClr val="accent2"/>
                </a:solidFill>
                <a:latin typeface="Courier New" panose="02070309020205020404" pitchFamily="49" charset="0"/>
                <a:cs typeface="Courier New" panose="02070309020205020404" pitchFamily="49" charset="0"/>
              </a:rPr>
              <a:t>$this-&gt;</a:t>
            </a:r>
            <a:r>
              <a:rPr lang="en-US" dirty="0" err="1">
                <a:solidFill>
                  <a:schemeClr val="accent2"/>
                </a:solidFill>
                <a:latin typeface="Courier New" panose="02070309020205020404" pitchFamily="49" charset="0"/>
                <a:cs typeface="Courier New" panose="02070309020205020404" pitchFamily="49" charset="0"/>
              </a:rPr>
              <a:t>authorizedUser</a:t>
            </a:r>
            <a:r>
              <a:rPr lang="en-US" dirty="0"/>
              <a:t> and always use </a:t>
            </a:r>
            <a:r>
              <a:rPr lang="en-US" dirty="0">
                <a:solidFill>
                  <a:schemeClr val="accent2"/>
                </a:solidFill>
                <a:latin typeface="Courier New" panose="02070309020205020404" pitchFamily="49" charset="0"/>
                <a:cs typeface="Courier New" panose="02070309020205020404" pitchFamily="49" charset="0"/>
              </a:rPr>
              <a:t>$this-&gt;</a:t>
            </a:r>
            <a:r>
              <a:rPr lang="en-US" dirty="0" err="1">
                <a:solidFill>
                  <a:schemeClr val="accent2"/>
                </a:solidFill>
                <a:latin typeface="Courier New" panose="02070309020205020404" pitchFamily="49" charset="0"/>
                <a:cs typeface="Courier New" panose="02070309020205020404" pitchFamily="49" charset="0"/>
              </a:rPr>
              <a:t>drupalLogin</a:t>
            </a:r>
            <a:r>
              <a:rPr lang="en-US" dirty="0">
                <a:solidFill>
                  <a:schemeClr val="accent2"/>
                </a:solidFill>
                <a:latin typeface="Courier New" panose="02070309020205020404" pitchFamily="49" charset="0"/>
                <a:cs typeface="Courier New" panose="02070309020205020404" pitchFamily="49" charset="0"/>
              </a:rPr>
              <a:t>()</a:t>
            </a:r>
            <a:r>
              <a:rPr lang="en-US" dirty="0">
                <a:solidFill>
                  <a:schemeClr val="accent2"/>
                </a:solidFill>
                <a:cs typeface="Courier New" panose="02070309020205020404" pitchFamily="49" charset="0"/>
              </a:rPr>
              <a:t> </a:t>
            </a:r>
            <a:r>
              <a:rPr lang="en-US" dirty="0"/>
              <a:t>to log a user in.</a:t>
            </a:r>
          </a:p>
          <a:p>
            <a:r>
              <a:rPr lang="en-US" dirty="0"/>
              <a:t>When creating mock users, if explicitly setting a UID, make sure to use 2 or greater, as UID 1 has permission to do everything in Drupal. </a:t>
            </a:r>
          </a:p>
          <a:p>
            <a:r>
              <a:rPr lang="en-US" dirty="0"/>
              <a:t>Kernel and Browser tests require valid configuration schemas if an installed module provides default configuration settings. This is especially fun when writing tests related to other </a:t>
            </a:r>
            <a:r>
              <a:rPr lang="en-US" dirty="0" err="1"/>
              <a:t>contrib</a:t>
            </a:r>
            <a:r>
              <a:rPr lang="en-US" dirty="0"/>
              <a:t> modules that fail to provide a schema.</a:t>
            </a:r>
          </a:p>
          <a:p>
            <a:r>
              <a:rPr lang="en-US" dirty="0"/>
              <a:t>If you experience different behavior in Kernel or Browser tests than you do in your browser, most likely you’re missing a one or more modules in </a:t>
            </a:r>
            <a:r>
              <a:rPr lang="en-US" dirty="0">
                <a:solidFill>
                  <a:schemeClr val="accent2"/>
                </a:solidFill>
                <a:latin typeface="Courier New" panose="02070309020205020404" pitchFamily="49" charset="0"/>
                <a:cs typeface="Courier New" panose="02070309020205020404" pitchFamily="49" charset="0"/>
              </a:rPr>
              <a:t>$modules</a:t>
            </a:r>
            <a:r>
              <a:rPr lang="en-US" dirty="0"/>
              <a:t>.</a:t>
            </a:r>
          </a:p>
        </p:txBody>
      </p:sp>
      <p:sp>
        <p:nvSpPr>
          <p:cNvPr id="4" name="Text Placeholder 3">
            <a:extLst>
              <a:ext uri="{FF2B5EF4-FFF2-40B4-BE49-F238E27FC236}">
                <a16:creationId xmlns:a16="http://schemas.microsoft.com/office/drawing/2014/main" id="{0B334525-37EB-1D41-93D5-6AB9CDCB73ED}"/>
              </a:ext>
            </a:extLst>
          </p:cNvPr>
          <p:cNvSpPr>
            <a:spLocks noGrp="1"/>
          </p:cNvSpPr>
          <p:nvPr>
            <p:ph type="body" sz="quarter" idx="13"/>
          </p:nvPr>
        </p:nvSpPr>
        <p:spPr/>
        <p:txBody>
          <a:bodyPr/>
          <a:lstStyle/>
          <a:p>
            <a:r>
              <a:rPr lang="en-US" dirty="0"/>
              <a:t>Common mistakes to look out for</a:t>
            </a:r>
          </a:p>
        </p:txBody>
      </p:sp>
      <p:sp>
        <p:nvSpPr>
          <p:cNvPr id="5" name="Title 4">
            <a:extLst>
              <a:ext uri="{FF2B5EF4-FFF2-40B4-BE49-F238E27FC236}">
                <a16:creationId xmlns:a16="http://schemas.microsoft.com/office/drawing/2014/main" id="{480C1219-5D89-AD45-AC80-A1B2C87E8A53}"/>
              </a:ext>
            </a:extLst>
          </p:cNvPr>
          <p:cNvSpPr>
            <a:spLocks noGrp="1"/>
          </p:cNvSpPr>
          <p:nvPr>
            <p:ph type="title"/>
          </p:nvPr>
        </p:nvSpPr>
        <p:spPr/>
        <p:txBody>
          <a:bodyPr/>
          <a:lstStyle/>
          <a:p>
            <a:r>
              <a:rPr lang="en-US" dirty="0"/>
              <a:t>Testing Gotchas</a:t>
            </a:r>
          </a:p>
        </p:txBody>
      </p:sp>
    </p:spTree>
    <p:extLst>
      <p:ext uri="{BB962C8B-B14F-4D97-AF65-F5344CB8AC3E}">
        <p14:creationId xmlns:p14="http://schemas.microsoft.com/office/powerpoint/2010/main" val="3864033971"/>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1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1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1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8" dur="1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1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4" dur="1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1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50" dur="1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1FE101-9D8C-2E4A-99C5-9DCD52A9F8F3}"/>
              </a:ext>
            </a:extLst>
          </p:cNvPr>
          <p:cNvSpPr>
            <a:spLocks noGrp="1"/>
          </p:cNvSpPr>
          <p:nvPr>
            <p:ph type="sldNum" sz="quarter" idx="11"/>
          </p:nvPr>
        </p:nvSpPr>
        <p:spPr/>
        <p:txBody>
          <a:bodyPr/>
          <a:lstStyle/>
          <a:p>
            <a:fld id="{762E77F0-FB5B-4E8E-9BC9-34F14560A017}" type="slidenum">
              <a:rPr lang="en-US" smtClean="0"/>
              <a:pPr/>
              <a:t>57</a:t>
            </a:fld>
            <a:endParaRPr lang="en-US"/>
          </a:p>
        </p:txBody>
      </p:sp>
      <p:sp>
        <p:nvSpPr>
          <p:cNvPr id="3" name="Text Placeholder 2">
            <a:extLst>
              <a:ext uri="{FF2B5EF4-FFF2-40B4-BE49-F238E27FC236}">
                <a16:creationId xmlns:a16="http://schemas.microsoft.com/office/drawing/2014/main" id="{3A5C015D-FA49-7E4C-8BCB-55F6138C075E}"/>
              </a:ext>
            </a:extLst>
          </p:cNvPr>
          <p:cNvSpPr>
            <a:spLocks noGrp="1"/>
          </p:cNvSpPr>
          <p:nvPr>
            <p:ph type="body" sz="quarter" idx="12"/>
          </p:nvPr>
        </p:nvSpPr>
        <p:spPr/>
        <p:txBody>
          <a:bodyPr numCol="1"/>
          <a:lstStyle/>
          <a:p>
            <a:r>
              <a:rPr lang="en-US" dirty="0"/>
              <a:t>What is Software Testing?</a:t>
            </a:r>
          </a:p>
          <a:p>
            <a:pPr lvl="1"/>
            <a:r>
              <a:rPr lang="en-US" dirty="0"/>
              <a:t>Verification</a:t>
            </a:r>
          </a:p>
          <a:p>
            <a:pPr lvl="1"/>
            <a:r>
              <a:rPr lang="en-US" dirty="0"/>
              <a:t>Validation</a:t>
            </a:r>
          </a:p>
          <a:p>
            <a:pPr lvl="1"/>
            <a:r>
              <a:rPr lang="en-US" dirty="0"/>
              <a:t>Error Detection</a:t>
            </a:r>
          </a:p>
          <a:p>
            <a:r>
              <a:rPr lang="en-US" dirty="0"/>
              <a:t>Types of Testing</a:t>
            </a:r>
          </a:p>
          <a:p>
            <a:pPr lvl="1"/>
            <a:r>
              <a:rPr lang="en-US" dirty="0"/>
              <a:t>Functional vs Non-functional Testing</a:t>
            </a:r>
          </a:p>
          <a:p>
            <a:pPr lvl="1"/>
            <a:r>
              <a:rPr lang="en-US" dirty="0"/>
              <a:t>Unit vs Integration vs System vs Acceptance Testing</a:t>
            </a:r>
          </a:p>
          <a:p>
            <a:r>
              <a:rPr lang="en-US" dirty="0"/>
              <a:t>Unit Testing with PHPUnit</a:t>
            </a:r>
          </a:p>
          <a:p>
            <a:pPr lvl="1"/>
            <a:r>
              <a:rPr lang="en-US" dirty="0"/>
              <a:t>Assertions/Fixtures</a:t>
            </a:r>
          </a:p>
          <a:p>
            <a:pPr lvl="1"/>
            <a:r>
              <a:rPr lang="en-US" dirty="0"/>
              <a:t>Test Doubles</a:t>
            </a:r>
          </a:p>
          <a:p>
            <a:r>
              <a:rPr lang="en-US" dirty="0"/>
              <a:t>Integration Testing using Kernel Tests</a:t>
            </a:r>
          </a:p>
          <a:p>
            <a:r>
              <a:rPr lang="en-US" dirty="0"/>
              <a:t>System Testing using Browser (or Functional) Tests</a:t>
            </a:r>
          </a:p>
          <a:p>
            <a:r>
              <a:rPr lang="en-US" dirty="0"/>
              <a:t>System Testing using </a:t>
            </a:r>
            <a:r>
              <a:rPr lang="en-US" dirty="0" err="1"/>
              <a:t>Nightwatch.js</a:t>
            </a:r>
            <a:endParaRPr lang="en-US" dirty="0"/>
          </a:p>
          <a:p>
            <a:r>
              <a:rPr lang="en-US" dirty="0"/>
              <a:t>Acceptance Testing using Behat</a:t>
            </a:r>
          </a:p>
        </p:txBody>
      </p:sp>
      <p:sp>
        <p:nvSpPr>
          <p:cNvPr id="4" name="Text Placeholder 3">
            <a:extLst>
              <a:ext uri="{FF2B5EF4-FFF2-40B4-BE49-F238E27FC236}">
                <a16:creationId xmlns:a16="http://schemas.microsoft.com/office/drawing/2014/main" id="{4C85DAB8-6CC6-D344-ADD5-C70009984B9D}"/>
              </a:ext>
            </a:extLst>
          </p:cNvPr>
          <p:cNvSpPr>
            <a:spLocks noGrp="1"/>
          </p:cNvSpPr>
          <p:nvPr>
            <p:ph type="body" sz="quarter" idx="13"/>
          </p:nvPr>
        </p:nvSpPr>
        <p:spPr/>
        <p:txBody>
          <a:bodyPr/>
          <a:lstStyle/>
          <a:p>
            <a:r>
              <a:rPr lang="en-US" dirty="0"/>
              <a:t>What we covered</a:t>
            </a:r>
          </a:p>
        </p:txBody>
      </p:sp>
      <p:sp>
        <p:nvSpPr>
          <p:cNvPr id="5" name="Title 4">
            <a:extLst>
              <a:ext uri="{FF2B5EF4-FFF2-40B4-BE49-F238E27FC236}">
                <a16:creationId xmlns:a16="http://schemas.microsoft.com/office/drawing/2014/main" id="{1352317F-AE27-8F49-8066-9494860D71E7}"/>
              </a:ext>
            </a:extLst>
          </p:cNvPr>
          <p:cNvSpPr>
            <a:spLocks noGrp="1"/>
          </p:cNvSpPr>
          <p:nvPr>
            <p:ph type="title"/>
          </p:nvPr>
        </p:nvSpPr>
        <p:spPr/>
        <p:txBody>
          <a:bodyPr/>
          <a:lstStyle/>
          <a:p>
            <a:r>
              <a:rPr lang="en-US" dirty="0"/>
              <a:t>In Review</a:t>
            </a:r>
          </a:p>
        </p:txBody>
      </p:sp>
    </p:spTree>
    <p:extLst>
      <p:ext uri="{BB962C8B-B14F-4D97-AF65-F5344CB8AC3E}">
        <p14:creationId xmlns:p14="http://schemas.microsoft.com/office/powerpoint/2010/main" val="3907291356"/>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1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1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1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8" dur="1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1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4" dur="1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1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50" dur="1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1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56" dur="1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100" fill="hold"/>
                                        <p:tgtEl>
                                          <p:spTgt spid="3">
                                            <p:txEl>
                                              <p:pRg st="10" end="10"/>
                                            </p:txEl>
                                          </p:spTgt>
                                        </p:tgtEl>
                                        <p:attrNameLst>
                                          <p:attrName>ppt_x</p:attrName>
                                        </p:attrNameLst>
                                      </p:cBhvr>
                                      <p:tavLst>
                                        <p:tav tm="0">
                                          <p:val>
                                            <p:strVal val="1+#ppt_w/2"/>
                                          </p:val>
                                        </p:tav>
                                        <p:tav tm="100000">
                                          <p:val>
                                            <p:strVal val="#ppt_x"/>
                                          </p:val>
                                        </p:tav>
                                      </p:tavLst>
                                    </p:anim>
                                    <p:anim calcmode="lin" valueType="num">
                                      <p:cBhvr additive="base">
                                        <p:cTn id="62" dur="1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100" fill="hold"/>
                                        <p:tgtEl>
                                          <p:spTgt spid="3">
                                            <p:txEl>
                                              <p:pRg st="11" end="11"/>
                                            </p:txEl>
                                          </p:spTgt>
                                        </p:tgtEl>
                                        <p:attrNameLst>
                                          <p:attrName>ppt_x</p:attrName>
                                        </p:attrNameLst>
                                      </p:cBhvr>
                                      <p:tavLst>
                                        <p:tav tm="0">
                                          <p:val>
                                            <p:strVal val="1+#ppt_w/2"/>
                                          </p:val>
                                        </p:tav>
                                        <p:tav tm="100000">
                                          <p:val>
                                            <p:strVal val="#ppt_x"/>
                                          </p:val>
                                        </p:tav>
                                      </p:tavLst>
                                    </p:anim>
                                    <p:anim calcmode="lin" valueType="num">
                                      <p:cBhvr additive="base">
                                        <p:cTn id="68" dur="1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100" fill="hold"/>
                                        <p:tgtEl>
                                          <p:spTgt spid="3">
                                            <p:txEl>
                                              <p:pRg st="12" end="12"/>
                                            </p:txEl>
                                          </p:spTgt>
                                        </p:tgtEl>
                                        <p:attrNameLst>
                                          <p:attrName>ppt_x</p:attrName>
                                        </p:attrNameLst>
                                      </p:cBhvr>
                                      <p:tavLst>
                                        <p:tav tm="0">
                                          <p:val>
                                            <p:strVal val="1+#ppt_w/2"/>
                                          </p:val>
                                        </p:tav>
                                        <p:tav tm="100000">
                                          <p:val>
                                            <p:strVal val="#ppt_x"/>
                                          </p:val>
                                        </p:tav>
                                      </p:tavLst>
                                    </p:anim>
                                    <p:anim calcmode="lin" valueType="num">
                                      <p:cBhvr additive="base">
                                        <p:cTn id="74" dur="1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 calcmode="lin" valueType="num">
                                      <p:cBhvr additive="base">
                                        <p:cTn id="79" dur="100" fill="hold"/>
                                        <p:tgtEl>
                                          <p:spTgt spid="3">
                                            <p:txEl>
                                              <p:pRg st="13" end="13"/>
                                            </p:txEl>
                                          </p:spTgt>
                                        </p:tgtEl>
                                        <p:attrNameLst>
                                          <p:attrName>ppt_x</p:attrName>
                                        </p:attrNameLst>
                                      </p:cBhvr>
                                      <p:tavLst>
                                        <p:tav tm="0">
                                          <p:val>
                                            <p:strVal val="1+#ppt_w/2"/>
                                          </p:val>
                                        </p:tav>
                                        <p:tav tm="100000">
                                          <p:val>
                                            <p:strVal val="#ppt_x"/>
                                          </p:val>
                                        </p:tav>
                                      </p:tavLst>
                                    </p:anim>
                                    <p:anim calcmode="lin" valueType="num">
                                      <p:cBhvr additive="base">
                                        <p:cTn id="80" dur="1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91F2AE-06FA-DF45-B171-53833026B6F1}"/>
              </a:ext>
            </a:extLst>
          </p:cNvPr>
          <p:cNvSpPr>
            <a:spLocks noGrp="1"/>
          </p:cNvSpPr>
          <p:nvPr>
            <p:ph type="sldNum" sz="quarter" idx="11"/>
          </p:nvPr>
        </p:nvSpPr>
        <p:spPr/>
        <p:txBody>
          <a:bodyPr/>
          <a:lstStyle/>
          <a:p>
            <a:fld id="{762E77F0-FB5B-4E8E-9BC9-34F14560A017}" type="slidenum">
              <a:rPr lang="en-US" smtClean="0"/>
              <a:pPr/>
              <a:t>58</a:t>
            </a:fld>
            <a:endParaRPr lang="en-US"/>
          </a:p>
        </p:txBody>
      </p:sp>
      <p:sp>
        <p:nvSpPr>
          <p:cNvPr id="3" name="Text Placeholder 2">
            <a:extLst>
              <a:ext uri="{FF2B5EF4-FFF2-40B4-BE49-F238E27FC236}">
                <a16:creationId xmlns:a16="http://schemas.microsoft.com/office/drawing/2014/main" id="{643FB029-B85D-234D-B4FC-A8526E36F8DA}"/>
              </a:ext>
            </a:extLst>
          </p:cNvPr>
          <p:cNvSpPr>
            <a:spLocks noGrp="1"/>
          </p:cNvSpPr>
          <p:nvPr>
            <p:ph type="body" sz="quarter" idx="12"/>
          </p:nvPr>
        </p:nvSpPr>
        <p:spPr/>
        <p:txBody>
          <a:bodyPr/>
          <a:lstStyle/>
          <a:p>
            <a:r>
              <a:rPr lang="en-US" dirty="0"/>
              <a:t>SW Testing Concepts: What is Software Testing </a:t>
            </a:r>
            <a:br>
              <a:rPr lang="en-US" dirty="0"/>
            </a:br>
            <a:r>
              <a:rPr lang="en-US" dirty="0">
                <a:hlinkClick r:id="rId2"/>
              </a:rPr>
              <a:t>https://sites.google.com/site/swtestingconcepts/home/what-is-software-testing</a:t>
            </a:r>
            <a:endParaRPr lang="en-US" dirty="0"/>
          </a:p>
          <a:p>
            <a:r>
              <a:rPr lang="en-US" dirty="0"/>
              <a:t>Automated Tests as Documentation</a:t>
            </a:r>
            <a:br>
              <a:rPr lang="en-US" dirty="0"/>
            </a:br>
            <a:r>
              <a:rPr lang="en-US" dirty="0">
                <a:hlinkClick r:id="rId3"/>
              </a:rPr>
              <a:t>http://swreflections.blogspot.com/2013/06/automated-tests-as-documentation.html</a:t>
            </a:r>
            <a:endParaRPr lang="en-US" dirty="0"/>
          </a:p>
          <a:p>
            <a:r>
              <a:rPr lang="en-US" dirty="0"/>
              <a:t>International Software Testing Qualification Board Glossary </a:t>
            </a:r>
            <a:r>
              <a:rPr lang="en-US" dirty="0">
                <a:hlinkClick r:id="rId4"/>
              </a:rPr>
              <a:t>https://glossary.istqb.org</a:t>
            </a:r>
            <a:endParaRPr lang="en-US" dirty="0"/>
          </a:p>
          <a:p>
            <a:r>
              <a:rPr lang="en-US" dirty="0"/>
              <a:t>Types of Tests in Drupal 8</a:t>
            </a:r>
            <a:br>
              <a:rPr lang="en-US" dirty="0"/>
            </a:br>
            <a:r>
              <a:rPr lang="en-US" dirty="0">
                <a:hlinkClick r:id="rId5"/>
              </a:rPr>
              <a:t>https://www.drupal.org/docs/8/testing/types-of-tests-in-drupal-8</a:t>
            </a:r>
            <a:endParaRPr lang="en-US" dirty="0"/>
          </a:p>
          <a:p>
            <a:r>
              <a:rPr lang="en-US" dirty="0"/>
              <a:t>JavaScript testing using </a:t>
            </a:r>
            <a:r>
              <a:rPr lang="en-US" dirty="0" err="1"/>
              <a:t>Nightwatch</a:t>
            </a:r>
            <a:br>
              <a:rPr lang="en-US" dirty="0"/>
            </a:br>
            <a:r>
              <a:rPr lang="en-US" dirty="0">
                <a:hlinkClick r:id="rId6"/>
              </a:rPr>
              <a:t>https://www.drupal.org/docs/8/testing/javascript-testing-using-nightwatch</a:t>
            </a:r>
            <a:endParaRPr lang="en-US" dirty="0"/>
          </a:p>
          <a:p>
            <a:r>
              <a:rPr lang="en-US" dirty="0"/>
              <a:t>The gherkin language</a:t>
            </a:r>
            <a:br>
              <a:rPr lang="en-US" dirty="0"/>
            </a:br>
            <a:r>
              <a:rPr lang="en-US" dirty="0">
                <a:hlinkClick r:id="rId7"/>
              </a:rPr>
              <a:t>http://behat.org/en/latest/user_guide/gherkin.html</a:t>
            </a:r>
            <a:endParaRPr lang="en-US" dirty="0"/>
          </a:p>
          <a:p>
            <a:r>
              <a:rPr lang="en-US" dirty="0"/>
              <a:t>[Meta] Use Behat for validation testing</a:t>
            </a:r>
            <a:br>
              <a:rPr lang="en-US" dirty="0"/>
            </a:br>
            <a:r>
              <a:rPr lang="en-US" dirty="0">
                <a:hlinkClick r:id="rId8"/>
              </a:rPr>
              <a:t>https://www.drupal.org/project/ideas/issues/2232271</a:t>
            </a:r>
            <a:endParaRPr lang="en-US" dirty="0"/>
          </a:p>
          <a:p>
            <a:r>
              <a:rPr lang="en-US" dirty="0"/>
              <a:t>Running tests through command-line with run-</a:t>
            </a:r>
            <a:r>
              <a:rPr lang="en-US" dirty="0" err="1"/>
              <a:t>tests.sh</a:t>
            </a:r>
            <a:br>
              <a:rPr lang="en-US" dirty="0"/>
            </a:br>
            <a:r>
              <a:rPr lang="en-US" dirty="0">
                <a:hlinkClick r:id="rId9"/>
              </a:rPr>
              <a:t>https://www.drupal.org/docs/8/phpunit/running-tests-through-command-line-with-run-testssh</a:t>
            </a:r>
            <a:endParaRPr lang="en-US" dirty="0"/>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3B0CDA7B-7F4F-E047-9AA7-7265993C0A2D}"/>
              </a:ext>
            </a:extLst>
          </p:cNvPr>
          <p:cNvSpPr>
            <a:spLocks noGrp="1"/>
          </p:cNvSpPr>
          <p:nvPr>
            <p:ph type="body" sz="quarter" idx="13"/>
          </p:nvPr>
        </p:nvSpPr>
        <p:spPr/>
        <p:txBody>
          <a:bodyPr/>
          <a:lstStyle/>
          <a:p>
            <a:r>
              <a:rPr lang="en-US" dirty="0"/>
              <a:t>List of resources used in this training (in order of first appearance)</a:t>
            </a:r>
          </a:p>
        </p:txBody>
      </p:sp>
      <p:sp>
        <p:nvSpPr>
          <p:cNvPr id="5" name="Title 4">
            <a:extLst>
              <a:ext uri="{FF2B5EF4-FFF2-40B4-BE49-F238E27FC236}">
                <a16:creationId xmlns:a16="http://schemas.microsoft.com/office/drawing/2014/main" id="{F964087F-1C53-8541-AB36-D910E7E8A55A}"/>
              </a:ext>
            </a:extLst>
          </p:cNvPr>
          <p:cNvSpPr>
            <a:spLocks noGrp="1"/>
          </p:cNvSpPr>
          <p:nvPr>
            <p:ph type="title"/>
          </p:nvPr>
        </p:nvSpPr>
        <p:spPr/>
        <p:txBody>
          <a:bodyPr/>
          <a:lstStyle/>
          <a:p>
            <a:r>
              <a:rPr lang="en-US" dirty="0"/>
              <a:t>Sources</a:t>
            </a:r>
          </a:p>
        </p:txBody>
      </p:sp>
    </p:spTree>
    <p:extLst>
      <p:ext uri="{BB962C8B-B14F-4D97-AF65-F5344CB8AC3E}">
        <p14:creationId xmlns:p14="http://schemas.microsoft.com/office/powerpoint/2010/main" val="3098686246"/>
      </p:ext>
    </p:extLst>
  </p:cSld>
  <p:clrMapOvr>
    <a:masterClrMapping/>
  </p:clrMapOvr>
  <p:transition spd="med" advClick="0" advTm="4000">
    <p:pull/>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DCF6CB-704C-4743-9D8D-2EE13353BF85}"/>
              </a:ext>
            </a:extLst>
          </p:cNvPr>
          <p:cNvSpPr>
            <a:spLocks noGrp="1"/>
          </p:cNvSpPr>
          <p:nvPr>
            <p:ph type="sldNum" sz="quarter" idx="11"/>
          </p:nvPr>
        </p:nvSpPr>
        <p:spPr/>
        <p:txBody>
          <a:bodyPr/>
          <a:lstStyle/>
          <a:p>
            <a:fld id="{762E77F0-FB5B-4E8E-9BC9-34F14560A017}" type="slidenum">
              <a:rPr lang="en-US" smtClean="0"/>
              <a:pPr/>
              <a:t>59</a:t>
            </a:fld>
            <a:endParaRPr lang="en-US"/>
          </a:p>
        </p:txBody>
      </p:sp>
      <p:sp>
        <p:nvSpPr>
          <p:cNvPr id="3" name="Text Placeholder 2">
            <a:extLst>
              <a:ext uri="{FF2B5EF4-FFF2-40B4-BE49-F238E27FC236}">
                <a16:creationId xmlns:a16="http://schemas.microsoft.com/office/drawing/2014/main" id="{799EA179-BBA2-4442-84E2-18C133F83266}"/>
              </a:ext>
            </a:extLst>
          </p:cNvPr>
          <p:cNvSpPr>
            <a:spLocks noGrp="1"/>
          </p:cNvSpPr>
          <p:nvPr>
            <p:ph type="body" sz="quarter" idx="12"/>
          </p:nvPr>
        </p:nvSpPr>
        <p:spPr/>
        <p:txBody>
          <a:bodyPr/>
          <a:lstStyle/>
          <a:p>
            <a:r>
              <a:rPr lang="en-US" dirty="0"/>
              <a:t>PHPUnit 6.5 - Chapter 4. Fixtures</a:t>
            </a:r>
            <a:br>
              <a:rPr lang="en-US" dirty="0">
                <a:hlinkClick r:id="rId2"/>
              </a:rPr>
            </a:br>
            <a:r>
              <a:rPr lang="en-US" dirty="0">
                <a:hlinkClick r:id="rId2"/>
              </a:rPr>
              <a:t>https://phpunit.de/manual/6.5/en/fixtures.html</a:t>
            </a:r>
            <a:endParaRPr lang="en-US" dirty="0"/>
          </a:p>
          <a:p>
            <a:r>
              <a:rPr lang="en-US" dirty="0"/>
              <a:t>PHPUnit 6.5 – Chapter 9. Test Doubles</a:t>
            </a:r>
            <a:br>
              <a:rPr lang="en-US" dirty="0"/>
            </a:br>
            <a:r>
              <a:rPr lang="en-US" dirty="0">
                <a:hlinkClick r:id="rId3"/>
              </a:rPr>
              <a:t>https://phpunit.de/manual/6.5/en/test-doubles.html</a:t>
            </a:r>
            <a:endParaRPr lang="en-US" dirty="0"/>
          </a:p>
          <a:p>
            <a:r>
              <a:rPr lang="en-US" dirty="0"/>
              <a:t>PHPUnit 6.5 - Appendix A. Assertions</a:t>
            </a:r>
            <a:br>
              <a:rPr lang="en-US" dirty="0"/>
            </a:br>
            <a:r>
              <a:rPr lang="en-US" dirty="0">
                <a:hlinkClick r:id="rId4"/>
              </a:rPr>
              <a:t>https://phpunit.de/manual/6.5/en/appendixes.assertions.html</a:t>
            </a:r>
            <a:endParaRPr lang="en-US" dirty="0"/>
          </a:p>
          <a:p>
            <a:r>
              <a:rPr lang="en-US" dirty="0"/>
              <a:t>Martin Fowler - Mocks Aren’t Stubs</a:t>
            </a:r>
            <a:br>
              <a:rPr lang="en-US" dirty="0"/>
            </a:br>
            <a:r>
              <a:rPr lang="en-US" dirty="0">
                <a:hlinkClick r:id="rId5"/>
              </a:rPr>
              <a:t>https://martinfowler.com/articles/mocksArentStubs.html</a:t>
            </a:r>
            <a:endParaRPr lang="en-US" dirty="0"/>
          </a:p>
          <a:p>
            <a:r>
              <a:rPr lang="en-US" dirty="0" err="1"/>
              <a:t>Drupal.org</a:t>
            </a:r>
            <a:r>
              <a:rPr lang="en-US" dirty="0"/>
              <a:t> - abstract class </a:t>
            </a:r>
            <a:r>
              <a:rPr lang="en-US" dirty="0" err="1"/>
              <a:t>BrowserTestBase</a:t>
            </a:r>
            <a:br>
              <a:rPr lang="en-US" sz="2000" dirty="0"/>
            </a:br>
            <a:r>
              <a:rPr lang="en-US" dirty="0">
                <a:hlinkClick r:id="rId6"/>
              </a:rPr>
              <a:t>https://api.drupal.org/api/drupal/core%21tests%21Drupal%21Tests%21BrowserTestBase.php/class/BrowserTestBase/8.7.x</a:t>
            </a:r>
            <a:endParaRPr lang="en-US" dirty="0"/>
          </a:p>
          <a:p>
            <a:r>
              <a:rPr lang="en-US" dirty="0" err="1"/>
              <a:t>Drupal.org</a:t>
            </a:r>
            <a:r>
              <a:rPr lang="en-US" dirty="0"/>
              <a:t> – class </a:t>
            </a:r>
            <a:r>
              <a:rPr lang="en-US" dirty="0" err="1"/>
              <a:t>WebAssert</a:t>
            </a:r>
            <a:br>
              <a:rPr lang="en-US" sz="2000" dirty="0"/>
            </a:br>
            <a:r>
              <a:rPr lang="en-US" dirty="0">
                <a:hlinkClick r:id="rId7"/>
              </a:rPr>
              <a:t>https://api.drupal.org/api/drupal/core%21tests%21Drupal%21Tests%21WebAssert.php/class/WebAssert/8.7.x</a:t>
            </a:r>
            <a:endParaRPr lang="en-US" sz="2000" dirty="0"/>
          </a:p>
          <a:p>
            <a:r>
              <a:rPr lang="en-US" dirty="0" err="1"/>
              <a:t>Nightwatch.js</a:t>
            </a:r>
            <a:r>
              <a:rPr lang="en-US" dirty="0"/>
              <a:t> – Getting Started</a:t>
            </a:r>
            <a:br>
              <a:rPr lang="en-US" dirty="0"/>
            </a:br>
            <a:r>
              <a:rPr lang="en-US" dirty="0">
                <a:hlinkClick r:id="rId8"/>
              </a:rPr>
              <a:t>https://nightwatchjs.org/gettingstarted/installation/</a:t>
            </a:r>
            <a:endParaRPr lang="en-US" dirty="0"/>
          </a:p>
          <a:p>
            <a:r>
              <a:rPr lang="en-US" dirty="0" err="1"/>
              <a:t>Drupal.org</a:t>
            </a:r>
            <a:r>
              <a:rPr lang="en-US" dirty="0"/>
              <a:t> - JavaScript testing using </a:t>
            </a:r>
            <a:r>
              <a:rPr lang="en-US" dirty="0" err="1"/>
              <a:t>Nightwatch</a:t>
            </a:r>
            <a:br>
              <a:rPr lang="en-US" dirty="0"/>
            </a:br>
            <a:r>
              <a:rPr lang="en-US" dirty="0">
                <a:hlinkClick r:id="rId9"/>
              </a:rPr>
              <a:t>https://www.drupal.org/docs/8/testing/javascript-testing-using-nightwatch</a:t>
            </a:r>
            <a:endParaRPr lang="en-US" dirty="0"/>
          </a:p>
          <a:p>
            <a:endParaRPr lang="en-US" dirty="0"/>
          </a:p>
          <a:p>
            <a:endParaRPr lang="en-US" dirty="0"/>
          </a:p>
        </p:txBody>
      </p:sp>
      <p:sp>
        <p:nvSpPr>
          <p:cNvPr id="4" name="Text Placeholder 3">
            <a:extLst>
              <a:ext uri="{FF2B5EF4-FFF2-40B4-BE49-F238E27FC236}">
                <a16:creationId xmlns:a16="http://schemas.microsoft.com/office/drawing/2014/main" id="{A44FEE4E-B1DA-944A-AB51-3F8AE853C3F2}"/>
              </a:ext>
            </a:extLst>
          </p:cNvPr>
          <p:cNvSpPr>
            <a:spLocks noGrp="1"/>
          </p:cNvSpPr>
          <p:nvPr>
            <p:ph type="body" sz="quarter" idx="13"/>
          </p:nvPr>
        </p:nvSpPr>
        <p:spPr/>
        <p:txBody>
          <a:bodyPr/>
          <a:lstStyle/>
          <a:p>
            <a:r>
              <a:rPr lang="en-US" dirty="0"/>
              <a:t>List of resources used in this training (in order of first appearance)</a:t>
            </a:r>
          </a:p>
        </p:txBody>
      </p:sp>
      <p:sp>
        <p:nvSpPr>
          <p:cNvPr id="5" name="Title 4">
            <a:extLst>
              <a:ext uri="{FF2B5EF4-FFF2-40B4-BE49-F238E27FC236}">
                <a16:creationId xmlns:a16="http://schemas.microsoft.com/office/drawing/2014/main" id="{5D36E43E-B63E-B541-8955-22231B509142}"/>
              </a:ext>
            </a:extLst>
          </p:cNvPr>
          <p:cNvSpPr>
            <a:spLocks noGrp="1"/>
          </p:cNvSpPr>
          <p:nvPr>
            <p:ph type="title"/>
          </p:nvPr>
        </p:nvSpPr>
        <p:spPr/>
        <p:txBody>
          <a:bodyPr/>
          <a:lstStyle/>
          <a:p>
            <a:r>
              <a:rPr lang="en-US" dirty="0"/>
              <a:t>Sources</a:t>
            </a:r>
            <a:br>
              <a:rPr lang="en-US" dirty="0"/>
            </a:br>
            <a:r>
              <a:rPr lang="en-US" dirty="0"/>
              <a:t>(Continued)</a:t>
            </a:r>
          </a:p>
        </p:txBody>
      </p:sp>
    </p:spTree>
    <p:extLst>
      <p:ext uri="{BB962C8B-B14F-4D97-AF65-F5344CB8AC3E}">
        <p14:creationId xmlns:p14="http://schemas.microsoft.com/office/powerpoint/2010/main" val="2135708725"/>
      </p:ext>
    </p:extLst>
  </p:cSld>
  <p:clrMapOvr>
    <a:masterClrMapping/>
  </p:clrMapOvr>
  <p:transition spd="med" advClick="0" advTm="4000">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FA5E31-53E1-3442-99B6-0E9010318A8E}"/>
              </a:ext>
            </a:extLst>
          </p:cNvPr>
          <p:cNvSpPr>
            <a:spLocks noGrp="1"/>
          </p:cNvSpPr>
          <p:nvPr>
            <p:ph type="sldNum" sz="quarter" idx="11"/>
          </p:nvPr>
        </p:nvSpPr>
        <p:spPr/>
        <p:txBody>
          <a:bodyPr/>
          <a:lstStyle/>
          <a:p>
            <a:fld id="{762E77F0-FB5B-4E8E-9BC9-34F14560A017}" type="slidenum">
              <a:rPr lang="en-US" smtClean="0"/>
              <a:pPr/>
              <a:t>6</a:t>
            </a:fld>
            <a:endParaRPr lang="en-US"/>
          </a:p>
        </p:txBody>
      </p:sp>
      <p:sp>
        <p:nvSpPr>
          <p:cNvPr id="3" name="Text Placeholder 2">
            <a:extLst>
              <a:ext uri="{FF2B5EF4-FFF2-40B4-BE49-F238E27FC236}">
                <a16:creationId xmlns:a16="http://schemas.microsoft.com/office/drawing/2014/main" id="{7F2D813A-4A2B-5047-90E4-FBC5E22A64C2}"/>
              </a:ext>
            </a:extLst>
          </p:cNvPr>
          <p:cNvSpPr>
            <a:spLocks noGrp="1"/>
          </p:cNvSpPr>
          <p:nvPr>
            <p:ph type="body" sz="quarter" idx="12"/>
          </p:nvPr>
        </p:nvSpPr>
        <p:spPr/>
        <p:txBody>
          <a:bodyPr/>
          <a:lstStyle/>
          <a:p>
            <a:r>
              <a:rPr lang="en-US" dirty="0"/>
              <a:t>This training will be a combination of </a:t>
            </a:r>
            <a:r>
              <a:rPr lang="en-US" b="1" dirty="0"/>
              <a:t>Lecture</a:t>
            </a:r>
            <a:r>
              <a:rPr lang="en-US" dirty="0"/>
              <a:t> and </a:t>
            </a:r>
            <a:r>
              <a:rPr lang="en-US" b="1" dirty="0"/>
              <a:t>Lab</a:t>
            </a:r>
            <a:r>
              <a:rPr lang="en-US" dirty="0"/>
              <a:t>.</a:t>
            </a:r>
          </a:p>
          <a:p>
            <a:r>
              <a:rPr lang="en-US" dirty="0"/>
              <a:t>Lecture notes are available in this PowerPoint presentation.</a:t>
            </a:r>
          </a:p>
          <a:p>
            <a:r>
              <a:rPr lang="en-US" dirty="0"/>
              <a:t>Lab will be based on the </a:t>
            </a:r>
            <a:r>
              <a:rPr lang="en-US" i="1" dirty="0"/>
              <a:t>Test D8 Site</a:t>
            </a:r>
            <a:r>
              <a:rPr lang="en-US" dirty="0"/>
              <a:t> project on GitHub:</a:t>
            </a:r>
          </a:p>
          <a:p>
            <a:pPr lvl="1"/>
            <a:r>
              <a:rPr lang="en-US" dirty="0">
                <a:hlinkClick r:id="rId2"/>
              </a:rPr>
              <a:t>https://github.com/WidgetsBurritos/test-d8-site</a:t>
            </a:r>
            <a:endParaRPr lang="en-US" dirty="0"/>
          </a:p>
          <a:p>
            <a:pPr lvl="1"/>
            <a:r>
              <a:rPr lang="en-US" dirty="0"/>
              <a:t>Please follow the </a:t>
            </a:r>
            <a:r>
              <a:rPr lang="en-US" b="1" dirty="0"/>
              <a:t>Getting Started </a:t>
            </a:r>
            <a:r>
              <a:rPr lang="en-US" dirty="0"/>
              <a:t>instructions on the project page, if you haven’t already, to get your system prepared for today’s labs.</a:t>
            </a:r>
          </a:p>
          <a:p>
            <a:r>
              <a:rPr lang="en-US" dirty="0"/>
              <a:t>Individual lab assignments have been created as wiki pages on the GitHub project:</a:t>
            </a:r>
          </a:p>
          <a:p>
            <a:pPr lvl="1"/>
            <a:r>
              <a:rPr lang="en-US" dirty="0">
                <a:hlinkClick r:id="rId3"/>
              </a:rPr>
              <a:t>https://github.com/WidgetsBurritos/test-d8-site/wiki</a:t>
            </a:r>
            <a:endParaRPr lang="en-US" dirty="0"/>
          </a:p>
          <a:p>
            <a:r>
              <a:rPr lang="en-US" dirty="0"/>
              <a:t>All custom code and tests live in: </a:t>
            </a:r>
            <a:r>
              <a:rPr lang="en-US" dirty="0">
                <a:solidFill>
                  <a:schemeClr val="accent2"/>
                </a:solidFill>
                <a:latin typeface="Courier New" panose="02070309020205020404" pitchFamily="49" charset="0"/>
                <a:cs typeface="Courier New" panose="02070309020205020404" pitchFamily="49" charset="0"/>
              </a:rPr>
              <a:t>web/modules/custom/</a:t>
            </a:r>
            <a:r>
              <a:rPr lang="en-US" dirty="0" err="1">
                <a:solidFill>
                  <a:schemeClr val="accent2"/>
                </a:solidFill>
                <a:latin typeface="Courier New" panose="02070309020205020404" pitchFamily="49" charset="0"/>
                <a:cs typeface="Courier New" panose="02070309020205020404" pitchFamily="49" charset="0"/>
              </a:rPr>
              <a:t>my_testing_module</a:t>
            </a:r>
            <a:endParaRPr lang="en-US" dirty="0">
              <a:solidFill>
                <a:schemeClr val="accent2"/>
              </a:solidFill>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88FF6246-C40B-B840-A21C-E426C6A0DC03}"/>
              </a:ext>
            </a:extLst>
          </p:cNvPr>
          <p:cNvSpPr>
            <a:spLocks noGrp="1"/>
          </p:cNvSpPr>
          <p:nvPr>
            <p:ph type="body" sz="quarter" idx="13"/>
          </p:nvPr>
        </p:nvSpPr>
        <p:spPr/>
        <p:txBody>
          <a:bodyPr/>
          <a:lstStyle/>
          <a:p>
            <a:r>
              <a:rPr lang="en-US" dirty="0"/>
              <a:t>Introduction to our training project  </a:t>
            </a:r>
          </a:p>
        </p:txBody>
      </p:sp>
      <p:sp>
        <p:nvSpPr>
          <p:cNvPr id="5" name="Title 4">
            <a:extLst>
              <a:ext uri="{FF2B5EF4-FFF2-40B4-BE49-F238E27FC236}">
                <a16:creationId xmlns:a16="http://schemas.microsoft.com/office/drawing/2014/main" id="{7BC0A890-5D0F-A549-9E8F-D71CC0B343C4}"/>
              </a:ext>
            </a:extLst>
          </p:cNvPr>
          <p:cNvSpPr>
            <a:spLocks noGrp="1"/>
          </p:cNvSpPr>
          <p:nvPr>
            <p:ph type="title"/>
          </p:nvPr>
        </p:nvSpPr>
        <p:spPr/>
        <p:txBody>
          <a:bodyPr/>
          <a:lstStyle/>
          <a:p>
            <a:r>
              <a:rPr lang="en-US" dirty="0"/>
              <a:t>Test D8 Site</a:t>
            </a:r>
          </a:p>
        </p:txBody>
      </p:sp>
    </p:spTree>
    <p:extLst>
      <p:ext uri="{BB962C8B-B14F-4D97-AF65-F5344CB8AC3E}">
        <p14:creationId xmlns:p14="http://schemas.microsoft.com/office/powerpoint/2010/main" val="3789851214"/>
      </p:ext>
    </p:extLst>
  </p:cSld>
  <p:clrMapOvr>
    <a:masterClrMapping/>
  </p:clrMapOvr>
  <p:transition spd="med" advClick="0" advTm="20000">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FDA529-B723-AB4F-B5EB-88F547141943}"/>
              </a:ext>
            </a:extLst>
          </p:cNvPr>
          <p:cNvSpPr>
            <a:spLocks noGrp="1"/>
          </p:cNvSpPr>
          <p:nvPr>
            <p:ph type="sldNum" sz="quarter" idx="11"/>
          </p:nvPr>
        </p:nvSpPr>
        <p:spPr/>
        <p:txBody>
          <a:bodyPr/>
          <a:lstStyle/>
          <a:p>
            <a:fld id="{762E77F0-FB5B-4E8E-9BC9-34F14560A017}" type="slidenum">
              <a:rPr lang="en-US" smtClean="0"/>
              <a:pPr/>
              <a:t>60</a:t>
            </a:fld>
            <a:endParaRPr lang="en-US"/>
          </a:p>
        </p:txBody>
      </p:sp>
      <p:sp>
        <p:nvSpPr>
          <p:cNvPr id="3" name="Text Placeholder 2">
            <a:extLst>
              <a:ext uri="{FF2B5EF4-FFF2-40B4-BE49-F238E27FC236}">
                <a16:creationId xmlns:a16="http://schemas.microsoft.com/office/drawing/2014/main" id="{368B7135-B54A-AA43-A6DB-6943C13DC91F}"/>
              </a:ext>
            </a:extLst>
          </p:cNvPr>
          <p:cNvSpPr>
            <a:spLocks noGrp="1"/>
          </p:cNvSpPr>
          <p:nvPr>
            <p:ph type="body" sz="quarter" idx="12"/>
          </p:nvPr>
        </p:nvSpPr>
        <p:spPr/>
        <p:txBody>
          <a:bodyPr/>
          <a:lstStyle/>
          <a:p>
            <a:r>
              <a:rPr lang="en-US" dirty="0" err="1"/>
              <a:t>Nightwatch.js</a:t>
            </a:r>
            <a:r>
              <a:rPr lang="en-US" dirty="0"/>
              <a:t> - Using before[Each] and after[Each] hooks</a:t>
            </a:r>
            <a:br>
              <a:rPr lang="en-US" dirty="0"/>
            </a:br>
            <a:r>
              <a:rPr lang="en-US" dirty="0">
                <a:hlinkClick r:id="rId2"/>
              </a:rPr>
              <a:t>https://nightwatchjs.org/guide#using-before-each-and-after-each-hooks</a:t>
            </a:r>
            <a:endParaRPr lang="en-US" dirty="0"/>
          </a:p>
          <a:p>
            <a:r>
              <a:rPr lang="en-US" dirty="0" err="1"/>
              <a:t>Drupal.org</a:t>
            </a:r>
            <a:r>
              <a:rPr lang="en-US" dirty="0"/>
              <a:t> - New </a:t>
            </a:r>
            <a:r>
              <a:rPr lang="en-US" dirty="0" err="1"/>
              <a:t>nightwatch</a:t>
            </a:r>
            <a:r>
              <a:rPr lang="en-US" dirty="0"/>
              <a:t> commands for login and logout</a:t>
            </a:r>
            <a:br>
              <a:rPr lang="en-US" dirty="0"/>
            </a:br>
            <a:r>
              <a:rPr lang="en-US" dirty="0">
                <a:hlinkClick r:id="rId3"/>
              </a:rPr>
              <a:t>https://www.drupal.org/node/2986276</a:t>
            </a:r>
            <a:endParaRPr lang="en-US" dirty="0"/>
          </a:p>
          <a:p>
            <a:r>
              <a:rPr lang="en-US" dirty="0"/>
              <a:t>Guru99 – What is Operational Acceptance Testing?</a:t>
            </a:r>
            <a:br>
              <a:rPr lang="en-US" dirty="0"/>
            </a:br>
            <a:r>
              <a:rPr lang="en-US" dirty="0">
                <a:hlinkClick r:id="rId4"/>
              </a:rPr>
              <a:t>https://www.guru99.com/operational-testing.html</a:t>
            </a:r>
            <a:endParaRPr lang="en-US" dirty="0"/>
          </a:p>
          <a:p>
            <a:r>
              <a:rPr lang="en-US" dirty="0"/>
              <a:t>Gherkin Reference</a:t>
            </a:r>
            <a:br>
              <a:rPr lang="en-US" dirty="0"/>
            </a:br>
            <a:r>
              <a:rPr lang="en-US" dirty="0">
                <a:hlinkClick r:id="rId5"/>
              </a:rPr>
              <a:t>https://cucumber.io/docs/gherkin/reference</a:t>
            </a:r>
            <a:endParaRPr lang="en-US" dirty="0"/>
          </a:p>
          <a:p>
            <a:r>
              <a:rPr lang="en-US" dirty="0"/>
              <a:t>Drupal Extension Drivers</a:t>
            </a:r>
            <a:br>
              <a:rPr lang="en-US" dirty="0"/>
            </a:br>
            <a:r>
              <a:rPr lang="en-US" dirty="0">
                <a:hlinkClick r:id="rId6"/>
              </a:rPr>
              <a:t>https://behat-drupal-extension.readthedocs.io/en/3.1/drivers.html</a:t>
            </a:r>
            <a:endParaRPr lang="en-US" dirty="0"/>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B9DCB586-B20F-D642-8494-863BF437305E}"/>
              </a:ext>
            </a:extLst>
          </p:cNvPr>
          <p:cNvSpPr>
            <a:spLocks noGrp="1"/>
          </p:cNvSpPr>
          <p:nvPr>
            <p:ph type="body" sz="quarter" idx="13"/>
          </p:nvPr>
        </p:nvSpPr>
        <p:spPr/>
        <p:txBody>
          <a:bodyPr/>
          <a:lstStyle/>
          <a:p>
            <a:r>
              <a:rPr lang="en-US" dirty="0"/>
              <a:t>List of resources used in this training (in order of first appearance)</a:t>
            </a:r>
          </a:p>
        </p:txBody>
      </p:sp>
      <p:sp>
        <p:nvSpPr>
          <p:cNvPr id="5" name="Title 4">
            <a:extLst>
              <a:ext uri="{FF2B5EF4-FFF2-40B4-BE49-F238E27FC236}">
                <a16:creationId xmlns:a16="http://schemas.microsoft.com/office/drawing/2014/main" id="{1D0746DD-103B-3048-B774-EFDF01CDC60F}"/>
              </a:ext>
            </a:extLst>
          </p:cNvPr>
          <p:cNvSpPr>
            <a:spLocks noGrp="1"/>
          </p:cNvSpPr>
          <p:nvPr>
            <p:ph type="title"/>
          </p:nvPr>
        </p:nvSpPr>
        <p:spPr/>
        <p:txBody>
          <a:bodyPr/>
          <a:lstStyle/>
          <a:p>
            <a:r>
              <a:rPr lang="en-US" dirty="0"/>
              <a:t>Sources (continued)</a:t>
            </a:r>
          </a:p>
        </p:txBody>
      </p:sp>
    </p:spTree>
    <p:extLst>
      <p:ext uri="{BB962C8B-B14F-4D97-AF65-F5344CB8AC3E}">
        <p14:creationId xmlns:p14="http://schemas.microsoft.com/office/powerpoint/2010/main" val="3237780726"/>
      </p:ext>
    </p:extLst>
  </p:cSld>
  <p:clrMapOvr>
    <a:masterClrMapping/>
  </p:clrMapOvr>
  <p:transition spd="med" advClick="0" advTm="4000">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D13A-F407-1E40-BD91-F78CF98581DB}"/>
              </a:ext>
            </a:extLst>
          </p:cNvPr>
          <p:cNvSpPr>
            <a:spLocks noGrp="1"/>
          </p:cNvSpPr>
          <p:nvPr>
            <p:ph type="ctrTitle"/>
          </p:nvPr>
        </p:nvSpPr>
        <p:spPr>
          <a:xfrm>
            <a:off x="324611" y="278892"/>
            <a:ext cx="6543327" cy="2157984"/>
          </a:xfrm>
        </p:spPr>
        <p:txBody>
          <a:bodyPr/>
          <a:lstStyle/>
          <a:p>
            <a:r>
              <a:rPr lang="en-US" dirty="0"/>
              <a:t>Historical Page Load Time Monitoring Using </a:t>
            </a:r>
            <a:r>
              <a:rPr lang="en-US" dirty="0" err="1"/>
              <a:t>WebPageTest</a:t>
            </a:r>
            <a:r>
              <a:rPr lang="en-US" dirty="0"/>
              <a:t> and Drupal</a:t>
            </a:r>
          </a:p>
        </p:txBody>
      </p:sp>
      <p:sp>
        <p:nvSpPr>
          <p:cNvPr id="3" name="Subtitle 2">
            <a:extLst>
              <a:ext uri="{FF2B5EF4-FFF2-40B4-BE49-F238E27FC236}">
                <a16:creationId xmlns:a16="http://schemas.microsoft.com/office/drawing/2014/main" id="{6404CE6E-1EF1-1248-A2A7-FC33C685B4FE}"/>
              </a:ext>
            </a:extLst>
          </p:cNvPr>
          <p:cNvSpPr>
            <a:spLocks noGrp="1"/>
          </p:cNvSpPr>
          <p:nvPr>
            <p:ph type="subTitle" idx="1"/>
          </p:nvPr>
        </p:nvSpPr>
        <p:spPr/>
        <p:txBody>
          <a:bodyPr/>
          <a:lstStyle/>
          <a:p>
            <a:r>
              <a:rPr lang="en-US" dirty="0" err="1"/>
              <a:t>TexasCamp</a:t>
            </a:r>
            <a:r>
              <a:rPr lang="en-US" dirty="0"/>
              <a:t> 2019</a:t>
            </a:r>
            <a:br>
              <a:rPr lang="en-US" dirty="0"/>
            </a:br>
            <a:r>
              <a:rPr lang="en-US" dirty="0"/>
              <a:t>October 19, 2019 @ 9:15AM</a:t>
            </a:r>
            <a:br>
              <a:rPr lang="en-US" dirty="0"/>
            </a:br>
            <a:r>
              <a:rPr lang="en-US" dirty="0"/>
              <a:t>3rd Floor | Mustang</a:t>
            </a:r>
          </a:p>
        </p:txBody>
      </p:sp>
      <p:sp>
        <p:nvSpPr>
          <p:cNvPr id="4" name="Text Placeholder 3">
            <a:extLst>
              <a:ext uri="{FF2B5EF4-FFF2-40B4-BE49-F238E27FC236}">
                <a16:creationId xmlns:a16="http://schemas.microsoft.com/office/drawing/2014/main" id="{96A7FBDC-F9F5-CD49-80F5-F00BEC0109F8}"/>
              </a:ext>
            </a:extLst>
          </p:cNvPr>
          <p:cNvSpPr>
            <a:spLocks noGrp="1"/>
          </p:cNvSpPr>
          <p:nvPr>
            <p:ph type="body" sz="quarter" idx="10"/>
          </p:nvPr>
        </p:nvSpPr>
        <p:spPr/>
        <p:txBody>
          <a:bodyPr/>
          <a:lstStyle/>
          <a:p>
            <a:r>
              <a:rPr lang="en-US" b="1" dirty="0"/>
              <a:t>David </a:t>
            </a:r>
            <a:r>
              <a:rPr lang="en-US" b="1" dirty="0" err="1"/>
              <a:t>Stinemetze</a:t>
            </a:r>
            <a:br>
              <a:rPr lang="en-US" dirty="0"/>
            </a:br>
            <a:r>
              <a:rPr lang="en-US" dirty="0"/>
              <a:t>- Manager of Software Development at Rackspace</a:t>
            </a:r>
            <a:br>
              <a:rPr lang="en-US" dirty="0"/>
            </a:br>
            <a:r>
              <a:rPr lang="en-US" dirty="0"/>
              <a:t>- </a:t>
            </a:r>
            <a:r>
              <a:rPr lang="en-US" dirty="0" err="1"/>
              <a:t>Github</a:t>
            </a:r>
            <a:r>
              <a:rPr lang="en-US" dirty="0"/>
              <a:t>/</a:t>
            </a:r>
            <a:r>
              <a:rPr lang="en-US" dirty="0" err="1"/>
              <a:t>drupal.org</a:t>
            </a:r>
            <a:r>
              <a:rPr lang="en-US" dirty="0"/>
              <a:t>: </a:t>
            </a:r>
            <a:r>
              <a:rPr lang="en-US" dirty="0">
                <a:solidFill>
                  <a:schemeClr val="tx2"/>
                </a:solidFill>
              </a:rPr>
              <a:t>@</a:t>
            </a:r>
            <a:r>
              <a:rPr lang="en-US" dirty="0" err="1">
                <a:solidFill>
                  <a:schemeClr val="tx2"/>
                </a:solidFill>
              </a:rPr>
              <a:t>WidgetsBurritos</a:t>
            </a:r>
            <a:br>
              <a:rPr lang="en-US" dirty="0"/>
            </a:br>
            <a:r>
              <a:rPr lang="en-US" dirty="0"/>
              <a:t>- Twitter: </a:t>
            </a:r>
            <a:r>
              <a:rPr lang="en-US" dirty="0">
                <a:solidFill>
                  <a:schemeClr val="tx2"/>
                </a:solidFill>
              </a:rPr>
              <a:t>@</a:t>
            </a:r>
            <a:r>
              <a:rPr lang="en-US" dirty="0" err="1">
                <a:solidFill>
                  <a:schemeClr val="tx2"/>
                </a:solidFill>
              </a:rPr>
              <a:t>davidstinemetze</a:t>
            </a:r>
            <a:endParaRPr lang="en-US" dirty="0">
              <a:solidFill>
                <a:schemeClr val="tx2"/>
              </a:solidFill>
            </a:endParaRPr>
          </a:p>
          <a:p>
            <a:endParaRPr lang="en-US" dirty="0"/>
          </a:p>
        </p:txBody>
      </p:sp>
    </p:spTree>
    <p:extLst>
      <p:ext uri="{BB962C8B-B14F-4D97-AF65-F5344CB8AC3E}">
        <p14:creationId xmlns:p14="http://schemas.microsoft.com/office/powerpoint/2010/main" val="627773932"/>
      </p:ext>
    </p:extLst>
  </p:cSld>
  <p:clrMapOvr>
    <a:masterClrMapping/>
  </p:clrMapOvr>
  <p:transition spd="med" advClick="0" advTm="4000">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D13A-F407-1E40-BD91-F78CF98581DB}"/>
              </a:ext>
            </a:extLst>
          </p:cNvPr>
          <p:cNvSpPr>
            <a:spLocks noGrp="1"/>
          </p:cNvSpPr>
          <p:nvPr>
            <p:ph type="ctrTitle"/>
          </p:nvPr>
        </p:nvSpPr>
        <p:spPr>
          <a:xfrm>
            <a:off x="324611" y="278892"/>
            <a:ext cx="6543327" cy="2157984"/>
          </a:xfrm>
        </p:spPr>
        <p:txBody>
          <a:bodyPr/>
          <a:lstStyle/>
          <a:p>
            <a:r>
              <a:rPr lang="en-US" dirty="0"/>
              <a:t>Drupal and Salesforce:</a:t>
            </a:r>
            <a:br>
              <a:rPr lang="en-US" dirty="0"/>
            </a:br>
            <a:r>
              <a:rPr lang="en-US" dirty="0"/>
              <a:t>A Fresh Look</a:t>
            </a:r>
          </a:p>
        </p:txBody>
      </p:sp>
      <p:sp>
        <p:nvSpPr>
          <p:cNvPr id="3" name="Subtitle 2">
            <a:extLst>
              <a:ext uri="{FF2B5EF4-FFF2-40B4-BE49-F238E27FC236}">
                <a16:creationId xmlns:a16="http://schemas.microsoft.com/office/drawing/2014/main" id="{6404CE6E-1EF1-1248-A2A7-FC33C685B4FE}"/>
              </a:ext>
            </a:extLst>
          </p:cNvPr>
          <p:cNvSpPr>
            <a:spLocks noGrp="1"/>
          </p:cNvSpPr>
          <p:nvPr>
            <p:ph type="subTitle" idx="1"/>
          </p:nvPr>
        </p:nvSpPr>
        <p:spPr/>
        <p:txBody>
          <a:bodyPr/>
          <a:lstStyle/>
          <a:p>
            <a:r>
              <a:rPr lang="en-US" dirty="0" err="1"/>
              <a:t>TexasCamp</a:t>
            </a:r>
            <a:r>
              <a:rPr lang="en-US" dirty="0"/>
              <a:t> 2019</a:t>
            </a:r>
            <a:br>
              <a:rPr lang="en-US" dirty="0"/>
            </a:br>
            <a:r>
              <a:rPr lang="en-US" dirty="0"/>
              <a:t>October 19, 2019 @ 3:45PM</a:t>
            </a:r>
            <a:br>
              <a:rPr lang="en-US" dirty="0"/>
            </a:br>
            <a:r>
              <a:rPr lang="en-US" dirty="0"/>
              <a:t>6</a:t>
            </a:r>
            <a:r>
              <a:rPr lang="en-US" baseline="30000" dirty="0"/>
              <a:t>th</a:t>
            </a:r>
            <a:r>
              <a:rPr lang="en-US" dirty="0"/>
              <a:t> Floor | Jackalope</a:t>
            </a:r>
          </a:p>
        </p:txBody>
      </p:sp>
      <p:sp>
        <p:nvSpPr>
          <p:cNvPr id="4" name="Text Placeholder 3">
            <a:extLst>
              <a:ext uri="{FF2B5EF4-FFF2-40B4-BE49-F238E27FC236}">
                <a16:creationId xmlns:a16="http://schemas.microsoft.com/office/drawing/2014/main" id="{96A7FBDC-F9F5-CD49-80F5-F00BEC0109F8}"/>
              </a:ext>
            </a:extLst>
          </p:cNvPr>
          <p:cNvSpPr>
            <a:spLocks noGrp="1"/>
          </p:cNvSpPr>
          <p:nvPr>
            <p:ph type="body" sz="quarter" idx="10"/>
          </p:nvPr>
        </p:nvSpPr>
        <p:spPr/>
        <p:txBody>
          <a:bodyPr/>
          <a:lstStyle/>
          <a:p>
            <a:r>
              <a:rPr lang="en-US" b="1" dirty="0"/>
              <a:t>David Porter</a:t>
            </a:r>
            <a:br>
              <a:rPr lang="en-US" dirty="0"/>
            </a:br>
            <a:r>
              <a:rPr lang="en-US" dirty="0"/>
              <a:t>- Principal Engineer at Rackspace</a:t>
            </a:r>
            <a:br>
              <a:rPr lang="en-US" dirty="0"/>
            </a:br>
            <a:r>
              <a:rPr lang="en-US" dirty="0"/>
              <a:t>- </a:t>
            </a:r>
            <a:r>
              <a:rPr lang="en-US" dirty="0" err="1"/>
              <a:t>Github</a:t>
            </a:r>
            <a:r>
              <a:rPr lang="en-US" dirty="0"/>
              <a:t>/</a:t>
            </a:r>
            <a:r>
              <a:rPr lang="en-US" dirty="0" err="1"/>
              <a:t>drupal.org</a:t>
            </a:r>
            <a:r>
              <a:rPr lang="en-US" dirty="0"/>
              <a:t>: </a:t>
            </a:r>
            <a:r>
              <a:rPr lang="en-US" dirty="0">
                <a:solidFill>
                  <a:schemeClr val="tx2"/>
                </a:solidFill>
              </a:rPr>
              <a:t>@</a:t>
            </a:r>
            <a:r>
              <a:rPr lang="en-US" dirty="0" err="1">
                <a:solidFill>
                  <a:schemeClr val="tx2"/>
                </a:solidFill>
              </a:rPr>
              <a:t>bighappyface</a:t>
            </a:r>
            <a:endParaRPr lang="en-US" dirty="0">
              <a:solidFill>
                <a:schemeClr val="tx2"/>
              </a:solidFill>
            </a:endParaRPr>
          </a:p>
          <a:p>
            <a:endParaRPr lang="en-US" dirty="0"/>
          </a:p>
        </p:txBody>
      </p:sp>
    </p:spTree>
    <p:extLst>
      <p:ext uri="{BB962C8B-B14F-4D97-AF65-F5344CB8AC3E}">
        <p14:creationId xmlns:p14="http://schemas.microsoft.com/office/powerpoint/2010/main" val="614649137"/>
      </p:ext>
    </p:extLst>
  </p:cSld>
  <p:clrMapOvr>
    <a:masterClrMapping/>
  </p:clrMapOvr>
  <p:transition spd="med" advClick="0" advTm="4000">
    <p:pul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8F1CA522-0BAD-B149-982C-F1828379C9F3}"/>
              </a:ext>
            </a:extLst>
          </p:cNvPr>
          <p:cNvPicPr>
            <a:picLocks noGrp="1" noChangeAspect="1"/>
          </p:cNvPicPr>
          <p:nvPr>
            <p:ph type="pic" sz="quarter" idx="14"/>
          </p:nvPr>
        </p:nvPicPr>
        <p:blipFill>
          <a:blip r:embed="rId2"/>
          <a:srcRect t="8410" b="8410"/>
          <a:stretch>
            <a:fillRect/>
          </a:stretch>
        </p:blipFill>
        <p:spPr/>
      </p:pic>
      <p:sp>
        <p:nvSpPr>
          <p:cNvPr id="3" name="Slide Number Placeholder 2">
            <a:extLst>
              <a:ext uri="{FF2B5EF4-FFF2-40B4-BE49-F238E27FC236}">
                <a16:creationId xmlns:a16="http://schemas.microsoft.com/office/drawing/2014/main" id="{D6637F1E-88B0-6F42-9579-14EC1E62AEF5}"/>
              </a:ext>
            </a:extLst>
          </p:cNvPr>
          <p:cNvSpPr>
            <a:spLocks noGrp="1"/>
          </p:cNvSpPr>
          <p:nvPr>
            <p:ph type="sldNum" sz="quarter" idx="11"/>
          </p:nvPr>
        </p:nvSpPr>
        <p:spPr/>
        <p:txBody>
          <a:bodyPr/>
          <a:lstStyle/>
          <a:p>
            <a:fld id="{762E77F0-FB5B-4E8E-9BC9-34F14560A017}" type="slidenum">
              <a:rPr lang="en-US" smtClean="0"/>
              <a:pPr/>
              <a:t>63</a:t>
            </a:fld>
            <a:endParaRPr lang="en-US"/>
          </a:p>
        </p:txBody>
      </p:sp>
      <p:sp>
        <p:nvSpPr>
          <p:cNvPr id="4" name="Title 3">
            <a:extLst>
              <a:ext uri="{FF2B5EF4-FFF2-40B4-BE49-F238E27FC236}">
                <a16:creationId xmlns:a16="http://schemas.microsoft.com/office/drawing/2014/main" id="{E98FE205-A07D-1C42-AA01-FC6F0039E0C6}"/>
              </a:ext>
            </a:extLst>
          </p:cNvPr>
          <p:cNvSpPr>
            <a:spLocks noGrp="1"/>
          </p:cNvSpPr>
          <p:nvPr>
            <p:ph type="title"/>
          </p:nvPr>
        </p:nvSpPr>
        <p:spPr/>
        <p:txBody>
          <a:bodyPr/>
          <a:lstStyle/>
          <a:p>
            <a:r>
              <a:rPr lang="en-US" dirty="0"/>
              <a:t>Testing Testing </a:t>
            </a:r>
            <a:br>
              <a:rPr lang="en-US" dirty="0"/>
            </a:br>
            <a:r>
              <a:rPr lang="en-US" dirty="0"/>
              <a:t>1 2 3</a:t>
            </a:r>
          </a:p>
        </p:txBody>
      </p:sp>
      <p:sp>
        <p:nvSpPr>
          <p:cNvPr id="5" name="Text Placeholder 4">
            <a:extLst>
              <a:ext uri="{FF2B5EF4-FFF2-40B4-BE49-F238E27FC236}">
                <a16:creationId xmlns:a16="http://schemas.microsoft.com/office/drawing/2014/main" id="{87BCD163-390A-4A4C-BD33-C01015A607D2}"/>
              </a:ext>
            </a:extLst>
          </p:cNvPr>
          <p:cNvSpPr>
            <a:spLocks noGrp="1"/>
          </p:cNvSpPr>
          <p:nvPr>
            <p:ph type="body" sz="quarter" idx="13"/>
          </p:nvPr>
        </p:nvSpPr>
        <p:spPr>
          <a:xfrm>
            <a:off x="344487" y="2282746"/>
            <a:ext cx="2608263" cy="1140245"/>
          </a:xfrm>
        </p:spPr>
        <p:txBody>
          <a:bodyPr/>
          <a:lstStyle/>
          <a:p>
            <a:r>
              <a:rPr lang="en-US" dirty="0"/>
              <a:t>Is this thing on?</a:t>
            </a:r>
          </a:p>
          <a:p>
            <a:endParaRPr lang="en-US" dirty="0"/>
          </a:p>
          <a:p>
            <a:br>
              <a:rPr lang="en-US" dirty="0"/>
            </a:br>
            <a:br>
              <a:rPr lang="en-US" dirty="0"/>
            </a:br>
            <a:br>
              <a:rPr lang="en-US" dirty="0"/>
            </a:br>
            <a:br>
              <a:rPr lang="en-US" dirty="0"/>
            </a:br>
            <a:br>
              <a:rPr lang="en-US" dirty="0"/>
            </a:br>
            <a:br>
              <a:rPr lang="en-US" dirty="0"/>
            </a:br>
            <a:br>
              <a:rPr lang="en-US" dirty="0"/>
            </a:br>
            <a:br>
              <a:rPr lang="en-US" dirty="0"/>
            </a:br>
            <a:br>
              <a:rPr lang="en-US" dirty="0"/>
            </a:br>
            <a:r>
              <a:rPr lang="en-US" sz="1050" dirty="0"/>
              <a:t>Image Source:</a:t>
            </a:r>
            <a:br>
              <a:rPr lang="en-US" sz="1050" dirty="0"/>
            </a:br>
            <a:r>
              <a:rPr lang="en-US" sz="1050" dirty="0">
                <a:solidFill>
                  <a:schemeClr val="accent1"/>
                </a:solidFill>
                <a:hlinkClick r:id="rId3">
                  <a:extLst>
                    <a:ext uri="{A12FA001-AC4F-418D-AE19-62706E023703}">
                      <ahyp:hlinkClr xmlns:ahyp="http://schemas.microsoft.com/office/drawing/2018/hyperlinkcolor" val="tx"/>
                    </a:ext>
                  </a:extLst>
                </a:hlinkClick>
              </a:rPr>
              <a:t>https://giphy.com/gifs/mrparadise-roc-nation-mr-paradise-26BGwSs39WPuxsFhe</a:t>
            </a:r>
            <a:endParaRPr lang="en-US" dirty="0">
              <a:solidFill>
                <a:schemeClr val="accent1"/>
              </a:solidFill>
            </a:endParaRPr>
          </a:p>
        </p:txBody>
      </p:sp>
    </p:spTree>
    <p:extLst>
      <p:ext uri="{BB962C8B-B14F-4D97-AF65-F5344CB8AC3E}">
        <p14:creationId xmlns:p14="http://schemas.microsoft.com/office/powerpoint/2010/main" val="3133781568"/>
      </p:ext>
    </p:extLst>
  </p:cSld>
  <p:clrMapOvr>
    <a:masterClrMapping/>
  </p:clrMapOvr>
  <p:transition spd="med" advClick="0" advTm="12000">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271D5-EBB5-3141-BAD7-AC3FA07F1514}"/>
              </a:ext>
            </a:extLst>
          </p:cNvPr>
          <p:cNvSpPr>
            <a:spLocks noGrp="1"/>
          </p:cNvSpPr>
          <p:nvPr>
            <p:ph type="ctrTitle"/>
          </p:nvPr>
        </p:nvSpPr>
        <p:spPr/>
        <p:txBody>
          <a:bodyPr/>
          <a:lstStyle/>
          <a:p>
            <a:r>
              <a:rPr lang="en-US" dirty="0"/>
              <a:t>Testing Testing 1 2 3</a:t>
            </a:r>
            <a:br>
              <a:rPr lang="en-US" dirty="0"/>
            </a:br>
            <a:r>
              <a:rPr lang="en-US" dirty="0"/>
              <a:t>*tap* *tap* *tap*</a:t>
            </a:r>
            <a:br>
              <a:rPr lang="en-US" dirty="0"/>
            </a:br>
            <a:r>
              <a:rPr lang="en-US" dirty="0"/>
              <a:t>Is this thing on?</a:t>
            </a:r>
          </a:p>
        </p:txBody>
      </p:sp>
      <p:sp>
        <p:nvSpPr>
          <p:cNvPr id="3" name="Subtitle 2">
            <a:extLst>
              <a:ext uri="{FF2B5EF4-FFF2-40B4-BE49-F238E27FC236}">
                <a16:creationId xmlns:a16="http://schemas.microsoft.com/office/drawing/2014/main" id="{33B1E424-CDD5-904D-86B2-416511AEA5A7}"/>
              </a:ext>
            </a:extLst>
          </p:cNvPr>
          <p:cNvSpPr>
            <a:spLocks noGrp="1"/>
          </p:cNvSpPr>
          <p:nvPr>
            <p:ph type="subTitle" idx="1"/>
          </p:nvPr>
        </p:nvSpPr>
        <p:spPr>
          <a:xfrm>
            <a:off x="338328" y="2713384"/>
            <a:ext cx="6996750" cy="1153319"/>
          </a:xfrm>
        </p:spPr>
        <p:txBody>
          <a:bodyPr/>
          <a:lstStyle/>
          <a:p>
            <a:r>
              <a:rPr lang="en-US" dirty="0" err="1"/>
              <a:t>TexasCamp</a:t>
            </a:r>
            <a:r>
              <a:rPr lang="en-US" dirty="0"/>
              <a:t> 2019 – October 18, 2019</a:t>
            </a:r>
          </a:p>
          <a:p>
            <a:r>
              <a:rPr lang="en-US" sz="2000" dirty="0">
                <a:solidFill>
                  <a:srgbClr val="EB0000"/>
                </a:solidFill>
              </a:rPr>
              <a:t>https://</a:t>
            </a:r>
            <a:r>
              <a:rPr lang="en-US" sz="2000" dirty="0" err="1">
                <a:solidFill>
                  <a:srgbClr val="EB0000"/>
                </a:solidFill>
              </a:rPr>
              <a:t>github.com</a:t>
            </a:r>
            <a:r>
              <a:rPr lang="en-US" sz="2000" dirty="0">
                <a:solidFill>
                  <a:srgbClr val="EB0000"/>
                </a:solidFill>
              </a:rPr>
              <a:t>/</a:t>
            </a:r>
            <a:r>
              <a:rPr lang="en-US" sz="2000" dirty="0" err="1">
                <a:solidFill>
                  <a:srgbClr val="EB0000"/>
                </a:solidFill>
              </a:rPr>
              <a:t>WidgetsBurritos</a:t>
            </a:r>
            <a:r>
              <a:rPr lang="en-US" sz="2000" dirty="0">
                <a:solidFill>
                  <a:srgbClr val="EB0000"/>
                </a:solidFill>
              </a:rPr>
              <a:t>/test-d8-site</a:t>
            </a:r>
          </a:p>
        </p:txBody>
      </p:sp>
      <p:sp>
        <p:nvSpPr>
          <p:cNvPr id="4" name="Text Placeholder 3">
            <a:extLst>
              <a:ext uri="{FF2B5EF4-FFF2-40B4-BE49-F238E27FC236}">
                <a16:creationId xmlns:a16="http://schemas.microsoft.com/office/drawing/2014/main" id="{573C294F-B775-E642-97C4-BFD01AAACB0C}"/>
              </a:ext>
            </a:extLst>
          </p:cNvPr>
          <p:cNvSpPr>
            <a:spLocks noGrp="1"/>
          </p:cNvSpPr>
          <p:nvPr>
            <p:ph type="body" sz="quarter" idx="10"/>
          </p:nvPr>
        </p:nvSpPr>
        <p:spPr>
          <a:xfrm>
            <a:off x="347472" y="3944428"/>
            <a:ext cx="5748528" cy="2006510"/>
          </a:xfrm>
        </p:spPr>
        <p:txBody>
          <a:bodyPr/>
          <a:lstStyle/>
          <a:p>
            <a:r>
              <a:rPr lang="en-US" b="1" dirty="0"/>
              <a:t>David </a:t>
            </a:r>
            <a:r>
              <a:rPr lang="en-US" b="1" dirty="0" err="1"/>
              <a:t>Stinemetze</a:t>
            </a:r>
            <a:br>
              <a:rPr lang="en-US" dirty="0"/>
            </a:br>
            <a:r>
              <a:rPr lang="en-US" dirty="0"/>
              <a:t>- Manager of Software Development at Rackspace</a:t>
            </a:r>
            <a:br>
              <a:rPr lang="en-US" dirty="0"/>
            </a:br>
            <a:r>
              <a:rPr lang="en-US" dirty="0"/>
              <a:t>- </a:t>
            </a:r>
            <a:r>
              <a:rPr lang="en-US" dirty="0" err="1"/>
              <a:t>Github</a:t>
            </a:r>
            <a:r>
              <a:rPr lang="en-US" dirty="0"/>
              <a:t>/</a:t>
            </a:r>
            <a:r>
              <a:rPr lang="en-US" dirty="0" err="1"/>
              <a:t>drupal.org</a:t>
            </a:r>
            <a:r>
              <a:rPr lang="en-US" dirty="0"/>
              <a:t>: </a:t>
            </a:r>
            <a:r>
              <a:rPr lang="en-US" dirty="0">
                <a:solidFill>
                  <a:schemeClr val="tx2"/>
                </a:solidFill>
              </a:rPr>
              <a:t>@</a:t>
            </a:r>
            <a:r>
              <a:rPr lang="en-US" dirty="0" err="1">
                <a:solidFill>
                  <a:schemeClr val="tx2"/>
                </a:solidFill>
              </a:rPr>
              <a:t>WidgetsBurritos</a:t>
            </a:r>
            <a:br>
              <a:rPr lang="en-US" dirty="0">
                <a:solidFill>
                  <a:schemeClr val="tx2"/>
                </a:solidFill>
              </a:rPr>
            </a:br>
            <a:r>
              <a:rPr lang="en-US" dirty="0"/>
              <a:t>- Twitter: </a:t>
            </a:r>
            <a:r>
              <a:rPr lang="en-US" dirty="0">
                <a:solidFill>
                  <a:schemeClr val="tx2"/>
                </a:solidFill>
              </a:rPr>
              <a:t>@</a:t>
            </a:r>
            <a:r>
              <a:rPr lang="en-US" dirty="0" err="1">
                <a:solidFill>
                  <a:schemeClr val="tx2"/>
                </a:solidFill>
              </a:rPr>
              <a:t>davidstinemetze</a:t>
            </a:r>
            <a:endParaRPr lang="en-US" dirty="0">
              <a:solidFill>
                <a:schemeClr val="tx2"/>
              </a:solidFill>
            </a:endParaRPr>
          </a:p>
          <a:p>
            <a:r>
              <a:rPr lang="en-US" b="1" dirty="0"/>
              <a:t>David Porter</a:t>
            </a:r>
            <a:br>
              <a:rPr lang="en-US" dirty="0"/>
            </a:br>
            <a:r>
              <a:rPr lang="en-US" dirty="0"/>
              <a:t>- Principal Engineer at Rackspace</a:t>
            </a:r>
            <a:br>
              <a:rPr lang="en-US" dirty="0"/>
            </a:br>
            <a:r>
              <a:rPr lang="en-US" dirty="0"/>
              <a:t>- </a:t>
            </a:r>
            <a:r>
              <a:rPr lang="en-US" dirty="0" err="1"/>
              <a:t>Github</a:t>
            </a:r>
            <a:r>
              <a:rPr lang="en-US" dirty="0"/>
              <a:t>/</a:t>
            </a:r>
            <a:r>
              <a:rPr lang="en-US" dirty="0" err="1"/>
              <a:t>drupal.org</a:t>
            </a:r>
            <a:r>
              <a:rPr lang="en-US" dirty="0"/>
              <a:t>: </a:t>
            </a:r>
            <a:r>
              <a:rPr lang="en-US" dirty="0">
                <a:solidFill>
                  <a:schemeClr val="tx2"/>
                </a:solidFill>
              </a:rPr>
              <a:t>@</a:t>
            </a:r>
            <a:r>
              <a:rPr lang="en-US" dirty="0" err="1">
                <a:solidFill>
                  <a:schemeClr val="tx2"/>
                </a:solidFill>
              </a:rPr>
              <a:t>bighappyface</a:t>
            </a:r>
            <a:endParaRPr lang="en-US" dirty="0">
              <a:solidFill>
                <a:schemeClr val="tx2"/>
              </a:solidFill>
            </a:endParaRPr>
          </a:p>
          <a:p>
            <a:endParaRPr lang="en-US" dirty="0"/>
          </a:p>
        </p:txBody>
      </p:sp>
    </p:spTree>
    <p:extLst>
      <p:ext uri="{BB962C8B-B14F-4D97-AF65-F5344CB8AC3E}">
        <p14:creationId xmlns:p14="http://schemas.microsoft.com/office/powerpoint/2010/main" val="511465814"/>
      </p:ext>
    </p:extLst>
  </p:cSld>
  <p:clrMapOvr>
    <a:masterClrMapping/>
  </p:clrMapOvr>
  <p:transition spd="med" advClick="0" advTm="20000">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2A9C7D-36AB-3744-B3E4-855B0C9D343F}"/>
              </a:ext>
            </a:extLst>
          </p:cNvPr>
          <p:cNvSpPr>
            <a:spLocks noGrp="1"/>
          </p:cNvSpPr>
          <p:nvPr>
            <p:ph type="body" sz="quarter" idx="16"/>
          </p:nvPr>
        </p:nvSpPr>
        <p:spPr/>
        <p:txBody>
          <a:bodyPr/>
          <a:lstStyle/>
          <a:p>
            <a:r>
              <a:rPr lang="en-US" dirty="0"/>
              <a:t>Test D8 Site Demo</a:t>
            </a:r>
          </a:p>
        </p:txBody>
      </p:sp>
    </p:spTree>
    <p:extLst>
      <p:ext uri="{BB962C8B-B14F-4D97-AF65-F5344CB8AC3E}">
        <p14:creationId xmlns:p14="http://schemas.microsoft.com/office/powerpoint/2010/main" val="3524083907"/>
      </p:ext>
    </p:extLst>
  </p:cSld>
  <p:clrMapOvr>
    <a:masterClrMapping/>
  </p:clrMapOvr>
  <p:transition spd="med" advClick="0" advTm="4000">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775C00-954A-EA40-BE68-D867E724FF1D}"/>
              </a:ext>
            </a:extLst>
          </p:cNvPr>
          <p:cNvSpPr>
            <a:spLocks noGrp="1"/>
          </p:cNvSpPr>
          <p:nvPr>
            <p:ph type="body" sz="quarter" idx="16"/>
          </p:nvPr>
        </p:nvSpPr>
        <p:spPr/>
        <p:txBody>
          <a:bodyPr/>
          <a:lstStyle/>
          <a:p>
            <a:r>
              <a:rPr lang="en-US" dirty="0"/>
              <a:t>Introduction to Testing</a:t>
            </a:r>
          </a:p>
        </p:txBody>
      </p:sp>
    </p:spTree>
    <p:extLst>
      <p:ext uri="{BB962C8B-B14F-4D97-AF65-F5344CB8AC3E}">
        <p14:creationId xmlns:p14="http://schemas.microsoft.com/office/powerpoint/2010/main" val="3171685581"/>
      </p:ext>
    </p:extLst>
  </p:cSld>
  <p:clrMapOvr>
    <a:masterClrMapping/>
  </p:clrMapOvr>
  <p:transition spd="med" advClick="0" advTm="4000">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844FEA-9651-7B4F-8F48-5B592A9D8CEC}"/>
              </a:ext>
            </a:extLst>
          </p:cNvPr>
          <p:cNvSpPr>
            <a:spLocks noGrp="1"/>
          </p:cNvSpPr>
          <p:nvPr>
            <p:ph type="sldNum" sz="quarter" idx="11"/>
          </p:nvPr>
        </p:nvSpPr>
        <p:spPr/>
        <p:txBody>
          <a:bodyPr/>
          <a:lstStyle/>
          <a:p>
            <a:fld id="{762E77F0-FB5B-4E8E-9BC9-34F14560A017}" type="slidenum">
              <a:rPr lang="en-US" smtClean="0"/>
              <a:pPr/>
              <a:t>9</a:t>
            </a:fld>
            <a:endParaRPr lang="en-US"/>
          </a:p>
        </p:txBody>
      </p:sp>
      <p:sp>
        <p:nvSpPr>
          <p:cNvPr id="3" name="Text Placeholder 2">
            <a:extLst>
              <a:ext uri="{FF2B5EF4-FFF2-40B4-BE49-F238E27FC236}">
                <a16:creationId xmlns:a16="http://schemas.microsoft.com/office/drawing/2014/main" id="{969D7AE2-7F19-2445-916B-09B8E7E45698}"/>
              </a:ext>
            </a:extLst>
          </p:cNvPr>
          <p:cNvSpPr>
            <a:spLocks noGrp="1"/>
          </p:cNvSpPr>
          <p:nvPr>
            <p:ph type="body" sz="quarter" idx="12"/>
          </p:nvPr>
        </p:nvSpPr>
        <p:spPr/>
        <p:txBody>
          <a:bodyPr/>
          <a:lstStyle/>
          <a:p>
            <a:r>
              <a:rPr lang="en-US" b="1" dirty="0"/>
              <a:t>Software testing</a:t>
            </a:r>
            <a:r>
              <a:rPr lang="en-US" dirty="0"/>
              <a:t> is an investigation done to help stakeholders with information about the quality of the product or service under test.</a:t>
            </a:r>
          </a:p>
          <a:p>
            <a:r>
              <a:rPr lang="en-US" b="1" dirty="0"/>
              <a:t>Three main activities of testing</a:t>
            </a:r>
            <a:r>
              <a:rPr lang="en-US" dirty="0"/>
              <a:t>:</a:t>
            </a:r>
          </a:p>
          <a:p>
            <a:pPr marL="626268" lvl="1" indent="-342900">
              <a:buFont typeface="+mj-lt"/>
              <a:buAutoNum type="arabicPeriod"/>
            </a:pPr>
            <a:r>
              <a:rPr lang="en-US" b="1" dirty="0"/>
              <a:t>Verification</a:t>
            </a:r>
            <a:r>
              <a:rPr lang="en-US" dirty="0"/>
              <a:t> – Are we building the system right?</a:t>
            </a:r>
          </a:p>
          <a:p>
            <a:pPr marL="626268" lvl="1" indent="-342900">
              <a:buFont typeface="+mj-lt"/>
              <a:buAutoNum type="arabicPeriod"/>
            </a:pPr>
            <a:r>
              <a:rPr lang="en-US" b="1" dirty="0"/>
              <a:t>Validation</a:t>
            </a:r>
            <a:r>
              <a:rPr lang="en-US" dirty="0"/>
              <a:t> – Are we building the right system?</a:t>
            </a:r>
          </a:p>
          <a:p>
            <a:pPr marL="626268" lvl="1" indent="-342900">
              <a:buFont typeface="+mj-lt"/>
              <a:buAutoNum type="arabicPeriod"/>
            </a:pPr>
            <a:r>
              <a:rPr lang="en-US" b="1" dirty="0"/>
              <a:t>Error Detection</a:t>
            </a:r>
            <a:r>
              <a:rPr lang="en-US" dirty="0"/>
              <a:t> – Can we make things go wrong?</a:t>
            </a:r>
          </a:p>
          <a:p>
            <a:pPr lvl="1"/>
            <a:endParaRPr lang="en-US" dirty="0"/>
          </a:p>
          <a:p>
            <a:pPr marL="283368" lvl="1" indent="0">
              <a:buNone/>
            </a:pPr>
            <a:endParaRPr lang="en-US" dirty="0"/>
          </a:p>
          <a:p>
            <a:pPr marL="283368" lvl="1" indent="0">
              <a:buNone/>
            </a:pPr>
            <a:endParaRPr lang="en-US" dirty="0"/>
          </a:p>
          <a:p>
            <a:pPr marL="283368" lvl="1" indent="0">
              <a:buNone/>
            </a:pPr>
            <a:endParaRPr lang="en-US" dirty="0"/>
          </a:p>
          <a:p>
            <a:pPr marL="283368" lvl="1" indent="0">
              <a:buNone/>
            </a:pPr>
            <a:endParaRPr lang="en-US" dirty="0"/>
          </a:p>
          <a:p>
            <a:pPr marL="283368" lvl="1" indent="0">
              <a:buNone/>
            </a:pPr>
            <a:br>
              <a:rPr lang="en-US" dirty="0"/>
            </a:br>
            <a:endParaRPr lang="en-US" dirty="0"/>
          </a:p>
          <a:p>
            <a:pPr marL="283368" lvl="1" indent="0">
              <a:buNone/>
            </a:pPr>
            <a:r>
              <a:rPr lang="en-US" sz="1400" dirty="0"/>
              <a:t>SOURCE: SW Testing Concepts: What is Software Testing </a:t>
            </a:r>
            <a:br>
              <a:rPr lang="en-US" sz="1400" dirty="0"/>
            </a:br>
            <a:r>
              <a:rPr lang="en-US" sz="1400" dirty="0">
                <a:hlinkClick r:id="rId2"/>
              </a:rPr>
              <a:t>https://sites.google.com/site/swtestingconcepts/home/what-is-software-testing</a:t>
            </a:r>
            <a:endParaRPr lang="en-US" sz="1400" dirty="0"/>
          </a:p>
          <a:p>
            <a:pPr lvl="1"/>
            <a:endParaRPr lang="en-US" sz="1400" dirty="0"/>
          </a:p>
          <a:p>
            <a:pPr lvl="1"/>
            <a:endParaRPr lang="en-US" sz="1400" dirty="0"/>
          </a:p>
        </p:txBody>
      </p:sp>
      <p:sp>
        <p:nvSpPr>
          <p:cNvPr id="4" name="Text Placeholder 3">
            <a:extLst>
              <a:ext uri="{FF2B5EF4-FFF2-40B4-BE49-F238E27FC236}">
                <a16:creationId xmlns:a16="http://schemas.microsoft.com/office/drawing/2014/main" id="{F9C3B119-965C-DE42-B5C6-926E0BCC94DE}"/>
              </a:ext>
            </a:extLst>
          </p:cNvPr>
          <p:cNvSpPr>
            <a:spLocks noGrp="1"/>
          </p:cNvSpPr>
          <p:nvPr>
            <p:ph type="body" sz="quarter" idx="13"/>
          </p:nvPr>
        </p:nvSpPr>
        <p:spPr>
          <a:xfrm>
            <a:off x="344487" y="1843749"/>
            <a:ext cx="2608263" cy="1140245"/>
          </a:xfrm>
        </p:spPr>
        <p:txBody>
          <a:bodyPr/>
          <a:lstStyle/>
          <a:p>
            <a:r>
              <a:rPr lang="en-US" dirty="0"/>
              <a:t>What is Software Testing?</a:t>
            </a:r>
          </a:p>
        </p:txBody>
      </p:sp>
      <p:sp>
        <p:nvSpPr>
          <p:cNvPr id="5" name="Title 4">
            <a:extLst>
              <a:ext uri="{FF2B5EF4-FFF2-40B4-BE49-F238E27FC236}">
                <a16:creationId xmlns:a16="http://schemas.microsoft.com/office/drawing/2014/main" id="{93A86343-EE8C-4341-A11E-EB37739E0A5D}"/>
              </a:ext>
            </a:extLst>
          </p:cNvPr>
          <p:cNvSpPr>
            <a:spLocks noGrp="1"/>
          </p:cNvSpPr>
          <p:nvPr>
            <p:ph type="title"/>
          </p:nvPr>
        </p:nvSpPr>
        <p:spPr/>
        <p:txBody>
          <a:bodyPr/>
          <a:lstStyle/>
          <a:p>
            <a:r>
              <a:rPr lang="en-US" dirty="0"/>
              <a:t>Intro to Testing</a:t>
            </a:r>
          </a:p>
        </p:txBody>
      </p:sp>
    </p:spTree>
    <p:extLst>
      <p:ext uri="{BB962C8B-B14F-4D97-AF65-F5344CB8AC3E}">
        <p14:creationId xmlns:p14="http://schemas.microsoft.com/office/powerpoint/2010/main" val="1582800940"/>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1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ent Slides">
  <a:themeElements>
    <a:clrScheme name="Rackspace Colors">
      <a:dk1>
        <a:sysClr val="windowText" lastClr="000000"/>
      </a:dk1>
      <a:lt1>
        <a:sysClr val="window" lastClr="FFFFFF"/>
      </a:lt1>
      <a:dk2>
        <a:srgbClr val="EB0000"/>
      </a:dk2>
      <a:lt2>
        <a:srgbClr val="C40023"/>
      </a:lt2>
      <a:accent1>
        <a:srgbClr val="FFDEDF"/>
      </a:accent1>
      <a:accent2>
        <a:srgbClr val="95008A"/>
      </a:accent2>
      <a:accent3>
        <a:srgbClr val="F6D7F4"/>
      </a:accent3>
      <a:accent4>
        <a:srgbClr val="3300FC"/>
      </a:accent4>
      <a:accent5>
        <a:srgbClr val="E8F2FD"/>
      </a:accent5>
      <a:accent6>
        <a:srgbClr val="00C8BC"/>
      </a:accent6>
      <a:hlink>
        <a:srgbClr val="EB0000"/>
      </a:hlink>
      <a:folHlink>
        <a:srgbClr val="4472C4"/>
      </a:folHlink>
    </a:clrScheme>
    <a:fontScheme name="Custom 17">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800"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err="1" smtClean="0"/>
        </a:defPPr>
      </a:lstStyle>
    </a:txDef>
  </a:objectDefaults>
  <a:extraClrSchemeLst/>
  <a:extLst>
    <a:ext uri="{05A4C25C-085E-4340-85A3-A5531E510DB2}">
      <thm15:themeFamily xmlns:thm15="http://schemas.microsoft.com/office/thememl/2012/main" name="Rackspace_Presentation_Template_2019" id="{FFE410E5-6821-B440-953F-8C14A864D568}" vid="{0B5D8069-7EC0-2F4A-813B-61ED1B6D553B}"/>
    </a:ext>
  </a:extLst>
</a:theme>
</file>

<file path=ppt/theme/theme2.xml><?xml version="1.0" encoding="utf-8"?>
<a:theme xmlns:a="http://schemas.openxmlformats.org/drawingml/2006/main" name="1_Titles and Breakers">
  <a:themeElements>
    <a:clrScheme name="Rackspace Colors">
      <a:dk1>
        <a:sysClr val="windowText" lastClr="000000"/>
      </a:dk1>
      <a:lt1>
        <a:sysClr val="window" lastClr="FFFFFF"/>
      </a:lt1>
      <a:dk2>
        <a:srgbClr val="EB0000"/>
      </a:dk2>
      <a:lt2>
        <a:srgbClr val="C40023"/>
      </a:lt2>
      <a:accent1>
        <a:srgbClr val="FFDEDF"/>
      </a:accent1>
      <a:accent2>
        <a:srgbClr val="95008A"/>
      </a:accent2>
      <a:accent3>
        <a:srgbClr val="F6D7F4"/>
      </a:accent3>
      <a:accent4>
        <a:srgbClr val="3300FC"/>
      </a:accent4>
      <a:accent5>
        <a:srgbClr val="E8F2FD"/>
      </a:accent5>
      <a:accent6>
        <a:srgbClr val="00C8BC"/>
      </a:accent6>
      <a:hlink>
        <a:srgbClr val="EB0000"/>
      </a:hlink>
      <a:folHlink>
        <a:srgbClr val="4472C4"/>
      </a:folHlink>
    </a:clrScheme>
    <a:fontScheme name="Custom 17">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3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3600" dirty="0" err="1" smtClean="0"/>
        </a:defPPr>
      </a:lstStyle>
    </a:txDef>
  </a:objectDefaults>
  <a:extraClrSchemeLst/>
  <a:extLst>
    <a:ext uri="{05A4C25C-085E-4340-85A3-A5531E510DB2}">
      <thm15:themeFamily xmlns:thm15="http://schemas.microsoft.com/office/thememl/2012/main" name="Rackspace_Presentation_Template_2019" id="{FFE410E5-6821-B440-953F-8C14A864D568}" vid="{F9DB1A07-F781-A34C-B3D1-EA5B11148D0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88EDB08-C564-D545-8C74-F0B6A2375E3B}">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FD326D73C67344A8C29105EB432AD6C" ma:contentTypeVersion="1" ma:contentTypeDescription="Create a new document." ma:contentTypeScope="" ma:versionID="23b714b96cd8928c66384d6071089a24">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DA4F6944-95C9-4A19-88E3-03DDD6B17905}">
  <ds:schemaRefs>
    <ds:schemaRef ds:uri="http://schemas.microsoft.com/sharepoint/v3/contenttype/forms"/>
  </ds:schemaRefs>
</ds:datastoreItem>
</file>

<file path=customXml/itemProps2.xml><?xml version="1.0" encoding="utf-8"?>
<ds:datastoreItem xmlns:ds="http://schemas.openxmlformats.org/officeDocument/2006/customXml" ds:itemID="{A2D6C813-8D85-40E3-A411-4FC3D18982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86F432F-88AF-4184-AF98-C42BDF0542B1}">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Content Slides</Template>
  <TotalTime>6052</TotalTime>
  <Words>3590</Words>
  <Application>Microsoft Macintosh PowerPoint</Application>
  <PresentationFormat>Widescreen</PresentationFormat>
  <Paragraphs>651</Paragraphs>
  <Slides>64</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64</vt:i4>
      </vt:variant>
    </vt:vector>
  </HeadingPairs>
  <TitlesOfParts>
    <vt:vector size="69" baseType="lpstr">
      <vt:lpstr>Arial</vt:lpstr>
      <vt:lpstr>Calibri</vt:lpstr>
      <vt:lpstr>Courier New</vt:lpstr>
      <vt:lpstr>Content Slides</vt:lpstr>
      <vt:lpstr>1_Titles and Breakers</vt:lpstr>
      <vt:lpstr>Testing Testing 1 2 3 *tap* *tap* *tap* Is this thing on?</vt:lpstr>
      <vt:lpstr>Testing Testing  1 2 3</vt:lpstr>
      <vt:lpstr>Training Outline</vt:lpstr>
      <vt:lpstr>Training Notes</vt:lpstr>
      <vt:lpstr>Training Prerequisites</vt:lpstr>
      <vt:lpstr>Test D8 Site</vt:lpstr>
      <vt:lpstr>PowerPoint Presentation</vt:lpstr>
      <vt:lpstr>PowerPoint Presentation</vt:lpstr>
      <vt:lpstr>Intro to Testing</vt:lpstr>
      <vt:lpstr>Intro to Testing</vt:lpstr>
      <vt:lpstr>Intro to Testing</vt:lpstr>
      <vt:lpstr>Intro to Testing</vt:lpstr>
      <vt:lpstr>Intro to Testing</vt:lpstr>
      <vt:lpstr>Intro to Testing</vt:lpstr>
      <vt:lpstr>Intro to Testing</vt:lpstr>
      <vt:lpstr>Intro to Testing</vt:lpstr>
      <vt:lpstr>Intro to Testing</vt:lpstr>
      <vt:lpstr>PowerPoint Presentation</vt:lpstr>
      <vt:lpstr>Unit Testing</vt:lpstr>
      <vt:lpstr>Unit Testing</vt:lpstr>
      <vt:lpstr>Unit Testing</vt:lpstr>
      <vt:lpstr>Unit Testing</vt:lpstr>
      <vt:lpstr>Unit Testing</vt:lpstr>
      <vt:lpstr>Unit Testing</vt:lpstr>
      <vt:lpstr>Unit Testing</vt:lpstr>
      <vt:lpstr>Unit Testing</vt:lpstr>
      <vt:lpstr>PowerPoint Presentation</vt:lpstr>
      <vt:lpstr>PowerPoint Presentation</vt:lpstr>
      <vt:lpstr>Integration Testing</vt:lpstr>
      <vt:lpstr>Integration Testing</vt:lpstr>
      <vt:lpstr>Integration Testing</vt:lpstr>
      <vt:lpstr>Integration Testing</vt:lpstr>
      <vt:lpstr>PowerPoint Presentation</vt:lpstr>
      <vt:lpstr>PowerPoint Presentation</vt:lpstr>
      <vt:lpstr>System Testing</vt:lpstr>
      <vt:lpstr>System Testing</vt:lpstr>
      <vt:lpstr>System Testing</vt:lpstr>
      <vt:lpstr>System Testing</vt:lpstr>
      <vt:lpstr>System Testing</vt:lpstr>
      <vt:lpstr>System Testing</vt:lpstr>
      <vt:lpstr>System Testing</vt:lpstr>
      <vt:lpstr>System Testing</vt:lpstr>
      <vt:lpstr>System Testing</vt:lpstr>
      <vt:lpstr>System Testing</vt:lpstr>
      <vt:lpstr>PowerPoint Presentation</vt:lpstr>
      <vt:lpstr>PowerPoint Presentation</vt:lpstr>
      <vt:lpstr>Acceptance Testing</vt:lpstr>
      <vt:lpstr>Acceptance Testing</vt:lpstr>
      <vt:lpstr>Acceptance Testing</vt:lpstr>
      <vt:lpstr>Acceptance Testing</vt:lpstr>
      <vt:lpstr>Acceptance Testing</vt:lpstr>
      <vt:lpstr>Acceptance Testing</vt:lpstr>
      <vt:lpstr>Acceptance Testing</vt:lpstr>
      <vt:lpstr>Acceptance Testing</vt:lpstr>
      <vt:lpstr>PowerPoint Presentation</vt:lpstr>
      <vt:lpstr>Testing Gotchas</vt:lpstr>
      <vt:lpstr>In Review</vt:lpstr>
      <vt:lpstr>Sources</vt:lpstr>
      <vt:lpstr>Sources (Continued)</vt:lpstr>
      <vt:lpstr>Sources (continued)</vt:lpstr>
      <vt:lpstr>Historical Page Load Time Monitoring Using WebPageTest and Drupal</vt:lpstr>
      <vt:lpstr>Drupal and Salesforce: A Fresh Look</vt:lpstr>
      <vt:lpstr>Testing Testing  1 2 3</vt:lpstr>
      <vt:lpstr>Testing Testing 1 2 3 *tap* *tap* *tap* Is this thing 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Testing. 123 *tap* *tap* *tap* Is this thing On?</dc:title>
  <dc:creator>David Stinemetze</dc:creator>
  <cp:lastModifiedBy>David Stinemetze</cp:lastModifiedBy>
  <cp:revision>560</cp:revision>
  <cp:lastPrinted>2019-09-22T18:42:36Z</cp:lastPrinted>
  <dcterms:created xsi:type="dcterms:W3CDTF">2019-09-21T04:13:39Z</dcterms:created>
  <dcterms:modified xsi:type="dcterms:W3CDTF">2019-10-18T19:25:32Z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0x0101002FD326D73C67344A8C29105EB432AD6C</vt:lpwstr>
  </property>
</Properties>
</file>