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70" r:id="rId7"/>
    <p:sldId id="273" r:id="rId8"/>
    <p:sldId id="276" r:id="rId9"/>
    <p:sldId id="277" r:id="rId10"/>
    <p:sldId id="271" r:id="rId11"/>
    <p:sldId id="281" r:id="rId12"/>
    <p:sldId id="278" r:id="rId13"/>
    <p:sldId id="280" r:id="rId14"/>
    <p:sldId id="272" r:id="rId15"/>
    <p:sldId id="284" r:id="rId16"/>
    <p:sldId id="282" r:id="rId17"/>
    <p:sldId id="283" r:id="rId18"/>
    <p:sldId id="261" r:id="rId19"/>
    <p:sldId id="268" r:id="rId20"/>
    <p:sldId id="267" r:id="rId21"/>
    <p:sldId id="269" r:id="rId22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2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 snapToGrid="0">
      <p:cViewPr varScale="1">
        <p:scale>
          <a:sx n="55" d="100"/>
          <a:sy n="55" d="100"/>
        </p:scale>
        <p:origin x="2484" y="72"/>
      </p:cViewPr>
      <p:guideLst>
        <p:guide orient="horz" pos="2812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2294-6654-4329-AEF6-B63BDF598AF8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BB43-F29C-4143-9411-E27D57BCA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87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2294-6654-4329-AEF6-B63BDF598AF8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BB43-F29C-4143-9411-E27D57BCA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2294-6654-4329-AEF6-B63BDF598AF8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BB43-F29C-4143-9411-E27D57BCA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21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2294-6654-4329-AEF6-B63BDF598AF8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BB43-F29C-4143-9411-E27D57BCA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14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2294-6654-4329-AEF6-B63BDF598AF8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BB43-F29C-4143-9411-E27D57BCA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35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2294-6654-4329-AEF6-B63BDF598AF8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BB43-F29C-4143-9411-E27D57BCA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68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2294-6654-4329-AEF6-B63BDF598AF8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BB43-F29C-4143-9411-E27D57BCA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96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2294-6654-4329-AEF6-B63BDF598AF8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BB43-F29C-4143-9411-E27D57BCA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62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2294-6654-4329-AEF6-B63BDF598AF8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BB43-F29C-4143-9411-E27D57BCA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39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2294-6654-4329-AEF6-B63BDF598AF8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BB43-F29C-4143-9411-E27D57BCA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25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2294-6654-4329-AEF6-B63BDF598AF8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7BB43-F29C-4143-9411-E27D57BCA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92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9000" r="-39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42294-6654-4329-AEF6-B63BDF598AF8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7BB43-F29C-4143-9411-E27D57BCA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58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1D10F7B8-9D5D-8B8B-0863-270B911AEBA1}"/>
              </a:ext>
            </a:extLst>
          </p:cNvPr>
          <p:cNvSpPr/>
          <p:nvPr/>
        </p:nvSpPr>
        <p:spPr>
          <a:xfrm>
            <a:off x="1354903" y="5322594"/>
            <a:ext cx="2433694" cy="860052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7B5F7-47E9-52B8-2CE4-1CD8494C7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81" y="5322594"/>
            <a:ext cx="2409938" cy="86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F3D308-803E-BC5D-B574-120F9D874730}"/>
              </a:ext>
            </a:extLst>
          </p:cNvPr>
          <p:cNvSpPr/>
          <p:nvPr/>
        </p:nvSpPr>
        <p:spPr>
          <a:xfrm>
            <a:off x="334135" y="2227256"/>
            <a:ext cx="4475229" cy="5439636"/>
          </a:xfrm>
          <a:prstGeom prst="round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F4081-C957-DBEA-AF1F-1F1F0B673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0" y="156854"/>
            <a:ext cx="725425" cy="7223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4BBA09-334B-E771-2FFB-0ADE2D23E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95" y="1749124"/>
            <a:ext cx="3389881" cy="103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D2B408-4682-71CD-2740-3DC9D63EA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38" y="7856412"/>
            <a:ext cx="725425" cy="7223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4B85D2-2B0B-C923-BC39-D78353066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72" y="3298193"/>
            <a:ext cx="2481525" cy="885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7A13E4-B1FF-4F83-8099-250579ADD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24" y="4683646"/>
            <a:ext cx="2481525" cy="88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F840CA-4A7C-591B-BA50-51B3063FE4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23" y="6024387"/>
            <a:ext cx="2481525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6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F3D308-803E-BC5D-B574-120F9D874730}"/>
              </a:ext>
            </a:extLst>
          </p:cNvPr>
          <p:cNvSpPr/>
          <p:nvPr/>
        </p:nvSpPr>
        <p:spPr>
          <a:xfrm>
            <a:off x="334136" y="2266454"/>
            <a:ext cx="4475229" cy="5439636"/>
          </a:xfrm>
          <a:prstGeom prst="round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9766E4-204E-E42F-BC28-1A3691911E49}"/>
              </a:ext>
            </a:extLst>
          </p:cNvPr>
          <p:cNvGrpSpPr/>
          <p:nvPr/>
        </p:nvGrpSpPr>
        <p:grpSpPr>
          <a:xfrm>
            <a:off x="238543" y="156853"/>
            <a:ext cx="4666414" cy="722378"/>
            <a:chOff x="246210" y="156853"/>
            <a:chExt cx="4666414" cy="7223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6F4081-C957-DBEA-AF1F-1F1F0B673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10" y="156854"/>
              <a:ext cx="725425" cy="72237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FB8D37-C227-9441-3B2A-57D8EF499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199" y="156853"/>
              <a:ext cx="725425" cy="722377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0286D59-68AA-2470-D3D5-4EBEE9C07213}"/>
              </a:ext>
            </a:extLst>
          </p:cNvPr>
          <p:cNvSpPr/>
          <p:nvPr/>
        </p:nvSpPr>
        <p:spPr>
          <a:xfrm>
            <a:off x="787198" y="2908300"/>
            <a:ext cx="3569105" cy="37893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rgbClr val="FF0000"/>
                </a:solidFill>
              </a:rPr>
              <a:t>materi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55962-1535-06BA-5A49-0384ECE66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44" y="6789013"/>
            <a:ext cx="594612" cy="5921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CE0F9B-BCEC-9906-B237-D6422BC03E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87" y="1822613"/>
            <a:ext cx="2481525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3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F3D308-803E-BC5D-B574-120F9D874730}"/>
              </a:ext>
            </a:extLst>
          </p:cNvPr>
          <p:cNvSpPr/>
          <p:nvPr/>
        </p:nvSpPr>
        <p:spPr>
          <a:xfrm>
            <a:off x="334136" y="2266454"/>
            <a:ext cx="4475229" cy="5439636"/>
          </a:xfrm>
          <a:prstGeom prst="round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9766E4-204E-E42F-BC28-1A3691911E49}"/>
              </a:ext>
            </a:extLst>
          </p:cNvPr>
          <p:cNvGrpSpPr/>
          <p:nvPr/>
        </p:nvGrpSpPr>
        <p:grpSpPr>
          <a:xfrm>
            <a:off x="238543" y="156853"/>
            <a:ext cx="4666414" cy="722378"/>
            <a:chOff x="246210" y="156853"/>
            <a:chExt cx="4666414" cy="7223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6F4081-C957-DBEA-AF1F-1F1F0B673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10" y="156854"/>
              <a:ext cx="725425" cy="72237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FB8D37-C227-9441-3B2A-57D8EF499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199" y="156853"/>
              <a:ext cx="725425" cy="722377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E4B6B91-60F2-4AD5-6EB5-093E86F73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38" y="1823654"/>
            <a:ext cx="2481525" cy="88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A55962-1535-06BA-5A49-0384ECE66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44" y="6789013"/>
            <a:ext cx="594612" cy="5921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0A99FF-AC46-0429-C08E-42085425BAC0}"/>
              </a:ext>
            </a:extLst>
          </p:cNvPr>
          <p:cNvSpPr/>
          <p:nvPr/>
        </p:nvSpPr>
        <p:spPr>
          <a:xfrm>
            <a:off x="787198" y="2908300"/>
            <a:ext cx="3569105" cy="37893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rgbClr val="FF0000"/>
                </a:solidFill>
              </a:rPr>
              <a:t>materi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2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F3D308-803E-BC5D-B574-120F9D874730}"/>
              </a:ext>
            </a:extLst>
          </p:cNvPr>
          <p:cNvSpPr/>
          <p:nvPr/>
        </p:nvSpPr>
        <p:spPr>
          <a:xfrm>
            <a:off x="334136" y="2266454"/>
            <a:ext cx="4475229" cy="5439636"/>
          </a:xfrm>
          <a:prstGeom prst="round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9766E4-204E-E42F-BC28-1A3691911E49}"/>
              </a:ext>
            </a:extLst>
          </p:cNvPr>
          <p:cNvGrpSpPr/>
          <p:nvPr/>
        </p:nvGrpSpPr>
        <p:grpSpPr>
          <a:xfrm>
            <a:off x="238543" y="156853"/>
            <a:ext cx="4666414" cy="722378"/>
            <a:chOff x="246210" y="156853"/>
            <a:chExt cx="4666414" cy="7223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6F4081-C957-DBEA-AF1F-1F1F0B673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10" y="156854"/>
              <a:ext cx="725425" cy="72237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FB8D37-C227-9441-3B2A-57D8EF499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199" y="156853"/>
              <a:ext cx="725425" cy="722377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0286D59-68AA-2470-D3D5-4EBEE9C07213}"/>
              </a:ext>
            </a:extLst>
          </p:cNvPr>
          <p:cNvSpPr/>
          <p:nvPr/>
        </p:nvSpPr>
        <p:spPr>
          <a:xfrm>
            <a:off x="787198" y="2908300"/>
            <a:ext cx="3569105" cy="37893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rgbClr val="FF0000"/>
                </a:solidFill>
              </a:rPr>
              <a:t>materi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55962-1535-06BA-5A49-0384ECE66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44" y="6789013"/>
            <a:ext cx="594612" cy="592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E6C7D0-6660-ABF1-21BE-58051272A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87" y="1826372"/>
            <a:ext cx="2481525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61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F3D308-803E-BC5D-B574-120F9D874730}"/>
              </a:ext>
            </a:extLst>
          </p:cNvPr>
          <p:cNvSpPr/>
          <p:nvPr/>
        </p:nvSpPr>
        <p:spPr>
          <a:xfrm>
            <a:off x="334135" y="2227256"/>
            <a:ext cx="4475229" cy="5439636"/>
          </a:xfrm>
          <a:prstGeom prst="round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F4081-C957-DBEA-AF1F-1F1F0B673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0" y="156854"/>
            <a:ext cx="725425" cy="7223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7C18AE-FBAB-79CF-59E3-5E139C15D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95" y="1749124"/>
            <a:ext cx="3389881" cy="103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6739C6-3819-2B15-F564-1DDDC532E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38" y="7856412"/>
            <a:ext cx="725425" cy="7223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B9535F-205B-CD2B-90C0-0F5BAA16F7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88" y="4667630"/>
            <a:ext cx="2481525" cy="885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AF1CC9-4F45-35F0-90C1-66C698958F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46" y="6032185"/>
            <a:ext cx="2478608" cy="8845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2E9963-B239-88D3-656F-97C3BAF064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88" y="3282177"/>
            <a:ext cx="2481525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4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F3D308-803E-BC5D-B574-120F9D874730}"/>
              </a:ext>
            </a:extLst>
          </p:cNvPr>
          <p:cNvSpPr/>
          <p:nvPr/>
        </p:nvSpPr>
        <p:spPr>
          <a:xfrm>
            <a:off x="334136" y="2266454"/>
            <a:ext cx="4475229" cy="5439636"/>
          </a:xfrm>
          <a:prstGeom prst="round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9766E4-204E-E42F-BC28-1A3691911E49}"/>
              </a:ext>
            </a:extLst>
          </p:cNvPr>
          <p:cNvGrpSpPr/>
          <p:nvPr/>
        </p:nvGrpSpPr>
        <p:grpSpPr>
          <a:xfrm>
            <a:off x="238543" y="156853"/>
            <a:ext cx="4666414" cy="722378"/>
            <a:chOff x="246210" y="156853"/>
            <a:chExt cx="4666414" cy="7223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6F4081-C957-DBEA-AF1F-1F1F0B673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10" y="156854"/>
              <a:ext cx="725425" cy="72237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FB8D37-C227-9441-3B2A-57D8EF499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199" y="156853"/>
              <a:ext cx="725425" cy="722377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0286D59-68AA-2470-D3D5-4EBEE9C07213}"/>
              </a:ext>
            </a:extLst>
          </p:cNvPr>
          <p:cNvSpPr/>
          <p:nvPr/>
        </p:nvSpPr>
        <p:spPr>
          <a:xfrm>
            <a:off x="787198" y="2908300"/>
            <a:ext cx="3569105" cy="37893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rgbClr val="FF0000"/>
                </a:solidFill>
              </a:rPr>
              <a:t>materi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55962-1535-06BA-5A49-0384ECE66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44" y="6789013"/>
            <a:ext cx="594612" cy="5921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2E7110-51E1-5099-BED1-4443E80C13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86" y="1823654"/>
            <a:ext cx="2481525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7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F3D308-803E-BC5D-B574-120F9D874730}"/>
              </a:ext>
            </a:extLst>
          </p:cNvPr>
          <p:cNvSpPr/>
          <p:nvPr/>
        </p:nvSpPr>
        <p:spPr>
          <a:xfrm>
            <a:off x="334136" y="2266454"/>
            <a:ext cx="4475229" cy="5439636"/>
          </a:xfrm>
          <a:prstGeom prst="round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9766E4-204E-E42F-BC28-1A3691911E49}"/>
              </a:ext>
            </a:extLst>
          </p:cNvPr>
          <p:cNvGrpSpPr/>
          <p:nvPr/>
        </p:nvGrpSpPr>
        <p:grpSpPr>
          <a:xfrm>
            <a:off x="238543" y="156853"/>
            <a:ext cx="4666414" cy="722378"/>
            <a:chOff x="246210" y="156853"/>
            <a:chExt cx="4666414" cy="7223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6F4081-C957-DBEA-AF1F-1F1F0B673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10" y="156854"/>
              <a:ext cx="725425" cy="72237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FB8D37-C227-9441-3B2A-57D8EF499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199" y="156853"/>
              <a:ext cx="725425" cy="72237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8A55962-1535-06BA-5A49-0384ECE66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44" y="6789013"/>
            <a:ext cx="594612" cy="5921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0A99FF-AC46-0429-C08E-42085425BAC0}"/>
              </a:ext>
            </a:extLst>
          </p:cNvPr>
          <p:cNvSpPr/>
          <p:nvPr/>
        </p:nvSpPr>
        <p:spPr>
          <a:xfrm>
            <a:off x="787198" y="2908300"/>
            <a:ext cx="3569105" cy="37893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rgbClr val="FF0000"/>
                </a:solidFill>
              </a:rPr>
              <a:t>materi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D42195-5F1D-C636-5134-7E05C71D5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87" y="1822613"/>
            <a:ext cx="2481525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53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F3D308-803E-BC5D-B574-120F9D874730}"/>
              </a:ext>
            </a:extLst>
          </p:cNvPr>
          <p:cNvSpPr/>
          <p:nvPr/>
        </p:nvSpPr>
        <p:spPr>
          <a:xfrm>
            <a:off x="334136" y="2266454"/>
            <a:ext cx="4475229" cy="5439636"/>
          </a:xfrm>
          <a:prstGeom prst="round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9766E4-204E-E42F-BC28-1A3691911E49}"/>
              </a:ext>
            </a:extLst>
          </p:cNvPr>
          <p:cNvGrpSpPr/>
          <p:nvPr/>
        </p:nvGrpSpPr>
        <p:grpSpPr>
          <a:xfrm>
            <a:off x="238543" y="156853"/>
            <a:ext cx="4666414" cy="722378"/>
            <a:chOff x="246210" y="156853"/>
            <a:chExt cx="4666414" cy="7223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6F4081-C957-DBEA-AF1F-1F1F0B673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10" y="156854"/>
              <a:ext cx="725425" cy="72237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FB8D37-C227-9441-3B2A-57D8EF499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199" y="156853"/>
              <a:ext cx="725425" cy="72237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8A55962-1535-06BA-5A49-0384ECE66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44" y="6789013"/>
            <a:ext cx="594612" cy="5921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BEB68F-3836-C02E-6EF2-AF11A33759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46" y="1823654"/>
            <a:ext cx="2478608" cy="88455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8B21D26-9AC8-7CE8-6326-70592E9176C7}"/>
              </a:ext>
            </a:extLst>
          </p:cNvPr>
          <p:cNvSpPr/>
          <p:nvPr/>
        </p:nvSpPr>
        <p:spPr>
          <a:xfrm>
            <a:off x="787198" y="2908300"/>
            <a:ext cx="3569105" cy="37893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rgbClr val="FF0000"/>
                </a:solidFill>
              </a:rPr>
              <a:t>materi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0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6363F033-A43E-F839-AADF-A362D0915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21" y="5495680"/>
            <a:ext cx="3618258" cy="11849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FC8876-E8E3-C586-0E07-AAAB70DC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21" y="2463370"/>
            <a:ext cx="3618258" cy="11849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46AB7EC-937E-CB9B-2ABC-9A1C4EC67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21" y="3979525"/>
            <a:ext cx="3618258" cy="1184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25A5C9-F73B-D7AE-C572-8FA72E0B30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45" y="1443210"/>
            <a:ext cx="1820010" cy="7579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E232D1-1127-69F9-3D0C-7927B30159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3" y="156854"/>
            <a:ext cx="725425" cy="72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08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660310-0A0D-4DB8-BAAD-AAF44904B016}"/>
              </a:ext>
            </a:extLst>
          </p:cNvPr>
          <p:cNvSpPr/>
          <p:nvPr/>
        </p:nvSpPr>
        <p:spPr>
          <a:xfrm>
            <a:off x="394761" y="5733142"/>
            <a:ext cx="4353979" cy="32339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6420CE-2844-3C7A-8DDE-DB6089A24102}"/>
              </a:ext>
            </a:extLst>
          </p:cNvPr>
          <p:cNvSpPr/>
          <p:nvPr/>
        </p:nvSpPr>
        <p:spPr>
          <a:xfrm>
            <a:off x="334135" y="1621278"/>
            <a:ext cx="4475229" cy="3972343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D9259E-FD49-CACA-B27B-F50327ABE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57" y="1421486"/>
            <a:ext cx="1488786" cy="4875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2851C9-BF4C-6F56-C6AE-8095DC133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55" y="654941"/>
            <a:ext cx="1488787" cy="619988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F3568663-ADE1-1D8D-0E44-4DAC7DCCADE2}"/>
              </a:ext>
            </a:extLst>
          </p:cNvPr>
          <p:cNvSpPr/>
          <p:nvPr/>
        </p:nvSpPr>
        <p:spPr>
          <a:xfrm>
            <a:off x="394760" y="5877796"/>
            <a:ext cx="1249279" cy="412262"/>
          </a:xfrm>
          <a:prstGeom prst="flowChartTerminator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MENDATAR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2654F9F1-73D9-FCD0-04C1-1E3AEB1E6691}"/>
              </a:ext>
            </a:extLst>
          </p:cNvPr>
          <p:cNvSpPr/>
          <p:nvPr/>
        </p:nvSpPr>
        <p:spPr>
          <a:xfrm>
            <a:off x="369359" y="7355322"/>
            <a:ext cx="1249279" cy="412262"/>
          </a:xfrm>
          <a:prstGeom prst="flowChartTerminator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MENURUN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D816A4-5346-A1CC-6B12-8A5D72D92E40}"/>
              </a:ext>
            </a:extLst>
          </p:cNvPr>
          <p:cNvGrpSpPr/>
          <p:nvPr/>
        </p:nvGrpSpPr>
        <p:grpSpPr>
          <a:xfrm>
            <a:off x="238543" y="156853"/>
            <a:ext cx="4666414" cy="722378"/>
            <a:chOff x="246210" y="156853"/>
            <a:chExt cx="4666414" cy="72237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285245B-2756-3685-ADC1-565A5B95C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10" y="156854"/>
              <a:ext cx="725425" cy="72237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F633514-4B0F-812F-67AB-9443A2EF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199" y="156853"/>
              <a:ext cx="725425" cy="722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926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69AD0DB-746B-15D2-BA9B-BC26FC13F927}"/>
              </a:ext>
            </a:extLst>
          </p:cNvPr>
          <p:cNvSpPr/>
          <p:nvPr/>
        </p:nvSpPr>
        <p:spPr>
          <a:xfrm>
            <a:off x="334135" y="2602524"/>
            <a:ext cx="4475229" cy="4624754"/>
          </a:xfrm>
          <a:prstGeom prst="round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59FA6DF6-1C30-CAD6-F0EE-EABD369775A4}"/>
              </a:ext>
            </a:extLst>
          </p:cNvPr>
          <p:cNvSpPr/>
          <p:nvPr/>
        </p:nvSpPr>
        <p:spPr>
          <a:xfrm>
            <a:off x="1367030" y="4790312"/>
            <a:ext cx="883622" cy="291596"/>
          </a:xfrm>
          <a:prstGeom prst="flowChartTerminator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latin typeface="Century Gothic" panose="020B0502020202020204" pitchFamily="34" charset="0"/>
              </a:rPr>
              <a:t>PETUNJUK</a:t>
            </a:r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52C2E091-3B05-B315-158A-94AD6076D070}"/>
              </a:ext>
            </a:extLst>
          </p:cNvPr>
          <p:cNvSpPr/>
          <p:nvPr/>
        </p:nvSpPr>
        <p:spPr>
          <a:xfrm>
            <a:off x="2922250" y="4790312"/>
            <a:ext cx="883622" cy="291596"/>
          </a:xfrm>
          <a:prstGeom prst="flowChartTerminator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latin typeface="Century Gothic" panose="020B0502020202020204" pitchFamily="34" charset="0"/>
              </a:rPr>
              <a:t>KI &amp; KD</a:t>
            </a: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C85CFEA4-84A2-079B-604A-FC40D80B844D}"/>
              </a:ext>
            </a:extLst>
          </p:cNvPr>
          <p:cNvSpPr/>
          <p:nvPr/>
        </p:nvSpPr>
        <p:spPr>
          <a:xfrm>
            <a:off x="1367030" y="6336539"/>
            <a:ext cx="883622" cy="291596"/>
          </a:xfrm>
          <a:prstGeom prst="flowChartTerminator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latin typeface="Century Gothic" panose="020B0502020202020204" pitchFamily="34" charset="0"/>
              </a:rPr>
              <a:t>MATERI</a:t>
            </a:r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A90F12A4-5D62-ED10-E01F-0E83547DC0C3}"/>
              </a:ext>
            </a:extLst>
          </p:cNvPr>
          <p:cNvSpPr/>
          <p:nvPr/>
        </p:nvSpPr>
        <p:spPr>
          <a:xfrm>
            <a:off x="2922250" y="6336539"/>
            <a:ext cx="883622" cy="291596"/>
          </a:xfrm>
          <a:prstGeom prst="flowChartTerminator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latin typeface="Century Gothic" panose="020B0502020202020204" pitchFamily="34" charset="0"/>
              </a:rPr>
              <a:t>GAME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4928CC7-6E6B-D41B-410E-1D4105672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94" y="2124111"/>
            <a:ext cx="2632724" cy="9623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ED31F8-5648-A699-5857-B0F7A195B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10" y="6924584"/>
            <a:ext cx="716281" cy="71932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30035B-B3E7-16EB-FC3E-BFFE2BFFB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41" y="3688896"/>
            <a:ext cx="1040400" cy="10404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7B4F55F-6481-1C4E-A9F0-EB0E09226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61" y="5262418"/>
            <a:ext cx="1040400" cy="1040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FB92CD0-D4AF-DD6E-8571-4F64021331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61" y="3688896"/>
            <a:ext cx="1040400" cy="1040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DEFBE50-588E-0712-2765-4D8C6DC37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41" y="5262418"/>
            <a:ext cx="1040400" cy="10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94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660310-0A0D-4DB8-BAAD-AAF44904B016}"/>
              </a:ext>
            </a:extLst>
          </p:cNvPr>
          <p:cNvSpPr/>
          <p:nvPr/>
        </p:nvSpPr>
        <p:spPr>
          <a:xfrm>
            <a:off x="394761" y="5733142"/>
            <a:ext cx="4353979" cy="32339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6420CE-2844-3C7A-8DDE-DB6089A24102}"/>
              </a:ext>
            </a:extLst>
          </p:cNvPr>
          <p:cNvSpPr/>
          <p:nvPr/>
        </p:nvSpPr>
        <p:spPr>
          <a:xfrm>
            <a:off x="334135" y="1603693"/>
            <a:ext cx="4475229" cy="3972343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2851C9-BF4C-6F56-C6AE-8095DC133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55" y="637356"/>
            <a:ext cx="1488787" cy="6199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324FE4-B93D-D887-5EB2-AE8CD0C7F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55" y="1405467"/>
            <a:ext cx="1484006" cy="486000"/>
          </a:xfrm>
          <a:prstGeom prst="rect">
            <a:avLst/>
          </a:prstGeom>
        </p:spPr>
      </p:pic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5E6BB205-45BD-59E0-4E7A-4D8BCCE63663}"/>
              </a:ext>
            </a:extLst>
          </p:cNvPr>
          <p:cNvSpPr/>
          <p:nvPr/>
        </p:nvSpPr>
        <p:spPr>
          <a:xfrm>
            <a:off x="394760" y="5877796"/>
            <a:ext cx="1249279" cy="412262"/>
          </a:xfrm>
          <a:prstGeom prst="flowChartTerminator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MENDATAR</a:t>
            </a:r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49BDBAB1-9A57-E395-5ADF-E2D6932DFC18}"/>
              </a:ext>
            </a:extLst>
          </p:cNvPr>
          <p:cNvSpPr/>
          <p:nvPr/>
        </p:nvSpPr>
        <p:spPr>
          <a:xfrm>
            <a:off x="369359" y="7355322"/>
            <a:ext cx="1249279" cy="412262"/>
          </a:xfrm>
          <a:prstGeom prst="flowChartTerminator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MENURUN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9AE043-623F-99B8-E2FD-C1903650C8F1}"/>
              </a:ext>
            </a:extLst>
          </p:cNvPr>
          <p:cNvGrpSpPr/>
          <p:nvPr/>
        </p:nvGrpSpPr>
        <p:grpSpPr>
          <a:xfrm>
            <a:off x="238543" y="156853"/>
            <a:ext cx="4666414" cy="722378"/>
            <a:chOff x="246210" y="156853"/>
            <a:chExt cx="4666414" cy="72237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17D7240-6CD4-5E17-AEEA-E654EA643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10" y="156854"/>
              <a:ext cx="725425" cy="72237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3226FA3-2FE2-ECC1-F40C-495857972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199" y="156853"/>
              <a:ext cx="725425" cy="722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456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660310-0A0D-4DB8-BAAD-AAF44904B016}"/>
              </a:ext>
            </a:extLst>
          </p:cNvPr>
          <p:cNvSpPr/>
          <p:nvPr/>
        </p:nvSpPr>
        <p:spPr>
          <a:xfrm>
            <a:off x="394761" y="5733142"/>
            <a:ext cx="4353979" cy="32339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6420CE-2844-3C7A-8DDE-DB6089A24102}"/>
              </a:ext>
            </a:extLst>
          </p:cNvPr>
          <p:cNvSpPr/>
          <p:nvPr/>
        </p:nvSpPr>
        <p:spPr>
          <a:xfrm>
            <a:off x="369305" y="1621277"/>
            <a:ext cx="4475229" cy="3972343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2851C9-BF4C-6F56-C6AE-8095DC133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25" y="654940"/>
            <a:ext cx="1488787" cy="6199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669D60-3535-660C-93F0-E573BBC55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25" y="1423051"/>
            <a:ext cx="1484006" cy="486000"/>
          </a:xfrm>
          <a:prstGeom prst="rect">
            <a:avLst/>
          </a:prstGeom>
        </p:spPr>
      </p:pic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691ADE8C-D505-97FF-4A71-6D906DA58FA5}"/>
              </a:ext>
            </a:extLst>
          </p:cNvPr>
          <p:cNvSpPr/>
          <p:nvPr/>
        </p:nvSpPr>
        <p:spPr>
          <a:xfrm>
            <a:off x="394760" y="5877796"/>
            <a:ext cx="1249279" cy="412262"/>
          </a:xfrm>
          <a:prstGeom prst="flowChartTerminator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MENDATAR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5ABD21E1-5701-CFDE-996E-9A7BDADD00CF}"/>
              </a:ext>
            </a:extLst>
          </p:cNvPr>
          <p:cNvSpPr/>
          <p:nvPr/>
        </p:nvSpPr>
        <p:spPr>
          <a:xfrm>
            <a:off x="369359" y="7355322"/>
            <a:ext cx="1249279" cy="412262"/>
          </a:xfrm>
          <a:prstGeom prst="flowChartTerminator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MENURUN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6F24E47-3690-AB9D-016A-E61D9DCA1DE5}"/>
              </a:ext>
            </a:extLst>
          </p:cNvPr>
          <p:cNvGrpSpPr/>
          <p:nvPr/>
        </p:nvGrpSpPr>
        <p:grpSpPr>
          <a:xfrm>
            <a:off x="238543" y="156853"/>
            <a:ext cx="4666414" cy="722378"/>
            <a:chOff x="246210" y="156853"/>
            <a:chExt cx="4666414" cy="72237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461245A-7663-812D-3E77-1F381FA14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10" y="156854"/>
              <a:ext cx="725425" cy="72237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043F2BE-9074-5FFD-FBA5-8726A11CC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199" y="156853"/>
              <a:ext cx="725425" cy="722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401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6420CE-2844-3C7A-8DDE-DB6089A24102}"/>
              </a:ext>
            </a:extLst>
          </p:cNvPr>
          <p:cNvSpPr/>
          <p:nvPr/>
        </p:nvSpPr>
        <p:spPr>
          <a:xfrm>
            <a:off x="334135" y="3798277"/>
            <a:ext cx="4475229" cy="4413737"/>
          </a:xfrm>
          <a:prstGeom prst="round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321BFC-98FE-0491-2467-50AB47FF5302}"/>
              </a:ext>
            </a:extLst>
          </p:cNvPr>
          <p:cNvSpPr/>
          <p:nvPr/>
        </p:nvSpPr>
        <p:spPr>
          <a:xfrm>
            <a:off x="1707750" y="1299172"/>
            <a:ext cx="1728000" cy="2376000"/>
          </a:xfrm>
          <a:prstGeom prst="round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542637-E2A4-7FEB-2FF2-D115B3444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38" y="7856412"/>
            <a:ext cx="725425" cy="722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84594A-A4AE-2AAB-5F47-71F208EB2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0" y="156854"/>
            <a:ext cx="725425" cy="722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D4DA2E-A1DB-8092-5BFD-9F808771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75" y="156854"/>
            <a:ext cx="844950" cy="69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4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6420CE-2844-3C7A-8DDE-DB6089A24102}"/>
              </a:ext>
            </a:extLst>
          </p:cNvPr>
          <p:cNvSpPr/>
          <p:nvPr/>
        </p:nvSpPr>
        <p:spPr>
          <a:xfrm>
            <a:off x="334135" y="2148284"/>
            <a:ext cx="4475229" cy="6062266"/>
          </a:xfrm>
          <a:prstGeom prst="round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B979FB-9DAE-1965-FC05-81E8EF6E5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21" y="7204759"/>
            <a:ext cx="707137" cy="725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FD0983-7CB7-D9F5-866C-10F8526BC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44" y="7204759"/>
            <a:ext cx="707137" cy="725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4C99AB-97E0-7989-6B0C-C42FA7BF6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12" y="2386859"/>
            <a:ext cx="3210876" cy="978641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7A932C7-71D3-6E43-33D4-F41E962DD59F}"/>
              </a:ext>
            </a:extLst>
          </p:cNvPr>
          <p:cNvSpPr/>
          <p:nvPr/>
        </p:nvSpPr>
        <p:spPr>
          <a:xfrm>
            <a:off x="801356" y="3571695"/>
            <a:ext cx="3540787" cy="3530627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EFAC83-E612-93E9-1A44-D92BEF13F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0" y="156854"/>
            <a:ext cx="725425" cy="7223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92C6F4-99C2-66B5-7201-513BA18AAA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869" y="932579"/>
            <a:ext cx="1067762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8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EC6D3C2-8F85-AA23-5220-53226F7A0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8" y="2971991"/>
            <a:ext cx="3661544" cy="111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C85380-F953-90C5-9F4C-AFAD50F00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8" y="4332943"/>
            <a:ext cx="3661544" cy="111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275AF3-09C3-F5D2-0869-947FBFD56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8" y="5693895"/>
            <a:ext cx="3661544" cy="111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6F4081-C957-DBEA-AF1F-1F1F0B673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0" y="156854"/>
            <a:ext cx="725425" cy="722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7DC9E0-E9F0-FAA2-A8D9-BA3F133DB2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773" y="1405411"/>
            <a:ext cx="1035954" cy="10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9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F3D308-803E-BC5D-B574-120F9D874730}"/>
              </a:ext>
            </a:extLst>
          </p:cNvPr>
          <p:cNvSpPr/>
          <p:nvPr/>
        </p:nvSpPr>
        <p:spPr>
          <a:xfrm>
            <a:off x="356222" y="2266454"/>
            <a:ext cx="4475229" cy="5439636"/>
          </a:xfrm>
          <a:prstGeom prst="round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C6D3C2-8F85-AA23-5220-53226F7A0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95" y="1750585"/>
            <a:ext cx="3385084" cy="1031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6F4081-C957-DBEA-AF1F-1F1F0B673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0" y="156854"/>
            <a:ext cx="725425" cy="722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99CC1F-1A3A-629C-EC8D-A594CC6FA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72" y="3298193"/>
            <a:ext cx="2481525" cy="88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FB8D37-C227-9441-3B2A-57D8EF4998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38" y="7856412"/>
            <a:ext cx="725425" cy="7223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4B6B91-60F2-4AD5-6EB5-093E86F739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73" y="6041472"/>
            <a:ext cx="2481525" cy="885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1F6677-0F1F-BC03-20A1-94450DB737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24" y="4683646"/>
            <a:ext cx="2478608" cy="8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6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F3D308-803E-BC5D-B574-120F9D874730}"/>
              </a:ext>
            </a:extLst>
          </p:cNvPr>
          <p:cNvSpPr/>
          <p:nvPr/>
        </p:nvSpPr>
        <p:spPr>
          <a:xfrm>
            <a:off x="334136" y="2266454"/>
            <a:ext cx="4475229" cy="5439636"/>
          </a:xfrm>
          <a:prstGeom prst="round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9766E4-204E-E42F-BC28-1A3691911E49}"/>
              </a:ext>
            </a:extLst>
          </p:cNvPr>
          <p:cNvGrpSpPr/>
          <p:nvPr/>
        </p:nvGrpSpPr>
        <p:grpSpPr>
          <a:xfrm>
            <a:off x="238543" y="156853"/>
            <a:ext cx="4666414" cy="722378"/>
            <a:chOff x="246210" y="156853"/>
            <a:chExt cx="4666414" cy="7223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6F4081-C957-DBEA-AF1F-1F1F0B673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10" y="156854"/>
              <a:ext cx="725425" cy="72237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FB8D37-C227-9441-3B2A-57D8EF499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199" y="156853"/>
              <a:ext cx="725425" cy="722377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E4B6B91-60F2-4AD5-6EB5-093E86F73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38" y="1823654"/>
            <a:ext cx="2481525" cy="88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A55962-1535-06BA-5A49-0384ECE66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44" y="6789013"/>
            <a:ext cx="594612" cy="5921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0A99FF-AC46-0429-C08E-42085425BAC0}"/>
              </a:ext>
            </a:extLst>
          </p:cNvPr>
          <p:cNvSpPr/>
          <p:nvPr/>
        </p:nvSpPr>
        <p:spPr>
          <a:xfrm>
            <a:off x="787198" y="2908300"/>
            <a:ext cx="3569105" cy="37893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rgbClr val="FF0000"/>
                </a:solidFill>
              </a:rPr>
              <a:t>materi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33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F3D308-803E-BC5D-B574-120F9D874730}"/>
              </a:ext>
            </a:extLst>
          </p:cNvPr>
          <p:cNvSpPr/>
          <p:nvPr/>
        </p:nvSpPr>
        <p:spPr>
          <a:xfrm>
            <a:off x="334136" y="2266454"/>
            <a:ext cx="4475229" cy="5439636"/>
          </a:xfrm>
          <a:prstGeom prst="round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9766E4-204E-E42F-BC28-1A3691911E49}"/>
              </a:ext>
            </a:extLst>
          </p:cNvPr>
          <p:cNvGrpSpPr/>
          <p:nvPr/>
        </p:nvGrpSpPr>
        <p:grpSpPr>
          <a:xfrm>
            <a:off x="238543" y="156853"/>
            <a:ext cx="4666414" cy="722378"/>
            <a:chOff x="246210" y="156853"/>
            <a:chExt cx="4666414" cy="7223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6F4081-C957-DBEA-AF1F-1F1F0B673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10" y="156854"/>
              <a:ext cx="725425" cy="72237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FB8D37-C227-9441-3B2A-57D8EF499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199" y="156853"/>
              <a:ext cx="725425" cy="72237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8A55962-1535-06BA-5A49-0384ECE66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44" y="6789013"/>
            <a:ext cx="594612" cy="5921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BEB68F-3836-C02E-6EF2-AF11A33759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46" y="1823654"/>
            <a:ext cx="2478608" cy="88455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8B21D26-9AC8-7CE8-6326-70592E9176C7}"/>
              </a:ext>
            </a:extLst>
          </p:cNvPr>
          <p:cNvSpPr/>
          <p:nvPr/>
        </p:nvSpPr>
        <p:spPr>
          <a:xfrm>
            <a:off x="787198" y="2908300"/>
            <a:ext cx="3569105" cy="37893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rgbClr val="FF0000"/>
                </a:solidFill>
              </a:rPr>
              <a:t>materi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78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F3D308-803E-BC5D-B574-120F9D874730}"/>
              </a:ext>
            </a:extLst>
          </p:cNvPr>
          <p:cNvSpPr/>
          <p:nvPr/>
        </p:nvSpPr>
        <p:spPr>
          <a:xfrm>
            <a:off x="334136" y="2266454"/>
            <a:ext cx="4475229" cy="5439636"/>
          </a:xfrm>
          <a:prstGeom prst="round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9766E4-204E-E42F-BC28-1A3691911E49}"/>
              </a:ext>
            </a:extLst>
          </p:cNvPr>
          <p:cNvGrpSpPr/>
          <p:nvPr/>
        </p:nvGrpSpPr>
        <p:grpSpPr>
          <a:xfrm>
            <a:off x="238543" y="156853"/>
            <a:ext cx="4666414" cy="722378"/>
            <a:chOff x="246210" y="156853"/>
            <a:chExt cx="4666414" cy="7223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6F4081-C957-DBEA-AF1F-1F1F0B673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10" y="156854"/>
              <a:ext cx="725425" cy="72237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FB8D37-C227-9441-3B2A-57D8EF499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199" y="156853"/>
              <a:ext cx="725425" cy="722377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0286D59-68AA-2470-D3D5-4EBEE9C07213}"/>
              </a:ext>
            </a:extLst>
          </p:cNvPr>
          <p:cNvSpPr/>
          <p:nvPr/>
        </p:nvSpPr>
        <p:spPr>
          <a:xfrm>
            <a:off x="787198" y="2908300"/>
            <a:ext cx="3569105" cy="37893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rgbClr val="FF0000"/>
                </a:solidFill>
              </a:rPr>
              <a:t>materi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55962-1535-06BA-5A49-0384ECE66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44" y="6789013"/>
            <a:ext cx="594612" cy="5921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CE0F9B-BCEC-9906-B237-D6422BC03E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87" y="1822613"/>
            <a:ext cx="2481525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705</TotalTime>
  <Words>22</Words>
  <Application>Microsoft Office PowerPoint</Application>
  <PresentationFormat>On-screen Show (16:9)</PresentationFormat>
  <Paragraphs>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 TEKNISI</dc:creator>
  <cp:lastModifiedBy>ILHAM TEKNISI</cp:lastModifiedBy>
  <cp:revision>14</cp:revision>
  <dcterms:created xsi:type="dcterms:W3CDTF">2022-06-11T08:43:06Z</dcterms:created>
  <dcterms:modified xsi:type="dcterms:W3CDTF">2022-06-16T01:28:55Z</dcterms:modified>
</cp:coreProperties>
</file>