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2" r:id="rId4"/>
    <p:sldId id="256" r:id="rId5"/>
    <p:sldId id="257" r:id="rId6"/>
    <p:sldId id="258" r:id="rId7"/>
    <p:sldId id="259" r:id="rId8"/>
    <p:sldId id="260" r:id="rId9"/>
    <p:sldId id="261" r:id="rId10"/>
    <p:sldId id="263"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7" autoAdjust="0"/>
    <p:restoredTop sz="94660"/>
  </p:normalViewPr>
  <p:slideViewPr>
    <p:cSldViewPr snapToGrid="0">
      <p:cViewPr varScale="1">
        <p:scale>
          <a:sx n="111" d="100"/>
          <a:sy n="111" d="100"/>
        </p:scale>
        <p:origin x="15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3/8/2023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785652"/>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Note that if you have Aux switches connected to on </a:t>
            </a:r>
            <a:r>
              <a:rPr lang="en-US" sz="1200" dirty="0" err="1"/>
              <a:t>Omniport</a:t>
            </a:r>
            <a:r>
              <a:rPr lang="en-US" sz="1200" dirty="0"/>
              <a:t> then you can’t also have an expression pedal on the same </a:t>
            </a:r>
            <a:r>
              <a:rPr lang="en-US" sz="1200" dirty="0" err="1"/>
              <a:t>Omniport</a:t>
            </a:r>
            <a:r>
              <a:rPr lang="en-US" sz="1200" dirty="0"/>
              <a:t>.  The extension does not know what you actually have connected to the </a:t>
            </a:r>
            <a:r>
              <a:rPr lang="en-US" sz="1200" dirty="0" err="1"/>
              <a:t>MCx</a:t>
            </a:r>
            <a:r>
              <a:rPr lang="en-US" sz="1200" dirty="0"/>
              <a:t>, so use the names as appropriate for the </a:t>
            </a:r>
            <a:r>
              <a:rPr lang="en-US" sz="1200" dirty="0" err="1"/>
              <a:t>Omniports</a:t>
            </a:r>
            <a:r>
              <a:rPr lang="en-US" sz="1200" dirty="0"/>
              <a:t> your expression pedals are actively connected to.</a:t>
            </a:r>
          </a:p>
          <a:p>
            <a:endParaRPr lang="en-US" sz="1200" dirty="0"/>
          </a:p>
          <a:p>
            <a:r>
              <a:rPr lang="en-US" sz="1200" b="1" dirty="0"/>
              <a:t>This extension currently provides no individual </a:t>
            </a:r>
            <a:r>
              <a:rPr lang="en-US" sz="1200" b="1" dirty="0" err="1"/>
              <a:t>BankID</a:t>
            </a:r>
            <a:r>
              <a:rPr lang="en-US" sz="1200" b="1" dirty="0"/>
              <a:t> switching mechanism for expression pedals</a:t>
            </a:r>
            <a:r>
              <a:rPr lang="en-US" sz="1200" dirty="0"/>
              <a:t>.  If you create more than one bank for any of the four expression pedals the extension will initially attach to the first </a:t>
            </a:r>
            <a:r>
              <a:rPr lang="en-US" sz="1200" dirty="0" err="1"/>
              <a:t>BankID</a:t>
            </a:r>
            <a:r>
              <a:rPr lang="en-US" sz="1200" dirty="0"/>
              <a:t> in alphabetical order.</a:t>
            </a:r>
          </a:p>
          <a:p>
            <a:endParaRPr lang="en-US" sz="1200" dirty="0"/>
          </a:p>
          <a:p>
            <a:r>
              <a:rPr lang="en-US" sz="1200" dirty="0"/>
              <a:t>It is possible to have the same expression pedal control different things at different times within the same Rackspace by using the same </a:t>
            </a:r>
            <a:r>
              <a:rPr lang="en-US" sz="1200" dirty="0" err="1"/>
              <a:t>BankIDs</a:t>
            </a:r>
            <a:r>
              <a:rPr lang="en-US" sz="1200" dirty="0"/>
              <a:t> as widgets assigned the button rows, but this will only be controlled using “Bank Synchronization” as described in the next section.</a:t>
            </a:r>
          </a:p>
          <a:p>
            <a:endParaRPr lang="en-US" sz="1200" dirty="0"/>
          </a:p>
          <a:p>
            <a:r>
              <a:rPr lang="en-US" sz="1200" dirty="0"/>
              <a:t>If you want your expression pedals to always control the same thing in a Rackspace (e.g., master volume) then you should use a unique </a:t>
            </a:r>
            <a:r>
              <a:rPr lang="en-US" sz="1200" dirty="0" err="1"/>
              <a:t>BankID</a:t>
            </a:r>
            <a:r>
              <a:rPr lang="en-US" sz="1200" dirty="0"/>
              <a:t> for that.</a:t>
            </a:r>
          </a:p>
        </p:txBody>
      </p:sp>
    </p:spTree>
    <p:extLst>
      <p:ext uri="{BB962C8B-B14F-4D97-AF65-F5344CB8AC3E}">
        <p14:creationId xmlns:p14="http://schemas.microsoft.com/office/powerpoint/2010/main" val="98377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pPr lvl="1"/>
            <a:endParaRPr lang="en-US" sz="1200" dirty="0"/>
          </a:p>
          <a:p>
            <a:r>
              <a:rPr lang="en-US" sz="1400" b="1" dirty="0"/>
              <a:t>Bank </a:t>
            </a:r>
            <a:r>
              <a:rPr lang="en-US" sz="1400" b="1" dirty="0" err="1"/>
              <a:t>Syncronization</a:t>
            </a:r>
            <a:endParaRPr lang="en-US" sz="1400" b="1" dirty="0"/>
          </a:p>
          <a:p>
            <a:endParaRPr lang="en-US" sz="1200" b="1" dirty="0"/>
          </a:p>
          <a:p>
            <a:r>
              <a:rPr lang="en-US" sz="1200" dirty="0"/>
              <a:t>Often it is preferable to have fully independent control of what is on the bottom and top button rows, but other times it is preferable to have the two linked.  Linking the two rows tends to be convenient when selecting Songs or Rackspace changes, as it allows you to page between 8 (for the MC8) or 6 (for the MC6) options at a time rather than half that number.</a:t>
            </a:r>
          </a:p>
          <a:p>
            <a:endParaRPr lang="en-US" sz="1200" dirty="0"/>
          </a:p>
          <a:p>
            <a:r>
              <a:rPr lang="en-US" sz="1200" dirty="0"/>
              <a:t>For Racks, Songs, Variations, and </a:t>
            </a:r>
            <a:r>
              <a:rPr lang="en-US" sz="1200" dirty="0" err="1"/>
              <a:t>Songparts</a:t>
            </a:r>
            <a:r>
              <a:rPr lang="en-US" sz="1200" dirty="0"/>
              <a:t> it works like this:</a:t>
            </a:r>
          </a:p>
          <a:p>
            <a:pPr marL="628650" lvl="1" indent="-171450">
              <a:buFont typeface="Arial" panose="020B0604020202020204" pitchFamily="34" charset="0"/>
              <a:buChar char="•"/>
            </a:pPr>
            <a:r>
              <a:rPr lang="en-US" sz="1200" dirty="0"/>
              <a:t>If both the top and bottom Rows are toggled to show the same thing (e.g., Racks, Songs) then those rows will automatically become temporarily linked if you page forward or back through them</a:t>
            </a:r>
          </a:p>
          <a:p>
            <a:pPr marL="628650" lvl="1" indent="-171450">
              <a:buFont typeface="Arial" panose="020B0604020202020204" pitchFamily="34" charset="0"/>
              <a:buChar char="•"/>
            </a:pPr>
            <a:r>
              <a:rPr lang="en-US" sz="1200" dirty="0"/>
              <a:t>You can use long-presses or Aux switches to page forward on either row, and both rows will advance</a:t>
            </a:r>
          </a:p>
          <a:p>
            <a:pPr marL="628650" lvl="1" indent="-171450">
              <a:buFont typeface="Arial" panose="020B0604020202020204" pitchFamily="34" charset="0"/>
              <a:buChar char="•"/>
            </a:pPr>
            <a:r>
              <a:rPr lang="en-US" sz="1200" dirty="0"/>
              <a:t>If you manually select something different to show on either row they will become de-linked and each row will resume being paged independently</a:t>
            </a:r>
          </a:p>
          <a:p>
            <a:pPr marL="628650" lvl="1" indent="-171450">
              <a:buFont typeface="Arial" panose="020B0604020202020204" pitchFamily="34" charset="0"/>
              <a:buChar char="•"/>
            </a:pPr>
            <a:r>
              <a:rPr lang="en-US" sz="1200" dirty="0"/>
              <a:t>Note that if you change </a:t>
            </a:r>
            <a:r>
              <a:rPr lang="en-US" sz="1200" dirty="0" err="1"/>
              <a:t>Rackspaces</a:t>
            </a:r>
            <a:r>
              <a:rPr lang="en-US" sz="1200" dirty="0"/>
              <a:t> (including by changing songs) and the new </a:t>
            </a:r>
            <a:r>
              <a:rPr lang="en-US" sz="1200" dirty="0" err="1"/>
              <a:t>rackspace</a:t>
            </a:r>
            <a:r>
              <a:rPr lang="en-US" sz="1200" dirty="0"/>
              <a:t> contains a “</a:t>
            </a:r>
            <a:r>
              <a:rPr lang="en-US" sz="1200" dirty="0" err="1"/>
              <a:t>mcx_row_config</a:t>
            </a:r>
            <a:r>
              <a:rPr lang="en-US" sz="1200" dirty="0"/>
              <a:t>” widget the row and button assignments will automatically change on </a:t>
            </a:r>
            <a:r>
              <a:rPr lang="en-US" sz="1200" dirty="0" err="1"/>
              <a:t>rackspace</a:t>
            </a:r>
            <a:r>
              <a:rPr lang="en-US" sz="1200" dirty="0"/>
              <a:t> activation</a:t>
            </a:r>
          </a:p>
          <a:p>
            <a:pPr marL="628650" lvl="1" indent="-171450">
              <a:buFont typeface="Arial" panose="020B0604020202020204" pitchFamily="34" charset="0"/>
              <a:buChar char="•"/>
            </a:pPr>
            <a:endParaRPr lang="en-US" sz="1200" dirty="0"/>
          </a:p>
          <a:p>
            <a:r>
              <a:rPr lang="en-US" sz="1200" dirty="0"/>
              <a:t>For Widgets</a:t>
            </a:r>
          </a:p>
          <a:p>
            <a:pPr marL="628650" lvl="1" indent="-171450">
              <a:buFont typeface="Arial" panose="020B0604020202020204" pitchFamily="34" charset="0"/>
              <a:buChar char="•"/>
            </a:pPr>
            <a:r>
              <a:rPr lang="en-US" sz="1200" dirty="0"/>
              <a:t>Each time you change which widgets are shown on a row (cycling through them by </a:t>
            </a:r>
            <a:r>
              <a:rPr lang="en-US" sz="1200" dirty="0" err="1"/>
              <a:t>BankID</a:t>
            </a:r>
            <a:r>
              <a:rPr lang="en-US" sz="1200" dirty="0"/>
              <a:t>) the extension will automatically look for widgets using that same </a:t>
            </a:r>
            <a:r>
              <a:rPr lang="en-US" sz="1200" dirty="0" err="1"/>
              <a:t>BankID</a:t>
            </a:r>
            <a:r>
              <a:rPr lang="en-US" sz="1200" dirty="0"/>
              <a:t> on other rows.  If it finds any, it will switch that row to them</a:t>
            </a:r>
          </a:p>
          <a:p>
            <a:pPr marL="628650" lvl="1" indent="-171450">
              <a:buFont typeface="Arial" panose="020B0604020202020204" pitchFamily="34" charset="0"/>
              <a:buChar char="•"/>
            </a:pPr>
            <a:r>
              <a:rPr lang="en-US" sz="1200" dirty="0"/>
              <a:t>If you never want this to happen, then don’t use the same </a:t>
            </a:r>
            <a:r>
              <a:rPr lang="en-US" sz="1200" dirty="0" err="1"/>
              <a:t>BankIDs</a:t>
            </a:r>
            <a:r>
              <a:rPr lang="en-US" sz="1200" dirty="0"/>
              <a:t> on your different rows.</a:t>
            </a:r>
          </a:p>
          <a:p>
            <a:pPr marL="628650" lvl="1" indent="-171450">
              <a:buFont typeface="Arial" panose="020B0604020202020204" pitchFamily="34" charset="0"/>
              <a:buChar char="•"/>
            </a:pPr>
            <a:r>
              <a:rPr lang="en-US" sz="1200" dirty="0"/>
              <a:t>e.g., if you have widgets “mcx_t_fx_0..3” and “mcx_b_fx_0..3” then if both rows are currently showing widgets, and you page either row to the “</a:t>
            </a:r>
            <a:r>
              <a:rPr lang="en-US" sz="1200" dirty="0" err="1"/>
              <a:t>fx</a:t>
            </a:r>
            <a:r>
              <a:rPr lang="en-US" sz="1200" dirty="0"/>
              <a:t>” bank then both rows will switch to the “</a:t>
            </a:r>
            <a:r>
              <a:rPr lang="en-US" sz="1200" dirty="0" err="1"/>
              <a:t>fx</a:t>
            </a:r>
            <a:r>
              <a:rPr lang="en-US" sz="1200" dirty="0"/>
              <a:t>” bank</a:t>
            </a:r>
          </a:p>
          <a:p>
            <a:pPr marL="628650" lvl="1" indent="-171450">
              <a:buFont typeface="Arial" panose="020B0604020202020204" pitchFamily="34" charset="0"/>
              <a:buChar char="•"/>
            </a:pPr>
            <a:r>
              <a:rPr lang="en-US" sz="1200" dirty="0"/>
              <a:t>This includes expression pedals, which offer no other mechanism to switch banks.  If you want your expression pedals always controlling the same thing in a Rackspace, give them unique </a:t>
            </a:r>
            <a:r>
              <a:rPr lang="en-US" sz="1200" dirty="0" err="1"/>
              <a:t>BankIDs</a:t>
            </a:r>
            <a:endParaRPr lang="en-US" sz="1200" dirty="0"/>
          </a:p>
          <a:p>
            <a:pPr marL="628650" lvl="1" indent="-171450">
              <a:buFont typeface="Arial" panose="020B0604020202020204" pitchFamily="34" charset="0"/>
              <a:buChar char="•"/>
            </a:pPr>
            <a:endParaRPr lang="en-US" sz="1200" dirty="0"/>
          </a:p>
          <a:p>
            <a:r>
              <a:rPr lang="en-US" sz="1200" dirty="0"/>
              <a:t>Forced Sync</a:t>
            </a:r>
          </a:p>
          <a:p>
            <a:pPr marL="628650" lvl="1" indent="-171450">
              <a:buFont typeface="Arial" panose="020B0604020202020204" pitchFamily="34" charset="0"/>
              <a:buChar char="•"/>
            </a:pPr>
            <a:r>
              <a:rPr lang="en-US" sz="1200" dirty="0"/>
              <a:t>Using Aux switches, generally the middle button is assigned to toggle what is displayed on a row (e.g., widgets, Racks, Variations).  A long press of the middle button will force both rows to whatever is being toggled to</a:t>
            </a:r>
          </a:p>
          <a:p>
            <a:pPr marL="628650" lvl="1" indent="-171450">
              <a:buFont typeface="Arial" panose="020B0604020202020204" pitchFamily="34" charset="0"/>
              <a:buChar char="•"/>
            </a:pPr>
            <a:r>
              <a:rPr lang="en-US" sz="1200" dirty="0"/>
              <a:t>A typical use of this would be when a Song is over and another is to be chosen you can long-press either row select button to get into displaying songs on both rows quickly.  If you have a “</a:t>
            </a:r>
            <a:r>
              <a:rPr lang="en-US" sz="1200" dirty="0" err="1"/>
              <a:t>mcx_row_config</a:t>
            </a:r>
            <a:r>
              <a:rPr lang="en-US" sz="1200" dirty="0"/>
              <a:t>” widget on the Rackspace you switch to then the </a:t>
            </a:r>
            <a:r>
              <a:rPr lang="en-US" sz="1200" dirty="0" err="1"/>
              <a:t>MCx</a:t>
            </a:r>
            <a:r>
              <a:rPr lang="en-US" sz="1200" dirty="0"/>
              <a:t> will automatically go back to displaying your preferred controls after song selection</a:t>
            </a:r>
          </a:p>
          <a:p>
            <a:pPr marL="628650" lvl="1" indent="-171450">
              <a:buFont typeface="Arial" panose="020B0604020202020204" pitchFamily="34" charset="0"/>
              <a:buChar char="•"/>
            </a:pPr>
            <a:r>
              <a:rPr lang="en-US" sz="1200" dirty="0"/>
              <a:t>If you don’t use Aux switches this can be done using double-presses of the row select buttons</a:t>
            </a:r>
          </a:p>
        </p:txBody>
      </p:sp>
    </p:spTree>
    <p:extLst>
      <p:ext uri="{BB962C8B-B14F-4D97-AF65-F5344CB8AC3E}">
        <p14:creationId xmlns:p14="http://schemas.microsoft.com/office/powerpoint/2010/main" val="155564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2708434"/>
          </a:xfrm>
          <a:prstGeom prst="rect">
            <a:avLst/>
          </a:prstGeom>
          <a:noFill/>
        </p:spPr>
        <p:txBody>
          <a:bodyPr wrap="square" rtlCol="0">
            <a:spAutoFit/>
          </a:bodyPr>
          <a:lstStyle/>
          <a:p>
            <a:pPr lvl="1"/>
            <a:endParaRPr lang="en-US" sz="1200" dirty="0"/>
          </a:p>
          <a:p>
            <a:r>
              <a:rPr lang="en-US" sz="1400" b="1" dirty="0"/>
              <a:t>Other Notes</a:t>
            </a:r>
          </a:p>
          <a:p>
            <a:endParaRPr lang="en-US" sz="1200" b="1" dirty="0"/>
          </a:p>
          <a:p>
            <a:r>
              <a:rPr lang="en-US" sz="1200" b="1" dirty="0"/>
              <a:t>Pages</a:t>
            </a:r>
            <a:r>
              <a:rPr lang="en-US" sz="1200" dirty="0"/>
              <a:t> – the MC8 contains two pages, the MC6 Pro hardware contains four.  This extension utilizes only two pages, and the “Page” functions will toggle between them.  </a:t>
            </a:r>
          </a:p>
          <a:p>
            <a:endParaRPr lang="en-US" sz="1200" dirty="0"/>
          </a:p>
          <a:p>
            <a:r>
              <a:rPr lang="en-US" sz="1200" b="1" dirty="0"/>
              <a:t>MC6 Pro Colors </a:t>
            </a:r>
            <a:r>
              <a:rPr lang="en-US" sz="1200" dirty="0"/>
              <a:t>– colors on the MC6 Pro are not currently directly controllable through the </a:t>
            </a:r>
            <a:r>
              <a:rPr lang="en-US" sz="1200" dirty="0" err="1"/>
              <a:t>MCx</a:t>
            </a:r>
            <a:r>
              <a:rPr lang="en-US" sz="1200" dirty="0"/>
              <a:t> extension.  This is a function of the newness of the MC6 Pro and the fact that the hardware does not yet allow colors to be controlled externally by MIDI.  The Morningstar developers expect this ability to be added soon, at which point the extension should allow you to change display colors on a per-widget basis.</a:t>
            </a:r>
          </a:p>
          <a:p>
            <a:pPr marL="628650" lvl="1" indent="-171450">
              <a:buFont typeface="Arial" panose="020B0604020202020204" pitchFamily="34" charset="0"/>
              <a:buChar char="•"/>
            </a:pPr>
            <a:endParaRPr lang="en-US" sz="1200" dirty="0"/>
          </a:p>
          <a:p>
            <a:r>
              <a:rPr lang="en-US" sz="1200" b="1" dirty="0"/>
              <a:t>MC8 Pro </a:t>
            </a:r>
            <a:r>
              <a:rPr lang="en-US" sz="1200" dirty="0"/>
              <a:t>– Morningstar currently expect an MC8 Pro to be released late in 2023, but that is speculative at this time.  I expect to buy one as soon as it is available and integrate it into this extension.</a:t>
            </a:r>
          </a:p>
          <a:p>
            <a:endParaRPr lang="en-US" sz="1200" dirty="0"/>
          </a:p>
        </p:txBody>
      </p:sp>
    </p:spTree>
    <p:extLst>
      <p:ext uri="{BB962C8B-B14F-4D97-AF65-F5344CB8AC3E}">
        <p14:creationId xmlns:p14="http://schemas.microsoft.com/office/powerpoint/2010/main" val="19606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simple, reliable, and flexible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stay in sync to show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a:t>
            </a:r>
            <a:r>
              <a:rPr lang="en-US" sz="1200" dirty="0" err="1"/>
              <a:t>apecific</a:t>
            </a:r>
            <a:r>
              <a:rPr lang="en-US" sz="1200" dirty="0"/>
              <a:t>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on the top row and Widget toggles on the bottom row.</a:t>
            </a:r>
          </a:p>
          <a:p>
            <a:endParaRPr lang="en-US" sz="1200" dirty="0"/>
          </a:p>
          <a:p>
            <a:r>
              <a:rPr lang="en-US" sz="1200" dirty="0"/>
              <a:t>A regular press of a button will activate what is currently assigned to that button.  In the case of widgets, it will toggle them.</a:t>
            </a:r>
          </a:p>
          <a:p>
            <a:endParaRPr lang="en-US" sz="1200" dirty="0"/>
          </a:p>
          <a:p>
            <a:r>
              <a:rPr lang="en-US" sz="1200" dirty="0"/>
              <a:t>Long presses of different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the controller effectively has four rows of buttons: a top and bottom row in each page.  Long presses of specific buttons can switch between pages, and you can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(e.g.,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F7ACCFB-CF9D-165F-F4F7-8D05405AC285}"/>
              </a:ext>
            </a:extLst>
          </p:cNvPr>
          <p:cNvSpPr txBox="1"/>
          <p:nvPr/>
        </p:nvSpPr>
        <p:spPr>
          <a:xfrm>
            <a:off x="360120" y="5835796"/>
            <a:ext cx="8095208" cy="738664"/>
          </a:xfrm>
          <a:prstGeom prst="rect">
            <a:avLst/>
          </a:prstGeom>
          <a:noFill/>
        </p:spPr>
        <p:txBody>
          <a:bodyPr wrap="square" rtlCol="0">
            <a:spAutoFit/>
          </a:bodyPr>
          <a:lstStyle/>
          <a:p>
            <a:r>
              <a:rPr lang="en-US" sz="1400" b="1" i="1" dirty="0"/>
              <a:t>NOTE</a:t>
            </a:r>
            <a:r>
              <a:rPr lang="en-US" sz="1400" i="1" dirty="0"/>
              <a:t> – the term “Bank” in this context refers to banks of </a:t>
            </a:r>
            <a:r>
              <a:rPr lang="en-US" sz="1400" i="1" dirty="0" err="1"/>
              <a:t>GigPerformer</a:t>
            </a:r>
            <a:r>
              <a:rPr lang="en-US" sz="1400" i="1" dirty="0"/>
              <a:t> widgets, songs, or racks as described in the next section.  It has nothing to do with Banks as defined on the </a:t>
            </a:r>
            <a:r>
              <a:rPr lang="en-US" sz="1400" i="1" dirty="0" err="1"/>
              <a:t>MCx</a:t>
            </a:r>
            <a:r>
              <a:rPr lang="en-US" sz="1400" i="1" dirty="0"/>
              <a:t>.  The </a:t>
            </a:r>
            <a:r>
              <a:rPr lang="en-US" sz="1400" i="1" dirty="0" err="1"/>
              <a:t>MCx</a:t>
            </a:r>
            <a:r>
              <a:rPr lang="en-US" sz="1400" i="1" dirty="0"/>
              <a:t> extension will always operate within a single Bank as defined on the </a:t>
            </a:r>
            <a:r>
              <a:rPr lang="en-US" sz="1400" i="1" dirty="0" err="1"/>
              <a:t>MCx</a:t>
            </a:r>
            <a:r>
              <a:rPr lang="en-US" sz="1400" i="1" dirty="0"/>
              <a:t>.</a:t>
            </a:r>
          </a:p>
        </p:txBody>
      </p:sp>
    </p:spTree>
    <p:extLst>
      <p:ext uri="{BB962C8B-B14F-4D97-AF65-F5344CB8AC3E}">
        <p14:creationId xmlns:p14="http://schemas.microsoft.com/office/powerpoint/2010/main" val="31533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a:t>
            </a:r>
            <a:r>
              <a:rPr lang="en-US" sz="1200" dirty="0" err="1"/>
              <a:t>MCx</a:t>
            </a:r>
            <a:r>
              <a:rPr lang="en-US" sz="1200" dirty="0"/>
              <a:t>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492990"/>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e1 = expression pedal</a:t>
            </a:r>
          </a:p>
          <a:p>
            <a:pPr marL="171450" indent="-171450">
              <a:buFont typeface="Arial" panose="020B0604020202020204" pitchFamily="34" charset="0"/>
              <a:buChar char="•"/>
            </a:pPr>
            <a:r>
              <a:rPr lang="en-US" sz="1200" dirty="0"/>
              <a:t>e2 = expression pedal</a:t>
            </a:r>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2123658"/>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endParaRPr lang="en-US" sz="1200" dirty="0"/>
          </a:p>
          <a:p>
            <a:r>
              <a:rPr lang="en-US" sz="1200" dirty="0"/>
              <a:t>MC6 units will only display and control widgets with a position of 0 – 2</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1349</TotalTime>
  <Words>3956</Words>
  <Application>Microsoft Office PowerPoint</Application>
  <PresentationFormat>On-screen Show (4:3)</PresentationFormat>
  <Paragraphs>215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52</cp:revision>
  <cp:lastPrinted>2023-03-08T21:03:51Z</cp:lastPrinted>
  <dcterms:created xsi:type="dcterms:W3CDTF">2022-09-01T12:48:40Z</dcterms:created>
  <dcterms:modified xsi:type="dcterms:W3CDTF">2023-03-08T21:04:07Z</dcterms:modified>
</cp:coreProperties>
</file>