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5" r:id="rId4"/>
    <p:sldId id="263" r:id="rId5"/>
    <p:sldId id="264" r:id="rId6"/>
    <p:sldId id="266" r:id="rId7"/>
    <p:sldId id="267" r:id="rId8"/>
    <p:sldId id="268" r:id="rId9"/>
    <p:sldId id="270" r:id="rId10"/>
    <p:sldId id="26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52" d="100"/>
          <a:sy n="152" d="100"/>
        </p:scale>
        <p:origin x="45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icoG60/TouchMCU" TargetMode="External"/><Relationship Id="rId2" Type="http://schemas.openxmlformats.org/officeDocument/2006/relationships/hyperlink" Target="https://github.com/jean-emmanuel/open-stage-control-mcu"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endParaRPr lang="en-US" sz="1200" dirty="0"/>
          </a:p>
          <a:p>
            <a:r>
              <a:rPr lang="en-US" sz="1200" dirty="0"/>
              <a:t>The extension is built around the concept of “banks” of each control group.  You can have multiple knob banks, fader banks, etc.</a:t>
            </a:r>
          </a:p>
          <a:p>
            <a:endParaRPr lang="en-US" sz="1200" dirty="0"/>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Known Issues and Other Comments</a:t>
            </a:r>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a:t>
            </a:r>
            <a:r>
              <a:rPr lang="en-US" sz="1200"/>
              <a:t>varies widely.</a:t>
            </a:r>
            <a:endParaRPr lang="en-US" sz="1200" dirty="0"/>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1754326"/>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815882"/>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a:t>
            </a:r>
          </a:p>
          <a:p>
            <a:endParaRPr lang="en-US" sz="1200" dirty="0"/>
          </a:p>
          <a:p>
            <a:r>
              <a:rPr lang="en-US" sz="1200" dirty="0"/>
              <a:t>The only Parameter Widget currently in use is of the form:  mc_[f or k]_</a:t>
            </a:r>
            <a:r>
              <a:rPr lang="en-US" sz="1200" dirty="0" err="1"/>
              <a:t>bankID_p</a:t>
            </a:r>
            <a:endParaRPr lang="en-US" sz="1200" dirty="0"/>
          </a:p>
          <a:p>
            <a:endParaRPr lang="en-US" sz="1200" dirty="0"/>
          </a:p>
          <a:p>
            <a:r>
              <a:rPr lang="en-US" sz="1200" dirty="0"/>
              <a:t>The Caption of these Parameter Widgets is displayed on the LCD when the bank is currently active on the MCU and being displayed on the LCD.</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  The extension was built for a unit with no gaps between displays, where it is actually two lines of 56 characters.</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on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control buttons in positions that will be logical or easy to remember. </a:t>
            </a:r>
          </a:p>
        </p:txBody>
      </p:sp>
    </p:spTree>
    <p:extLst>
      <p:ext uri="{BB962C8B-B14F-4D97-AF65-F5344CB8AC3E}">
        <p14:creationId xmlns:p14="http://schemas.microsoft.com/office/powerpoint/2010/main" val="764461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err="1"/>
              <a:t>BankID</a:t>
            </a:r>
            <a:r>
              <a:rPr lang="en-US" sz="12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Named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(by default)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I tend to put these in the global </a:t>
            </a:r>
            <a:r>
              <a:rPr lang="en-US" sz="1200" dirty="0" err="1"/>
              <a:t>rackspace</a:t>
            </a:r>
            <a:r>
              <a:rPr lang="en-US" sz="1200" dirty="0"/>
              <a:t> so that they don’t move around or vanish as I change songs, racks, etc. </a:t>
            </a:r>
          </a:p>
          <a:p>
            <a:endParaRPr lang="en-US" sz="1200" dirty="0"/>
          </a:p>
          <a:p>
            <a:endParaRPr lang="en-US" sz="1200" dirty="0"/>
          </a:p>
          <a:p>
            <a:endParaRPr lang="en-US" sz="1200" dirty="0"/>
          </a:p>
          <a:p>
            <a:r>
              <a:rPr lang="en-US" sz="12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a:t>
            </a:r>
          </a:p>
        </p:txBody>
      </p:sp>
    </p:spTree>
    <p:extLst>
      <p:ext uri="{BB962C8B-B14F-4D97-AF65-F5344CB8AC3E}">
        <p14:creationId xmlns:p14="http://schemas.microsoft.com/office/powerpoint/2010/main" val="2819542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I often put this on a touch screen and don’t even use a physical MCU unit.</a:t>
            </a:r>
          </a:p>
          <a:p>
            <a:endParaRPr lang="en-US" sz="1200" dirty="0"/>
          </a:p>
          <a:p>
            <a:r>
              <a:rPr lang="en-US" sz="1200" dirty="0"/>
              <a:t>The MCU template created by the creator of Open Stage Control is available at:</a:t>
            </a:r>
          </a:p>
          <a:p>
            <a:r>
              <a:rPr lang="en-US" sz="1200" dirty="0"/>
              <a:t>	</a:t>
            </a:r>
            <a:r>
              <a:rPr lang="en-US" sz="1200" b="0" i="0" u="sng" dirty="0">
                <a:effectLst/>
                <a:latin typeface="-apple-system"/>
                <a:hlinkClick r:id="rId2"/>
              </a:rPr>
              <a:t>https://github.com/jean-emmanuel/open-stage-control-mcu</a:t>
            </a:r>
            <a:endParaRPr lang="en-US" sz="1200" b="0" i="0" u="sng" dirty="0">
              <a:effectLst/>
              <a:latin typeface="-apple-system"/>
            </a:endParaRPr>
          </a:p>
          <a:p>
            <a:endParaRPr lang="en-US" sz="1200" u="sng" dirty="0">
              <a:latin typeface="-apple-system"/>
            </a:endParaRPr>
          </a:p>
          <a:p>
            <a:r>
              <a:rPr lang="en-US" sz="1200" b="0" i="0" dirty="0">
                <a:effectLst/>
                <a:latin typeface="-apple-system"/>
              </a:rPr>
              <a:t>The Touch OSC template is here: </a:t>
            </a:r>
            <a:r>
              <a:rPr lang="en-US" sz="1200" b="0" i="0" u="sng" dirty="0">
                <a:effectLst/>
                <a:latin typeface="-apple-system"/>
                <a:hlinkClick r:id="rId3"/>
              </a:rPr>
              <a:t>https://github.com/NicoG60/TouchMCU</a:t>
            </a:r>
            <a:endParaRPr lang="en-US" sz="1200" b="0" i="0" dirty="0">
              <a:effectLst/>
              <a:latin typeface="-apple-system"/>
            </a:endParaRPr>
          </a:p>
          <a:p>
            <a:endParaRPr lang="en-US" sz="1200" dirty="0"/>
          </a:p>
        </p:txBody>
      </p:sp>
      <p:pic>
        <p:nvPicPr>
          <p:cNvPr id="3" name="Picture 2">
            <a:extLst>
              <a:ext uri="{FF2B5EF4-FFF2-40B4-BE49-F238E27FC236}">
                <a16:creationId xmlns:a16="http://schemas.microsoft.com/office/drawing/2014/main" id="{005B1605-28A8-3FD5-98D6-4E3DB752127A}"/>
              </a:ext>
            </a:extLst>
          </p:cNvPr>
          <p:cNvPicPr>
            <a:picLocks noChangeAspect="1"/>
          </p:cNvPicPr>
          <p:nvPr/>
        </p:nvPicPr>
        <p:blipFill>
          <a:blip r:embed="rId4"/>
          <a:stretch>
            <a:fillRect/>
          </a:stretch>
        </p:blipFill>
        <p:spPr>
          <a:xfrm>
            <a:off x="515529" y="2207533"/>
            <a:ext cx="8023071" cy="4437681"/>
          </a:xfrm>
          <a:prstGeom prst="rect">
            <a:avLst/>
          </a:prstGeom>
        </p:spPr>
      </p:pic>
    </p:spTree>
    <p:extLst>
      <p:ext uri="{BB962C8B-B14F-4D97-AF65-F5344CB8AC3E}">
        <p14:creationId xmlns:p14="http://schemas.microsoft.com/office/powerpoint/2010/main" val="69013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015663"/>
          </a:xfrm>
          <a:prstGeom prst="rect">
            <a:avLst/>
          </a:prstGeom>
          <a:noFill/>
        </p:spPr>
        <p:txBody>
          <a:bodyPr wrap="square" rtlCol="0">
            <a:spAutoFit/>
          </a:bodyPr>
          <a:lstStyle/>
          <a:p>
            <a:r>
              <a:rPr lang="en-US" sz="1200" dirty="0">
                <a:latin typeface="-apple-system"/>
              </a:rPr>
              <a:t>To work with this extension (and these templates) you must also create appropriate “virtual midi ports” on your system.  The MCU protocol is a MIDI protocol, so it has to run over MIDI.</a:t>
            </a:r>
          </a:p>
          <a:p>
            <a:endParaRPr lang="en-US" sz="1200" dirty="0"/>
          </a:p>
          <a:p>
            <a:r>
              <a:rPr lang="en-US" sz="1200" dirty="0">
                <a:latin typeface="-apple-system"/>
              </a:rPr>
              <a:t>I have modified the Open Stage Control template, and re-designed a version in the layout of an Icon Platform M+, to add text labels to the buttons, knobs, and faders.  These modified versions are available in the same Git repository as this extension.</a:t>
            </a:r>
          </a:p>
        </p:txBody>
      </p:sp>
      <p:pic>
        <p:nvPicPr>
          <p:cNvPr id="5" name="Picture 4">
            <a:extLst>
              <a:ext uri="{FF2B5EF4-FFF2-40B4-BE49-F238E27FC236}">
                <a16:creationId xmlns:a16="http://schemas.microsoft.com/office/drawing/2014/main" id="{785EE713-B6D9-DB41-EC61-5655251961B4}"/>
              </a:ext>
            </a:extLst>
          </p:cNvPr>
          <p:cNvPicPr>
            <a:picLocks noChangeAspect="1"/>
          </p:cNvPicPr>
          <p:nvPr/>
        </p:nvPicPr>
        <p:blipFill>
          <a:blip r:embed="rId2"/>
          <a:stretch>
            <a:fillRect/>
          </a:stretch>
        </p:blipFill>
        <p:spPr>
          <a:xfrm>
            <a:off x="355390" y="1532410"/>
            <a:ext cx="8439538" cy="4895499"/>
          </a:xfrm>
          <a:prstGeom prst="rect">
            <a:avLst/>
          </a:prstGeom>
        </p:spPr>
      </p:pic>
    </p:spTree>
    <p:extLst>
      <p:ext uri="{BB962C8B-B14F-4D97-AF65-F5344CB8AC3E}">
        <p14:creationId xmlns:p14="http://schemas.microsoft.com/office/powerpoint/2010/main" val="21848624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1558</TotalTime>
  <Words>2700</Words>
  <Application>Microsoft Office PowerPoint</Application>
  <PresentationFormat>On-screen Show (4:3)</PresentationFormat>
  <Paragraphs>151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69</cp:revision>
  <dcterms:created xsi:type="dcterms:W3CDTF">2022-09-01T12:48:40Z</dcterms:created>
  <dcterms:modified xsi:type="dcterms:W3CDTF">2023-01-15T03:44:22Z</dcterms:modified>
</cp:coreProperties>
</file>