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rimo" charset="1" panose="020B0604020202020204"/>
      <p:regular r:id="rId24"/>
    </p:embeddedFont>
    <p:embeddedFont>
      <p:font typeface="Arimo Bold" charset="1" panose="020B07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7440" y="3298507"/>
            <a:ext cx="13533120" cy="375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>
                <a:solidFill>
                  <a:srgbClr val="000000"/>
                </a:solidFill>
                <a:latin typeface="Arimo"/>
              </a:rPr>
              <a:t>Park Ticketing Management System Using PHP and MySQL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77440" y="7331686"/>
            <a:ext cx="13533120" cy="52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Arimo"/>
              </a:rPr>
              <a:t>Kelompok 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39228"/>
            <a:ext cx="15751762" cy="7008544"/>
          </a:xfrm>
          <a:custGeom>
            <a:avLst/>
            <a:gdLst/>
            <a:ahLst/>
            <a:cxnLst/>
            <a:rect r="r" b="b" t="t" l="l"/>
            <a:pathLst>
              <a:path h="7008544" w="15751762">
                <a:moveTo>
                  <a:pt x="0" y="0"/>
                </a:moveTo>
                <a:lnTo>
                  <a:pt x="15751762" y="0"/>
                </a:lnTo>
                <a:lnTo>
                  <a:pt x="15751762" y="7008544"/>
                </a:lnTo>
                <a:lnTo>
                  <a:pt x="0" y="7008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9050"/>
            <a:ext cx="15590520" cy="102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 Gambar sebagian halaman project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7440" y="2684145"/>
            <a:ext cx="13533120" cy="498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>
                <a:solidFill>
                  <a:srgbClr val="000000"/>
                </a:solidFill>
                <a:latin typeface="Arimo"/>
              </a:rPr>
              <a:t>Online Security Guards Hiring System using PHP and MySQL</a:t>
            </a:r>
          </a:p>
          <a:p>
            <a:pPr algn="ctr">
              <a:lnSpc>
                <a:spcPts val="972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377440" y="6885147"/>
            <a:ext cx="13533120" cy="52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Arimo"/>
              </a:rPr>
              <a:t>Kelompok 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2895" y="6134162"/>
            <a:ext cx="4739852" cy="1688913"/>
          </a:xfrm>
          <a:custGeom>
            <a:avLst/>
            <a:gdLst/>
            <a:ahLst/>
            <a:cxnLst/>
            <a:rect r="r" b="b" t="t" l="l"/>
            <a:pathLst>
              <a:path h="1688913" w="4739852">
                <a:moveTo>
                  <a:pt x="0" y="0"/>
                </a:moveTo>
                <a:lnTo>
                  <a:pt x="4739852" y="0"/>
                </a:lnTo>
                <a:lnTo>
                  <a:pt x="4739852" y="1688913"/>
                </a:lnTo>
                <a:lnTo>
                  <a:pt x="0" y="168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65414" y="5143500"/>
            <a:ext cx="9472122" cy="4644099"/>
          </a:xfrm>
          <a:custGeom>
            <a:avLst/>
            <a:gdLst/>
            <a:ahLst/>
            <a:cxnLst/>
            <a:rect r="r" b="b" t="t" l="l"/>
            <a:pathLst>
              <a:path h="4644099" w="9472122">
                <a:moveTo>
                  <a:pt x="0" y="0"/>
                </a:moveTo>
                <a:lnTo>
                  <a:pt x="9472122" y="0"/>
                </a:lnTo>
                <a:lnTo>
                  <a:pt x="9472122" y="4644099"/>
                </a:lnTo>
                <a:lnTo>
                  <a:pt x="0" y="4644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64701"/>
            <a:ext cx="15590520" cy="385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Model adalah bagian yang bertugas untuk menyiapkan, mengatur, memanipulasi, dan mengorganisasikan data yang ada di database.</a:t>
            </a:r>
          </a:p>
          <a:p>
            <a:pPr algn="l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Implementasi model pada Project 2</a:t>
            </a: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Potongan source code</a:t>
            </a:r>
          </a:p>
          <a:p>
            <a:pPr algn="l">
              <a:lnSpc>
                <a:spcPts val="388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56113" y="859516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Model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83826" y="5896429"/>
            <a:ext cx="5711996" cy="2342708"/>
          </a:xfrm>
          <a:custGeom>
            <a:avLst/>
            <a:gdLst/>
            <a:ahLst/>
            <a:cxnLst/>
            <a:rect r="r" b="b" t="t" l="l"/>
            <a:pathLst>
              <a:path h="2342708" w="5711996">
                <a:moveTo>
                  <a:pt x="0" y="0"/>
                </a:moveTo>
                <a:lnTo>
                  <a:pt x="5711996" y="0"/>
                </a:lnTo>
                <a:lnTo>
                  <a:pt x="5711996" y="2342708"/>
                </a:lnTo>
                <a:lnTo>
                  <a:pt x="0" y="2342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0024" y="3472330"/>
            <a:ext cx="6429276" cy="6600589"/>
          </a:xfrm>
          <a:custGeom>
            <a:avLst/>
            <a:gdLst/>
            <a:ahLst/>
            <a:cxnLst/>
            <a:rect r="r" b="b" t="t" l="l"/>
            <a:pathLst>
              <a:path h="6600589" w="6429276">
                <a:moveTo>
                  <a:pt x="0" y="0"/>
                </a:moveTo>
                <a:lnTo>
                  <a:pt x="6429276" y="0"/>
                </a:lnTo>
                <a:lnTo>
                  <a:pt x="6429276" y="6600589"/>
                </a:lnTo>
                <a:lnTo>
                  <a:pt x="0" y="66005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113" y="859516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8740" y="2085299"/>
            <a:ext cx="15590520" cy="280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View adalah bagian yang bertugas untuk menampilkan informasi dalam bentuk Graphical User Interface (GUI).</a:t>
            </a:r>
          </a:p>
          <a:p>
            <a:pPr algn="l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Implementasi view pada Project 2</a:t>
            </a:r>
          </a:p>
          <a:p>
            <a:pPr algn="l" marL="1336853" indent="-445618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Potongan source code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7799" y="6367068"/>
            <a:ext cx="5856394" cy="1725995"/>
          </a:xfrm>
          <a:custGeom>
            <a:avLst/>
            <a:gdLst/>
            <a:ahLst/>
            <a:cxnLst/>
            <a:rect r="r" b="b" t="t" l="l"/>
            <a:pathLst>
              <a:path h="1725995" w="5856394">
                <a:moveTo>
                  <a:pt x="0" y="0"/>
                </a:moveTo>
                <a:lnTo>
                  <a:pt x="5856393" y="0"/>
                </a:lnTo>
                <a:lnTo>
                  <a:pt x="5856393" y="1725995"/>
                </a:lnTo>
                <a:lnTo>
                  <a:pt x="0" y="1725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51" b="-968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6903" y="3593744"/>
            <a:ext cx="5152397" cy="6470708"/>
          </a:xfrm>
          <a:custGeom>
            <a:avLst/>
            <a:gdLst/>
            <a:ahLst/>
            <a:cxnLst/>
            <a:rect r="r" b="b" t="t" l="l"/>
            <a:pathLst>
              <a:path h="6470708" w="5152397">
                <a:moveTo>
                  <a:pt x="0" y="0"/>
                </a:moveTo>
                <a:lnTo>
                  <a:pt x="5152397" y="0"/>
                </a:lnTo>
                <a:lnTo>
                  <a:pt x="5152397" y="6470708"/>
                </a:lnTo>
                <a:lnTo>
                  <a:pt x="0" y="64707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113" y="859516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Controller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369" y="2234167"/>
            <a:ext cx="15590520" cy="3374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Controller adalah bagian yang bertugas untuk menghubungkan serta mengatur model dan view agar dapat saling terhubung.</a:t>
            </a:r>
          </a:p>
          <a:p>
            <a:pPr algn="l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Implementasi controller pada Project 2</a:t>
            </a:r>
          </a:p>
          <a:p>
            <a:pPr algn="l" marL="1336853" indent="-445618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Potongan source code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5399" y="759779"/>
            <a:ext cx="9297203" cy="9527221"/>
          </a:xfrm>
          <a:custGeom>
            <a:avLst/>
            <a:gdLst/>
            <a:ahLst/>
            <a:cxnLst/>
            <a:rect r="r" b="b" t="t" l="l"/>
            <a:pathLst>
              <a:path h="9527221" w="9297203">
                <a:moveTo>
                  <a:pt x="0" y="0"/>
                </a:moveTo>
                <a:lnTo>
                  <a:pt x="9297202" y="0"/>
                </a:lnTo>
                <a:lnTo>
                  <a:pt x="9297202" y="9527221"/>
                </a:lnTo>
                <a:lnTo>
                  <a:pt x="0" y="9527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1336"/>
            <a:ext cx="15590520" cy="100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 Gambar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0901" y="1407795"/>
            <a:ext cx="15286197" cy="7471410"/>
          </a:xfrm>
          <a:custGeom>
            <a:avLst/>
            <a:gdLst/>
            <a:ahLst/>
            <a:cxnLst/>
            <a:rect r="r" b="b" t="t" l="l"/>
            <a:pathLst>
              <a:path h="7471410" w="15286197">
                <a:moveTo>
                  <a:pt x="0" y="0"/>
                </a:moveTo>
                <a:lnTo>
                  <a:pt x="15286198" y="0"/>
                </a:lnTo>
                <a:lnTo>
                  <a:pt x="15286198" y="7471410"/>
                </a:lnTo>
                <a:lnTo>
                  <a:pt x="0" y="747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1336"/>
            <a:ext cx="15590520" cy="100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 Gambar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0113" y="1435722"/>
            <a:ext cx="15207775" cy="7415556"/>
          </a:xfrm>
          <a:custGeom>
            <a:avLst/>
            <a:gdLst/>
            <a:ahLst/>
            <a:cxnLst/>
            <a:rect r="r" b="b" t="t" l="l"/>
            <a:pathLst>
              <a:path h="7415556" w="15207775">
                <a:moveTo>
                  <a:pt x="0" y="0"/>
                </a:moveTo>
                <a:lnTo>
                  <a:pt x="15207774" y="0"/>
                </a:lnTo>
                <a:lnTo>
                  <a:pt x="15207774" y="7415556"/>
                </a:lnTo>
                <a:lnTo>
                  <a:pt x="0" y="7415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1336"/>
            <a:ext cx="15590520" cy="100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 Gambar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" y="4678870"/>
            <a:ext cx="18105118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"/>
              </a:rPr>
              <a:t>Terimakasih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113" y="859516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"/>
              </a:rPr>
              <a:t>Kelompok 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6113" y="2358253"/>
            <a:ext cx="15590520" cy="547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6289" indent="-398145" lvl="1">
              <a:lnSpc>
                <a:spcPts val="8139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Arimo"/>
              </a:rPr>
              <a:t>Anggota Kelompok</a:t>
            </a:r>
          </a:p>
          <a:p>
            <a:pPr algn="l" marL="1411603" indent="-470534" lvl="2">
              <a:lnSpc>
                <a:spcPts val="7029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Arimo"/>
              </a:rPr>
              <a:t>2208107010054</a:t>
            </a:r>
            <a:r>
              <a:rPr lang="en-US" sz="3799">
                <a:solidFill>
                  <a:srgbClr val="000000"/>
                </a:solidFill>
                <a:latin typeface="Arimo"/>
              </a:rPr>
              <a:t> / Widya Nurul Sukma</a:t>
            </a:r>
          </a:p>
          <a:p>
            <a:pPr algn="l" marL="1411603" indent="-470534" lvl="2">
              <a:lnSpc>
                <a:spcPts val="7029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Arimo"/>
              </a:rPr>
              <a:t>2208107010002 / Mila Lestari</a:t>
            </a:r>
          </a:p>
          <a:p>
            <a:pPr algn="l" marL="1411121" indent="-470374" lvl="2">
              <a:lnSpc>
                <a:spcPts val="7029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Arimo"/>
              </a:rPr>
              <a:t>22081070100 / Farah Nasywa</a:t>
            </a:r>
          </a:p>
          <a:p>
            <a:pPr algn="l" marL="1411121" indent="-470374" lvl="2">
              <a:lnSpc>
                <a:spcPts val="7029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Arimo"/>
              </a:rPr>
              <a:t>240710402156202000 / Ahmad Arif Nuhuda</a:t>
            </a:r>
          </a:p>
          <a:p>
            <a:pPr algn="l" marL="1411603" indent="-470534" lvl="2">
              <a:lnSpc>
                <a:spcPts val="7029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Arimo"/>
              </a:rPr>
              <a:t>2208107010046 / Pryta Rosela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113" y="859516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MVC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46260"/>
            <a:ext cx="15590520" cy="458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6289" indent="-398145" lvl="1">
              <a:lnSpc>
                <a:spcPts val="4751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Arimo Bold"/>
              </a:rPr>
              <a:t>Apa itu MVC?</a:t>
            </a:r>
          </a:p>
          <a:p>
            <a:pPr algn="l">
              <a:lnSpc>
                <a:spcPts val="4428"/>
              </a:lnSpc>
            </a:pPr>
          </a:p>
          <a:p>
            <a:pPr algn="just">
              <a:lnSpc>
                <a:spcPts val="4428"/>
              </a:lnSpc>
            </a:pPr>
            <a:r>
              <a:rPr lang="en-US" sz="4100">
                <a:solidFill>
                  <a:srgbClr val="000000"/>
                </a:solidFill>
                <a:latin typeface="Arimo"/>
              </a:rPr>
              <a:t>MVC (Model-View-Controller) adalah sebuah metode dalam membuat aplikasi dengan memisahkan pengembangan aplikasi berdasarkan komponen utama yang membangun sebuah aplikasi seperti manipulasi data, antarmuka pengguna, dan bagian yang menjadi kontrol utama aplikasi.</a:t>
            </a:r>
          </a:p>
          <a:p>
            <a:pPr algn="l">
              <a:lnSpc>
                <a:spcPts val="453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22201" y="2272598"/>
            <a:ext cx="12443599" cy="7693171"/>
          </a:xfrm>
          <a:custGeom>
            <a:avLst/>
            <a:gdLst/>
            <a:ahLst/>
            <a:cxnLst/>
            <a:rect r="r" b="b" t="t" l="l"/>
            <a:pathLst>
              <a:path h="7693171" w="12443599">
                <a:moveTo>
                  <a:pt x="0" y="0"/>
                </a:moveTo>
                <a:lnTo>
                  <a:pt x="12443598" y="0"/>
                </a:lnTo>
                <a:lnTo>
                  <a:pt x="12443598" y="7693170"/>
                </a:lnTo>
                <a:lnTo>
                  <a:pt x="0" y="7693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9911" y="356786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MVC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7796" y="1352720"/>
            <a:ext cx="15590520" cy="120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6289" indent="-398145" lvl="1">
              <a:lnSpc>
                <a:spcPts val="4751"/>
              </a:lnSpc>
              <a:buFont typeface="Arial"/>
              <a:buChar char="•"/>
            </a:pPr>
            <a:r>
              <a:rPr lang="en-US" sz="4399">
                <a:solidFill>
                  <a:srgbClr val="000000"/>
                </a:solidFill>
                <a:latin typeface="Arimo Bold"/>
              </a:rPr>
              <a:t>Ilustrasi MVC</a:t>
            </a:r>
          </a:p>
          <a:p>
            <a:pPr algn="l">
              <a:lnSpc>
                <a:spcPts val="453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64701"/>
            <a:ext cx="15590520" cy="385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Model adalah bagian yang bertugas untuk menyiapkan, mengatur, memanipulasi, dan mengorganisasikan data yang ada di database.</a:t>
            </a:r>
          </a:p>
          <a:p>
            <a:pPr algn="l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Implementasi model pada Project 1</a:t>
            </a: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Potongan source code</a:t>
            </a:r>
          </a:p>
          <a:p>
            <a:pPr algn="l">
              <a:lnSpc>
                <a:spcPts val="3888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347679" y="5143500"/>
            <a:ext cx="6271541" cy="4582616"/>
          </a:xfrm>
          <a:custGeom>
            <a:avLst/>
            <a:gdLst/>
            <a:ahLst/>
            <a:cxnLst/>
            <a:rect r="r" b="b" t="t" l="l"/>
            <a:pathLst>
              <a:path h="4582616" w="6271541">
                <a:moveTo>
                  <a:pt x="0" y="0"/>
                </a:moveTo>
                <a:lnTo>
                  <a:pt x="6271541" y="0"/>
                </a:lnTo>
                <a:lnTo>
                  <a:pt x="6271541" y="4582616"/>
                </a:lnTo>
                <a:lnTo>
                  <a:pt x="0" y="4582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8221" y="5924612"/>
            <a:ext cx="6473151" cy="1511497"/>
          </a:xfrm>
          <a:custGeom>
            <a:avLst/>
            <a:gdLst/>
            <a:ahLst/>
            <a:cxnLst/>
            <a:rect r="r" b="b" t="t" l="l"/>
            <a:pathLst>
              <a:path h="1511497" w="6473151">
                <a:moveTo>
                  <a:pt x="0" y="0"/>
                </a:moveTo>
                <a:lnTo>
                  <a:pt x="6473152" y="0"/>
                </a:lnTo>
                <a:lnTo>
                  <a:pt x="6473152" y="1511497"/>
                </a:lnTo>
                <a:lnTo>
                  <a:pt x="0" y="151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6113" y="859516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94714" y="2753467"/>
            <a:ext cx="4851919" cy="7411068"/>
          </a:xfrm>
          <a:custGeom>
            <a:avLst/>
            <a:gdLst/>
            <a:ahLst/>
            <a:cxnLst/>
            <a:rect r="r" b="b" t="t" l="l"/>
            <a:pathLst>
              <a:path h="7411068" w="4851919">
                <a:moveTo>
                  <a:pt x="0" y="0"/>
                </a:moveTo>
                <a:lnTo>
                  <a:pt x="4851919" y="0"/>
                </a:lnTo>
                <a:lnTo>
                  <a:pt x="4851919" y="7411068"/>
                </a:lnTo>
                <a:lnTo>
                  <a:pt x="0" y="7411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9288" y="5143500"/>
            <a:ext cx="8270341" cy="5035617"/>
          </a:xfrm>
          <a:custGeom>
            <a:avLst/>
            <a:gdLst/>
            <a:ahLst/>
            <a:cxnLst/>
            <a:rect r="r" b="b" t="t" l="l"/>
            <a:pathLst>
              <a:path h="5035617" w="8270341">
                <a:moveTo>
                  <a:pt x="0" y="0"/>
                </a:moveTo>
                <a:lnTo>
                  <a:pt x="8270341" y="0"/>
                </a:lnTo>
                <a:lnTo>
                  <a:pt x="8270341" y="5035617"/>
                </a:lnTo>
                <a:lnTo>
                  <a:pt x="0" y="5035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113" y="564070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8740" y="1442068"/>
            <a:ext cx="15590520" cy="385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View adalah bagian yang bertugas untuk menampilkan informasi kepada user dalam bentuk Graphical User Interface (GUI).</a:t>
            </a:r>
          </a:p>
          <a:p>
            <a:pPr algn="l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Implementasi view pada Project 1</a:t>
            </a: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Potongan source code </a:t>
            </a:r>
          </a:p>
          <a:p>
            <a:pPr algn="l">
              <a:lnSpc>
                <a:spcPts val="388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60618" y="4429203"/>
            <a:ext cx="5758602" cy="5424623"/>
          </a:xfrm>
          <a:custGeom>
            <a:avLst/>
            <a:gdLst/>
            <a:ahLst/>
            <a:cxnLst/>
            <a:rect r="r" b="b" t="t" l="l"/>
            <a:pathLst>
              <a:path h="5424623" w="5758602">
                <a:moveTo>
                  <a:pt x="0" y="0"/>
                </a:moveTo>
                <a:lnTo>
                  <a:pt x="5758602" y="0"/>
                </a:lnTo>
                <a:lnTo>
                  <a:pt x="5758602" y="5424623"/>
                </a:lnTo>
                <a:lnTo>
                  <a:pt x="0" y="5424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6831" y="6244052"/>
            <a:ext cx="7847099" cy="2337703"/>
          </a:xfrm>
          <a:custGeom>
            <a:avLst/>
            <a:gdLst/>
            <a:ahLst/>
            <a:cxnLst/>
            <a:rect r="r" b="b" t="t" l="l"/>
            <a:pathLst>
              <a:path h="2337703" w="7847099">
                <a:moveTo>
                  <a:pt x="0" y="0"/>
                </a:moveTo>
                <a:lnTo>
                  <a:pt x="7847099" y="0"/>
                </a:lnTo>
                <a:lnTo>
                  <a:pt x="7847099" y="2337703"/>
                </a:lnTo>
                <a:lnTo>
                  <a:pt x="0" y="23377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113" y="859516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Controller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26617"/>
            <a:ext cx="15590520" cy="2231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Controller adalah bagian yang bertugas untuk menghubungkan serta mengatur model dan view agar dapat saling terhubung.</a:t>
            </a:r>
          </a:p>
          <a:p>
            <a:pPr algn="l">
              <a:lnSpc>
                <a:spcPts val="388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012916"/>
            <a:ext cx="8763361" cy="2231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mo"/>
              </a:rPr>
              <a:t>Implementasi controller pada Project 1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000000"/>
                </a:solidFill>
                <a:latin typeface="Arimo"/>
              </a:rPr>
              <a:t>     -&gt; </a:t>
            </a:r>
            <a:r>
              <a:rPr lang="en-US" sz="4200">
                <a:solidFill>
                  <a:srgbClr val="000000"/>
                </a:solidFill>
                <a:latin typeface="Arimo"/>
              </a:rPr>
              <a:t>Potongan source code</a:t>
            </a:r>
          </a:p>
          <a:p>
            <a:pPr algn="l">
              <a:lnSpc>
                <a:spcPts val="388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708" y="1940841"/>
            <a:ext cx="15901642" cy="6405318"/>
          </a:xfrm>
          <a:custGeom>
            <a:avLst/>
            <a:gdLst/>
            <a:ahLst/>
            <a:cxnLst/>
            <a:rect r="r" b="b" t="t" l="l"/>
            <a:pathLst>
              <a:path h="6405318" w="15901642">
                <a:moveTo>
                  <a:pt x="0" y="0"/>
                </a:moveTo>
                <a:lnTo>
                  <a:pt x="15901642" y="0"/>
                </a:lnTo>
                <a:lnTo>
                  <a:pt x="15901642" y="6405318"/>
                </a:lnTo>
                <a:lnTo>
                  <a:pt x="0" y="640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9050"/>
            <a:ext cx="15590520" cy="102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 Gambar sebagian halaman project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1240" y="1634205"/>
            <a:ext cx="16448060" cy="7500508"/>
          </a:xfrm>
          <a:custGeom>
            <a:avLst/>
            <a:gdLst/>
            <a:ahLst/>
            <a:cxnLst/>
            <a:rect r="r" b="b" t="t" l="l"/>
            <a:pathLst>
              <a:path h="7500508" w="16448060">
                <a:moveTo>
                  <a:pt x="0" y="0"/>
                </a:moveTo>
                <a:lnTo>
                  <a:pt x="16448060" y="0"/>
                </a:lnTo>
                <a:lnTo>
                  <a:pt x="16448060" y="7500508"/>
                </a:lnTo>
                <a:lnTo>
                  <a:pt x="0" y="7500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9050"/>
            <a:ext cx="15590520" cy="102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rimo"/>
              </a:rPr>
              <a:t> Gambar sebagian halaman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DAGDYS1lqNk</dc:identifier>
  <dcterms:modified xsi:type="dcterms:W3CDTF">2011-08-01T06:04:30Z</dcterms:modified>
  <cp:revision>1</cp:revision>
  <dc:title>Kelompok 5</dc:title>
</cp:coreProperties>
</file>