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CC18-4A4C-4A12-A722-4B523792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8C844-C497-491D-98CD-78BAAADC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8EA0-B62A-4A0C-9256-B9DB6919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37F5-5F4B-4816-B470-D8D1BF21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86AF-1D0C-43DD-97A2-00AB1E2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2601-09D3-42C9-B9F3-8C9AA6F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74D3-D1AC-48A8-9759-DDD18AD5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03A0-E745-4669-BF13-2F8E319F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A0F6-D617-434C-B5B4-C0A8AC23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A647-2849-41DA-863B-95A017C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D9657-F6D5-4440-A929-B52BBAF8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903D-67C3-4E8D-9DF9-495BC1A9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C035-A560-4023-9BC8-4D6656E9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0598-87B2-48FE-A1F5-A0624094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D029-8A95-481F-A790-7B680CC6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173F-277A-44BC-B729-B152825C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FDA6-AEAA-4622-A3B0-AE71B70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2E88-E26D-4598-BA37-0E965B5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47A2-9CF0-42B8-B612-2389D87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8690-83AF-40F1-83D1-87A3F33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35CA-6C5E-4628-8421-8A350E28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E0CC9-AC13-470D-BC15-3B698FF8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E26F-8544-4F80-92B1-DEA435D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299D-7B10-4BA0-BFC7-7921A90E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AB06-DC1B-4239-B61C-FACF1C92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C65C-5B47-4D85-B52C-6AA56A2A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708F-B57F-4736-8BFB-A51A83DA6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1DE7E-099E-4235-B42A-3003FBF9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8B63E-52CE-4DF8-A684-49D1739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3D02-A4FD-44F2-9F12-A45371F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0E3-EE7F-4EF3-AC0D-D78F8969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01C-5DF0-45CA-8977-2B70C578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3373-15AC-4143-890A-2CAE9B74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8363-6F38-41CA-8D2D-18265498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1B16-B45B-48A2-B9B5-3745027F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5ECBF-2C0D-4286-9AA6-B514E2E5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058C3-F294-4C18-80E3-35B96013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82A61-DDF7-49CC-A32D-D9599B9C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92479-15FD-46A3-8D88-CD80C96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225A-689E-44FD-8B91-8D63FC0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AB55-B1EE-496A-8F5C-0878D87A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2D314-EF6F-4B15-B7AA-6CC8DF3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B712-05BC-4B34-8D8F-AD18B08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5055-C16C-4BEF-9FD4-2F0BC728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5779B-8F48-4C4A-BAC0-56A29661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2066-E239-4B54-858B-BB8C7E0D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A84-1566-4BE0-8947-B5143555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82A-F67E-4FFA-9C68-AA8F22CF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A5168-8388-488F-9BD8-2A9D40D0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8AE8-31E1-4F96-A6C0-B8179179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6147-1712-481F-8319-23B42816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10AB-E199-47CB-8C80-9C66E54E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6E7-C62D-482A-89D1-4671FB52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F6E6E-97C1-44BE-8574-E1D98A2A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B21C-2F2D-419E-846C-911786F5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2F46-5289-40A4-BCC9-BB15DBF4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45F91-B8B8-4556-A1AF-F3A187B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FD98-D33D-40F0-B92C-A00905F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962B5-545A-4626-937B-530166D6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0CB7-1783-4E77-A538-55721CE8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E5E2-E9D9-47D8-97C3-7456484A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F0C0-F7E4-45AC-B515-8E83E195996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78C4-C8A6-4473-BDFC-A66F334B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CE47-A3EB-4A9B-9851-55F3F5DE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28/sms+spam+coll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21D2-A61C-4C2A-8023-F4547C7F5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Klasifikasi</a:t>
            </a:r>
            <a:r>
              <a:rPr lang="en-GB" dirty="0"/>
              <a:t> Teks untuk </a:t>
            </a:r>
            <a:r>
              <a:rPr lang="en-GB" dirty="0" err="1"/>
              <a:t>Mendeteksi</a:t>
            </a:r>
            <a:r>
              <a:rPr lang="en-GB" dirty="0"/>
              <a:t> SMS Spam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1C15-0A29-46E3-A5A4-380F4E7A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GB" dirty="0"/>
              <a:t> Widya Nurul </a:t>
            </a:r>
            <a:r>
              <a:rPr lang="en-GB" dirty="0" err="1"/>
              <a:t>Sukma</a:t>
            </a:r>
            <a:endParaRPr lang="en-GB" dirty="0"/>
          </a:p>
          <a:p>
            <a:r>
              <a:rPr lang="en-GB" dirty="0"/>
              <a:t>2208107010054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F9C6-CC36-4B4E-84F2-3F9BCCAC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15" y="499745"/>
            <a:ext cx="10591800" cy="6358255"/>
          </a:xfrm>
        </p:spPr>
        <p:txBody>
          <a:bodyPr>
            <a:normAutofit/>
          </a:bodyPr>
          <a:lstStyle/>
          <a:p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kasus</a:t>
            </a:r>
            <a:r>
              <a:rPr lang="en-GB" dirty="0"/>
              <a:t>: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SMS spam.</a:t>
            </a:r>
            <a:endParaRPr lang="en-GB" dirty="0"/>
          </a:p>
          <a:p>
            <a:r>
              <a:rPr lang="en-GB" b="1" dirty="0"/>
              <a:t>Dataset yang </a:t>
            </a:r>
            <a:r>
              <a:rPr lang="en-GB" b="1" dirty="0" err="1"/>
              <a:t>digunakan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US" dirty="0"/>
              <a:t>SMS Spam Collection Dataset </a:t>
            </a:r>
            <a:r>
              <a:rPr lang="en-GB" dirty="0">
                <a:hlinkClick r:id="rId2"/>
              </a:rPr>
              <a:t>https://archive.ics.uci.edu/dataset/228/sms+spam+collection</a:t>
            </a:r>
            <a:r>
              <a:rPr lang="en-GB" dirty="0"/>
              <a:t>. </a:t>
            </a:r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5.574 </a:t>
            </a:r>
            <a:r>
              <a:rPr lang="en-US" dirty="0" err="1"/>
              <a:t>pesan</a:t>
            </a:r>
            <a:r>
              <a:rPr lang="en-US" dirty="0"/>
              <a:t> SMS yang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"Spam" </a:t>
            </a:r>
            <a:r>
              <a:rPr lang="en-US" dirty="0" err="1"/>
              <a:t>atau</a:t>
            </a:r>
            <a:r>
              <a:rPr lang="en-US" dirty="0"/>
              <a:t> "Ham" (</a:t>
            </a:r>
            <a:r>
              <a:rPr lang="en-US" dirty="0" err="1"/>
              <a:t>bukan</a:t>
            </a:r>
            <a:r>
              <a:rPr lang="en-US" dirty="0"/>
              <a:t> spam).</a:t>
            </a:r>
            <a:endParaRPr lang="en-GB" dirty="0"/>
          </a:p>
          <a:p>
            <a:r>
              <a:rPr lang="en-GB" b="1" dirty="0" err="1"/>
              <a:t>Jumlah</a:t>
            </a:r>
            <a:r>
              <a:rPr lang="en-GB" b="1" dirty="0"/>
              <a:t> Fitur</a:t>
            </a:r>
            <a:r>
              <a:rPr lang="en-GB" dirty="0"/>
              <a:t>: </a:t>
            </a:r>
            <a:r>
              <a:rPr lang="en-US" dirty="0"/>
              <a:t>100 (</a:t>
            </a:r>
            <a:r>
              <a:rPr lang="en-US" dirty="0" err="1"/>
              <a:t>setelah</a:t>
            </a:r>
            <a:r>
              <a:rPr lang="en-US" dirty="0"/>
              <a:t> padding dan </a:t>
            </a:r>
            <a:r>
              <a:rPr lang="en-US" dirty="0" err="1"/>
              <a:t>tokenisasi</a:t>
            </a:r>
            <a:r>
              <a:rPr lang="en-US" dirty="0"/>
              <a:t>)</a:t>
            </a:r>
            <a:endParaRPr lang="en-GB" dirty="0"/>
          </a:p>
          <a:p>
            <a:r>
              <a:rPr lang="en-GB" b="1" dirty="0" err="1"/>
              <a:t>Jumlah</a:t>
            </a:r>
            <a:r>
              <a:rPr lang="en-GB" b="1" dirty="0"/>
              <a:t> Label: </a:t>
            </a:r>
            <a:r>
              <a:rPr lang="en-GB" dirty="0"/>
              <a:t>2 </a:t>
            </a:r>
          </a:p>
          <a:p>
            <a:pPr marL="457200" lvl="1" indent="0">
              <a:buNone/>
            </a:pPr>
            <a:r>
              <a:rPr lang="en-GB" b="1" dirty="0"/>
              <a:t>Spam</a:t>
            </a:r>
            <a:r>
              <a:rPr lang="en-GB" dirty="0"/>
              <a:t>: </a:t>
            </a:r>
            <a:r>
              <a:rPr lang="nn-NO" dirty="0"/>
              <a:t>SMS yang berisi konten promosi atau tidak diinginkan.</a:t>
            </a:r>
          </a:p>
          <a:p>
            <a:pPr marL="457200" lvl="1" indent="0">
              <a:buNone/>
            </a:pPr>
            <a:r>
              <a:rPr lang="en-GB" b="1" dirty="0"/>
              <a:t>Ham</a:t>
            </a:r>
            <a:r>
              <a:rPr lang="en-GB" dirty="0"/>
              <a:t>: </a:t>
            </a:r>
            <a:r>
              <a:rPr lang="sv-SE" dirty="0"/>
              <a:t>SMS yang merupakan pesan normal.</a:t>
            </a:r>
            <a:endParaRPr lang="en-GB" dirty="0"/>
          </a:p>
          <a:p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Jaringan</a:t>
            </a:r>
            <a:r>
              <a:rPr lang="en-GB" b="1" dirty="0"/>
              <a:t> Saraf </a:t>
            </a:r>
            <a:r>
              <a:rPr lang="en-GB" b="1" dirty="0" err="1"/>
              <a:t>Tiruan</a:t>
            </a:r>
            <a:r>
              <a:rPr lang="en-GB" dirty="0"/>
              <a:t>: </a:t>
            </a:r>
            <a:r>
              <a:rPr lang="en-US" dirty="0"/>
              <a:t>Feedforward Neural Network (FNN)</a:t>
            </a:r>
          </a:p>
          <a:p>
            <a:pPr marL="457200" lvl="1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, di mana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964A-19FE-4CE1-A3E2-D40852D9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43600"/>
          </a:xfrm>
        </p:spPr>
        <p:txBody>
          <a:bodyPr>
            <a:normAutofit/>
          </a:bodyPr>
          <a:lstStyle/>
          <a:p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Optimasi</a:t>
            </a:r>
            <a:r>
              <a:rPr lang="en-US" b="1" dirty="0"/>
              <a:t>: </a:t>
            </a:r>
            <a:r>
              <a:rPr lang="en-US" dirty="0"/>
              <a:t>Adam Optimizer</a:t>
            </a:r>
          </a:p>
          <a:p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Aktivasi</a:t>
            </a:r>
            <a:r>
              <a:rPr lang="en-US" dirty="0"/>
              <a:t>: </a:t>
            </a:r>
            <a:r>
              <a:rPr lang="en-US" dirty="0" err="1"/>
              <a:t>ReLU</a:t>
            </a:r>
            <a:r>
              <a:rPr lang="en-US" dirty="0"/>
              <a:t> (Hidden Layer), Sigmoid (Output Layer)</a:t>
            </a:r>
          </a:p>
          <a:p>
            <a:pPr marL="457200" lvl="1" indent="0">
              <a:buNone/>
            </a:pPr>
            <a:r>
              <a:rPr lang="en-US" dirty="0" err="1"/>
              <a:t>ReLU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</a:t>
            </a:r>
            <a:r>
              <a:rPr lang="en-US" dirty="0" err="1"/>
              <a:t>negatif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Sigmoid: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lapisan</a:t>
            </a:r>
            <a:r>
              <a:rPr lang="en-US" dirty="0"/>
              <a:t> output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dan 1,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biner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Spam vs. Ham</a:t>
            </a:r>
            <a:r>
              <a:rPr lang="en-US" dirty="0"/>
              <a:t>.</a:t>
            </a:r>
          </a:p>
          <a:p>
            <a:r>
              <a:rPr lang="en-US" b="1" dirty="0" err="1"/>
              <a:t>Jumlah</a:t>
            </a:r>
            <a:r>
              <a:rPr lang="en-US" b="1" dirty="0"/>
              <a:t> Hidden Layer</a:t>
            </a:r>
            <a:r>
              <a:rPr lang="en-US" dirty="0"/>
              <a:t>: 1</a:t>
            </a:r>
          </a:p>
          <a:p>
            <a:pPr marL="457200" lvl="1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input dan output yang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.</a:t>
            </a:r>
          </a:p>
          <a:p>
            <a:r>
              <a:rPr lang="en-US" b="1" dirty="0" err="1"/>
              <a:t>Jumlah</a:t>
            </a:r>
            <a:r>
              <a:rPr lang="en-US" b="1" dirty="0"/>
              <a:t> Total Hidden Node per Layer</a:t>
            </a:r>
            <a:r>
              <a:rPr lang="en-US" dirty="0"/>
              <a:t>: 64</a:t>
            </a:r>
          </a:p>
          <a:p>
            <a:pPr marL="457200" lvl="1" indent="0">
              <a:buNone/>
            </a:pPr>
            <a:r>
              <a:rPr lang="en-US" dirty="0" err="1"/>
              <a:t>Memilih</a:t>
            </a:r>
            <a:r>
              <a:rPr lang="en-US" dirty="0"/>
              <a:t> 64 hidden nodes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kompromi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pada dataset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100 </a:t>
            </a:r>
            <a:r>
              <a:rPr lang="en-US" dirty="0" err="1"/>
              <a:t>fitur</a:t>
            </a:r>
            <a:r>
              <a:rPr lang="en-US" dirty="0"/>
              <a:t>.</a:t>
            </a:r>
          </a:p>
          <a:p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Total </a:t>
            </a:r>
            <a:r>
              <a:rPr lang="en-US" b="1" dirty="0" err="1"/>
              <a:t>Bobot</a:t>
            </a:r>
            <a:r>
              <a:rPr lang="en-US" b="1" dirty="0"/>
              <a:t> (Weight): </a:t>
            </a:r>
            <a:r>
              <a:rPr lang="en-US" dirty="0"/>
              <a:t>324,225</a:t>
            </a:r>
          </a:p>
        </p:txBody>
      </p:sp>
    </p:spTree>
    <p:extLst>
      <p:ext uri="{BB962C8B-B14F-4D97-AF65-F5344CB8AC3E}">
        <p14:creationId xmlns:p14="http://schemas.microsoft.com/office/powerpoint/2010/main" val="27488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Klasifikasi Teks untuk Mendeteksi SMS Spam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Teks (SMS Spam Detection)</dc:title>
  <dc:creator>sultan062007@gmail.com</dc:creator>
  <cp:lastModifiedBy>sultan062007@gmail.com</cp:lastModifiedBy>
  <cp:revision>10</cp:revision>
  <dcterms:created xsi:type="dcterms:W3CDTF">2024-11-23T14:35:07Z</dcterms:created>
  <dcterms:modified xsi:type="dcterms:W3CDTF">2024-11-24T02:16:17Z</dcterms:modified>
</cp:coreProperties>
</file>