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9E6A-F22E-450A-A094-2E1FE91D4EBA}" type="datetimeFigureOut">
              <a:rPr lang="de-DE" smtClean="0"/>
              <a:t>09.07.2025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1BBD-F698-48EA-ADEF-8B0F4E630B8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95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9E6A-F22E-450A-A094-2E1FE91D4EBA}" type="datetimeFigureOut">
              <a:rPr lang="de-DE" smtClean="0"/>
              <a:t>09.07.2025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1BBD-F698-48EA-ADEF-8B0F4E630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52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9E6A-F22E-450A-A094-2E1FE91D4EBA}" type="datetimeFigureOut">
              <a:rPr lang="de-DE" smtClean="0"/>
              <a:t>09.07.2025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1BBD-F698-48EA-ADEF-8B0F4E630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71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9E6A-F22E-450A-A094-2E1FE91D4EBA}" type="datetimeFigureOut">
              <a:rPr lang="de-DE" smtClean="0"/>
              <a:t>09.07.2025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1BBD-F698-48EA-ADEF-8B0F4E630B85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4157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9E6A-F22E-450A-A094-2E1FE91D4EBA}" type="datetimeFigureOut">
              <a:rPr lang="de-DE" smtClean="0"/>
              <a:t>09.07.2025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1BBD-F698-48EA-ADEF-8B0F4E630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93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9E6A-F22E-450A-A094-2E1FE91D4EBA}" type="datetimeFigureOut">
              <a:rPr lang="de-DE" smtClean="0"/>
              <a:t>09.07.2025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1BBD-F698-48EA-ADEF-8B0F4E630B8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2861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9E6A-F22E-450A-A094-2E1FE91D4EBA}" type="datetimeFigureOut">
              <a:rPr lang="de-DE" smtClean="0"/>
              <a:t>09.07.2025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1BBD-F698-48EA-ADEF-8B0F4E630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70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9E6A-F22E-450A-A094-2E1FE91D4EBA}" type="datetimeFigureOut">
              <a:rPr lang="de-DE" smtClean="0"/>
              <a:t>09.07.2025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1BBD-F698-48EA-ADEF-8B0F4E630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733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9E6A-F22E-450A-A094-2E1FE91D4EBA}" type="datetimeFigureOut">
              <a:rPr lang="de-DE" smtClean="0"/>
              <a:t>09.07.2025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1BBD-F698-48EA-ADEF-8B0F4E630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30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9E6A-F22E-450A-A094-2E1FE91D4EBA}" type="datetimeFigureOut">
              <a:rPr lang="de-DE" smtClean="0"/>
              <a:t>09.07.2025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1BBD-F698-48EA-ADEF-8B0F4E630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36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9E6A-F22E-450A-A094-2E1FE91D4EBA}" type="datetimeFigureOut">
              <a:rPr lang="de-DE" smtClean="0"/>
              <a:t>09.07.2025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1BBD-F698-48EA-ADEF-8B0F4E630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6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9E6A-F22E-450A-A094-2E1FE91D4EBA}" type="datetimeFigureOut">
              <a:rPr lang="de-DE" smtClean="0"/>
              <a:t>09.07.2025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1BBD-F698-48EA-ADEF-8B0F4E630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13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9E6A-F22E-450A-A094-2E1FE91D4EBA}" type="datetimeFigureOut">
              <a:rPr lang="de-DE" smtClean="0"/>
              <a:t>09.07.2025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1BBD-F698-48EA-ADEF-8B0F4E630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96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9E6A-F22E-450A-A094-2E1FE91D4EBA}" type="datetimeFigureOut">
              <a:rPr lang="de-DE" smtClean="0"/>
              <a:t>09.07.2025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1BBD-F698-48EA-ADEF-8B0F4E630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64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9E6A-F22E-450A-A094-2E1FE91D4EBA}" type="datetimeFigureOut">
              <a:rPr lang="de-DE" smtClean="0"/>
              <a:t>09.07.2025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1BBD-F698-48EA-ADEF-8B0F4E630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14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9E6A-F22E-450A-A094-2E1FE91D4EBA}" type="datetimeFigureOut">
              <a:rPr lang="de-DE" smtClean="0"/>
              <a:t>09.07.2025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1BBD-F698-48EA-ADEF-8B0F4E630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96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9E6A-F22E-450A-A094-2E1FE91D4EBA}" type="datetimeFigureOut">
              <a:rPr lang="de-DE" smtClean="0"/>
              <a:t>09.07.2025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1BBD-F698-48EA-ADEF-8B0F4E630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3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7E9E6A-F22E-450A-A094-2E1FE91D4EBA}" type="datetimeFigureOut">
              <a:rPr lang="de-DE" smtClean="0"/>
              <a:t>09.07.2025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411BBD-F698-48EA-ADEF-8B0F4E630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017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A88BB-E63F-23DB-0155-B103081CB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Archaeological</a:t>
            </a:r>
            <a:r>
              <a:rPr lang="de-DE" dirty="0"/>
              <a:t> Site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587A60-6F24-E1DA-53EC-F3C7D2C6A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Wiebke Engler</a:t>
            </a:r>
          </a:p>
          <a:p>
            <a:r>
              <a:rPr lang="de-DE" dirty="0"/>
              <a:t>10.7.2025</a:t>
            </a:r>
          </a:p>
        </p:txBody>
      </p:sp>
    </p:spTree>
    <p:extLst>
      <p:ext uri="{BB962C8B-B14F-4D97-AF65-F5344CB8AC3E}">
        <p14:creationId xmlns:p14="http://schemas.microsoft.com/office/powerpoint/2010/main" val="361133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EA755-4432-F0E4-996E-F0E70967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A8F3339-654D-60AC-2E8F-996BDC155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903082"/>
              </p:ext>
            </p:extLst>
          </p:nvPr>
        </p:nvGraphicFramePr>
        <p:xfrm>
          <a:off x="1449388" y="2380826"/>
          <a:ext cx="356616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7454747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63483308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692114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Baseline </a:t>
                      </a:r>
                      <a:r>
                        <a:rPr lang="de-DE" dirty="0" err="1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3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Training </a:t>
                      </a:r>
                      <a:r>
                        <a:rPr lang="de-DE" dirty="0" err="1"/>
                        <a:t>data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16.74%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18.75%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10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Evaluation </a:t>
                      </a:r>
                      <a:r>
                        <a:rPr lang="de-DE" dirty="0" err="1"/>
                        <a:t>data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17.46%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42085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F1F830-C52F-D823-99C6-1FED60F35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err="1"/>
              <a:t>Similar</a:t>
            </a:r>
            <a:r>
              <a:rPr lang="de-DE" dirty="0"/>
              <a:t> MAPEs but </a:t>
            </a:r>
            <a:r>
              <a:rPr lang="de-DE" dirty="0" err="1"/>
              <a:t>baseline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performes</a:t>
            </a:r>
            <a:r>
              <a:rPr lang="de-DE" dirty="0"/>
              <a:t> </a:t>
            </a:r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23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7A21E-8A97-479F-0944-BB35592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 and Errors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D3F29D-9710-1460-6C7F-8770C3346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1E986F-8195-6AC4-DCBA-2A2C98F7F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Small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r>
              <a:rPr lang="de-DE" dirty="0"/>
              <a:t>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r>
              <a:rPr lang="de-DE" dirty="0"/>
              <a:t>Health </a:t>
            </a:r>
            <a:r>
              <a:rPr lang="de-DE" dirty="0" err="1"/>
              <a:t>issues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50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14BD2-7E14-9826-A8E2-5564E3C9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716E37-ECE0-52C6-B803-73F54312D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3F496D-670B-4A83-499C-02AD187DE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seem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</a:p>
          <a:p>
            <a:r>
              <a:rPr lang="de-DE" dirty="0"/>
              <a:t>-&gt; </a:t>
            </a:r>
            <a:r>
              <a:rPr lang="de-DE" dirty="0" err="1"/>
              <a:t>Potentially</a:t>
            </a:r>
            <a:r>
              <a:rPr lang="de-DE" dirty="0"/>
              <a:t> an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synthetic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Similar</a:t>
            </a:r>
            <a:r>
              <a:rPr lang="de-DE" dirty="0"/>
              <a:t> Mapes </a:t>
            </a:r>
            <a:r>
              <a:rPr lang="de-DE" dirty="0" err="1"/>
              <a:t>for</a:t>
            </a:r>
            <a:r>
              <a:rPr lang="de-DE" dirty="0"/>
              <a:t> linear </a:t>
            </a:r>
            <a:r>
              <a:rPr lang="de-DE" dirty="0" err="1"/>
              <a:t>regression</a:t>
            </a:r>
            <a:endParaRPr lang="de-DE" dirty="0"/>
          </a:p>
          <a:p>
            <a:r>
              <a:rPr lang="de-DE" dirty="0"/>
              <a:t>Larger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672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2F8A6-366B-2E40-A70D-124F5AA9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 and Future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F6818B-C9B0-4C6F-FCF4-C8CF6E742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5603E5-71E9-CE55-8AF1-79993D15D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Find high </a:t>
            </a:r>
            <a:r>
              <a:rPr lang="de-DE" dirty="0" err="1"/>
              <a:t>interest</a:t>
            </a:r>
            <a:r>
              <a:rPr lang="de-DE" dirty="0"/>
              <a:t> </a:t>
            </a:r>
            <a:r>
              <a:rPr lang="de-DE" dirty="0" err="1"/>
              <a:t>excavation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 at </a:t>
            </a:r>
            <a:r>
              <a:rPr lang="de-DE" dirty="0" err="1"/>
              <a:t>risk</a:t>
            </a:r>
            <a:r>
              <a:rPr lang="de-DE" dirty="0"/>
              <a:t>:</a:t>
            </a:r>
          </a:p>
          <a:p>
            <a:r>
              <a:rPr lang="de-DE" dirty="0" err="1"/>
              <a:t>Growing</a:t>
            </a:r>
            <a:r>
              <a:rPr lang="de-DE" dirty="0"/>
              <a:t> </a:t>
            </a:r>
            <a:r>
              <a:rPr lang="de-DE" dirty="0" err="1"/>
              <a:t>cities</a:t>
            </a:r>
            <a:r>
              <a:rPr lang="de-DE" dirty="0"/>
              <a:t> </a:t>
            </a:r>
          </a:p>
          <a:p>
            <a:r>
              <a:rPr lang="de-DE" dirty="0"/>
              <a:t>Erosion</a:t>
            </a:r>
          </a:p>
          <a:p>
            <a:r>
              <a:rPr lang="de-DE" dirty="0" err="1"/>
              <a:t>Rising</a:t>
            </a:r>
            <a:r>
              <a:rPr lang="de-DE" dirty="0"/>
              <a:t> </a:t>
            </a:r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levels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50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F3835-3E93-EC21-672A-5DA4930CA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Q&amp;A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188BF0-1A4F-182D-6F84-FE9E559AD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36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0F367-F64E-259B-ADE2-5F00DE0F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FC6BFF-7CE2-5C9C-8D8C-3EBDEA0AE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332872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Kaggle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: </a:t>
            </a:r>
            <a:r>
              <a:rPr lang="de-DE" b="1" dirty="0"/>
              <a:t>Egypt. Possible </a:t>
            </a:r>
            <a:r>
              <a:rPr lang="de-DE" b="1" dirty="0" err="1"/>
              <a:t>Archaeological</a:t>
            </a:r>
            <a:r>
              <a:rPr lang="de-DE" b="1" dirty="0"/>
              <a:t> Sites A.I.</a:t>
            </a:r>
          </a:p>
          <a:p>
            <a:endParaRPr lang="de-DE" dirty="0"/>
          </a:p>
          <a:p>
            <a:r>
              <a:rPr lang="de-DE" dirty="0"/>
              <a:t>Potential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:</a:t>
            </a:r>
          </a:p>
          <a:p>
            <a:r>
              <a:rPr lang="de-DE" dirty="0" err="1"/>
              <a:t>Anomality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/>
              <a:t>Regression </a:t>
            </a:r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554C36F-6341-B8B6-4810-2087853D0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73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6660C-FC84-B27A-05AA-FE2E2051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D528C9-E9BD-BE69-EC77-BD255B5A1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236980"/>
            <a:ext cx="5943600" cy="420624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4E61C0-3577-D421-DD9F-94AE90162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962401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Often</a:t>
            </a:r>
            <a:r>
              <a:rPr lang="de-DE" dirty="0"/>
              <a:t> Computer </a:t>
            </a:r>
            <a:r>
              <a:rPr lang="de-DE" dirty="0" err="1"/>
              <a:t>vision</a:t>
            </a:r>
            <a:r>
              <a:rPr lang="de-DE" dirty="0"/>
              <a:t>:</a:t>
            </a:r>
          </a:p>
          <a:p>
            <a:r>
              <a:rPr lang="de-DE" dirty="0" err="1"/>
              <a:t>Prioritise</a:t>
            </a:r>
            <a:r>
              <a:rPr lang="de-DE" dirty="0"/>
              <a:t> and </a:t>
            </a:r>
            <a:r>
              <a:rPr lang="de-DE" dirty="0" err="1"/>
              <a:t>select</a:t>
            </a:r>
            <a:r>
              <a:rPr lang="de-DE" dirty="0"/>
              <a:t> potential </a:t>
            </a:r>
            <a:r>
              <a:rPr lang="de-DE" dirty="0" err="1"/>
              <a:t>excavation</a:t>
            </a:r>
            <a:r>
              <a:rPr lang="de-DE" dirty="0"/>
              <a:t> </a:t>
            </a:r>
            <a:r>
              <a:rPr lang="de-DE" dirty="0" err="1"/>
              <a:t>sites</a:t>
            </a:r>
            <a:endParaRPr lang="de-DE" dirty="0"/>
          </a:p>
          <a:p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satalite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LiDar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Archaeoinformatics</a:t>
            </a:r>
            <a:r>
              <a:rPr lang="de-DE" dirty="0"/>
              <a:t> </a:t>
            </a:r>
            <a:r>
              <a:rPr lang="de-DE" dirty="0" err="1"/>
              <a:t>emerging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en-US" sz="1200" dirty="0"/>
              <a:t>Casini, L., Marchetti, N., </a:t>
            </a:r>
            <a:r>
              <a:rPr lang="en-US" sz="1200" dirty="0" err="1"/>
              <a:t>Montanucci</a:t>
            </a:r>
            <a:r>
              <a:rPr lang="en-US" sz="1200" dirty="0"/>
              <a:t>, A. </a:t>
            </a:r>
            <a:r>
              <a:rPr lang="en-US" sz="1200" i="1" dirty="0"/>
              <a:t>et al.</a:t>
            </a:r>
            <a:r>
              <a:rPr lang="en-US" sz="1200" dirty="0"/>
              <a:t> A human–AI collaboration workflow for archaeological sites detection. </a:t>
            </a:r>
            <a:r>
              <a:rPr lang="en-US" sz="1200" i="1" dirty="0"/>
              <a:t>Sci Rep</a:t>
            </a:r>
            <a:r>
              <a:rPr lang="en-US" sz="1200" dirty="0"/>
              <a:t> </a:t>
            </a:r>
            <a:r>
              <a:rPr lang="en-US" sz="1200" b="1" dirty="0"/>
              <a:t>13</a:t>
            </a:r>
            <a:r>
              <a:rPr lang="en-US" sz="1200" dirty="0"/>
              <a:t>, 8699 (2023). https://doi.org/10.1038/s41598-023-36015-5</a:t>
            </a:r>
            <a:endParaRPr lang="de-DE" sz="1200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993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EB7D7-FF78-E1B0-4FF6-8FF6F5EE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SET CHARACTERISTICS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17FF0F5-3D99-8ECE-8CE5-7B53CDA79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801781"/>
            <a:ext cx="5943600" cy="5076638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F31F3F-AB06-89F2-2909-67B985D3B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404404"/>
          </a:xfrm>
        </p:spPr>
        <p:txBody>
          <a:bodyPr>
            <a:normAutofit/>
          </a:bodyPr>
          <a:lstStyle/>
          <a:p>
            <a:r>
              <a:rPr lang="de-DE" dirty="0"/>
              <a:t>500 </a:t>
            </a:r>
            <a:r>
              <a:rPr lang="de-DE" dirty="0" err="1"/>
              <a:t>entries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</a:p>
          <a:p>
            <a:r>
              <a:rPr lang="de-DE" dirty="0" err="1"/>
              <a:t>Normalizing</a:t>
            </a:r>
            <a:r>
              <a:rPr lang="de-DE" dirty="0"/>
              <a:t> </a:t>
            </a:r>
            <a:r>
              <a:rPr lang="de-DE" dirty="0" err="1"/>
              <a:t>continuous</a:t>
            </a:r>
            <a:r>
              <a:rPr lang="de-DE" dirty="0"/>
              <a:t> and </a:t>
            </a:r>
            <a:r>
              <a:rPr lang="de-DE" dirty="0" err="1"/>
              <a:t>encode</a:t>
            </a:r>
            <a:r>
              <a:rPr lang="de-DE" dirty="0"/>
              <a:t> </a:t>
            </a:r>
            <a:r>
              <a:rPr lang="de-DE" dirty="0" err="1"/>
              <a:t>categorical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material, </a:t>
            </a:r>
            <a:r>
              <a:rPr lang="de-DE" dirty="0" err="1"/>
              <a:t>script</a:t>
            </a:r>
            <a:r>
              <a:rPr lang="de-DE" dirty="0"/>
              <a:t> and time </a:t>
            </a:r>
            <a:r>
              <a:rPr lang="de-DE" dirty="0" err="1"/>
              <a:t>period</a:t>
            </a:r>
            <a:endParaRPr lang="de-DE" dirty="0"/>
          </a:p>
          <a:p>
            <a:r>
              <a:rPr lang="de-DE" dirty="0"/>
              <a:t>AI </a:t>
            </a:r>
            <a:r>
              <a:rPr lang="de-DE" dirty="0" err="1"/>
              <a:t>prediction</a:t>
            </a:r>
            <a:r>
              <a:rPr lang="de-DE" dirty="0"/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194564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EE16C-80E2-C703-8EFE-B723752A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Baseline Model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1A5BA90-A9E7-E250-1B3B-18E708AD9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423" y="2552156"/>
            <a:ext cx="3810000" cy="447675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535C96-F222-370F-9F2C-FD29BBC8D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8"/>
            <a:ext cx="3657600" cy="2896773"/>
          </a:xfrm>
        </p:spPr>
        <p:txBody>
          <a:bodyPr>
            <a:normAutofit/>
          </a:bodyPr>
          <a:lstStyle/>
          <a:p>
            <a:r>
              <a:rPr lang="en-US" dirty="0"/>
              <a:t>One class anomality/</a:t>
            </a:r>
            <a:r>
              <a:rPr lang="en-US" dirty="0" err="1"/>
              <a:t>novaltiy</a:t>
            </a:r>
            <a:r>
              <a:rPr lang="en-US" dirty="0"/>
              <a:t> detection (</a:t>
            </a:r>
            <a:r>
              <a:rPr lang="de-DE" dirty="0" err="1"/>
              <a:t>Stochastic</a:t>
            </a:r>
            <a:r>
              <a:rPr lang="de-DE" dirty="0"/>
              <a:t> Gradient Descent</a:t>
            </a:r>
            <a:r>
              <a:rPr lang="en-US" dirty="0"/>
              <a:t>)</a:t>
            </a:r>
          </a:p>
          <a:p>
            <a:r>
              <a:rPr lang="en-US" dirty="0"/>
              <a:t>Synthetic test data with values outside of the positive cases</a:t>
            </a:r>
          </a:p>
          <a:p>
            <a:r>
              <a:rPr lang="en-US" dirty="0"/>
              <a:t>Did not really work, almost everything was classified as inlier</a:t>
            </a:r>
          </a:p>
          <a:p>
            <a:r>
              <a:rPr lang="de-DE" dirty="0"/>
              <a:t>Linear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 err="1"/>
              <a:t>Mape</a:t>
            </a:r>
            <a:r>
              <a:rPr lang="de-DE" dirty="0"/>
              <a:t> </a:t>
            </a:r>
            <a:r>
              <a:rPr lang="en-US" dirty="0"/>
              <a:t>16.74%</a:t>
            </a:r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258D71D-8B91-17F0-FE89-EFADF827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519"/>
          <a:stretch>
            <a:fillRect/>
          </a:stretch>
        </p:blipFill>
        <p:spPr>
          <a:xfrm>
            <a:off x="1096847" y="3858169"/>
            <a:ext cx="4999153" cy="29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BD7A7-F43B-D374-D176-E2F485EC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Definition and Evaluation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6D7F3A3-41BC-063C-AA6F-6B20D8798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2888320"/>
            <a:ext cx="5943600" cy="903559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FDDC0F-42C8-F157-D748-D30E705BA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091350"/>
            <a:ext cx="3657600" cy="3784601"/>
          </a:xfrm>
        </p:spPr>
        <p:txBody>
          <a:bodyPr>
            <a:norm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: High-dimensional </a:t>
            </a:r>
            <a:r>
              <a:rPr lang="de-DE" dirty="0" err="1"/>
              <a:t>distribution</a:t>
            </a:r>
            <a:endParaRPr lang="de-DE" dirty="0"/>
          </a:p>
          <a:p>
            <a:r>
              <a:rPr lang="de-DE" dirty="0"/>
              <a:t>Isolation </a:t>
            </a:r>
            <a:r>
              <a:rPr lang="de-DE" dirty="0" err="1"/>
              <a:t>forrest</a:t>
            </a:r>
            <a:r>
              <a:rPr lang="de-DE" dirty="0"/>
              <a:t>: 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selct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in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inliers</a:t>
            </a:r>
            <a:endParaRPr lang="de-DE" dirty="0"/>
          </a:p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outlier</a:t>
            </a:r>
            <a:r>
              <a:rPr lang="de-DE" dirty="0"/>
              <a:t>: </a:t>
            </a:r>
            <a:r>
              <a:rPr lang="de-DE" dirty="0" err="1"/>
              <a:t>distanctes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inlier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  <a:p>
            <a:r>
              <a:rPr lang="de-DE" dirty="0" err="1"/>
              <a:t>Elleptic</a:t>
            </a:r>
            <a:r>
              <a:rPr lang="de-DE" dirty="0"/>
              <a:t> </a:t>
            </a:r>
            <a:r>
              <a:rPr lang="de-DE" dirty="0" err="1"/>
              <a:t>Envelope</a:t>
            </a:r>
            <a:r>
              <a:rPr lang="de-DE" dirty="0"/>
              <a:t>: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275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714DB-E6A3-63F0-54BA-E7C5E871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Definition and Evaluation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FFD8DA5-A350-4DBD-7DC6-1FB2B40D5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975" y="2330450"/>
            <a:ext cx="3648075" cy="2019300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C2FD91-8DC7-9630-5C0A-A83DF3E27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Linear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AI </a:t>
            </a:r>
            <a:r>
              <a:rPr lang="de-DE" dirty="0" err="1"/>
              <a:t>prediction</a:t>
            </a:r>
            <a:r>
              <a:rPr lang="de-DE" dirty="0"/>
              <a:t> score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6E36221-93AB-1115-499B-963992DF0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27" y="4349750"/>
            <a:ext cx="47910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64FEF-C8AB-B907-C8AC-7C222EFD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Definition and Evaluation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A2C1996-15AB-B2D0-9D00-8A2914ECB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722613"/>
            <a:ext cx="5943600" cy="3234974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283D35-62CE-B27A-3173-937D5CF8F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Even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epochs</a:t>
            </a:r>
            <a:r>
              <a:rPr lang="de-DE" dirty="0"/>
              <a:t> </a:t>
            </a:r>
            <a:r>
              <a:rPr lang="de-DE" dirty="0" err="1"/>
              <a:t>keeps</a:t>
            </a:r>
            <a:r>
              <a:rPr lang="de-DE" dirty="0"/>
              <a:t> </a:t>
            </a:r>
            <a:r>
              <a:rPr lang="de-DE" dirty="0" err="1"/>
              <a:t>fluctuating</a:t>
            </a:r>
            <a:r>
              <a:rPr lang="de-DE" dirty="0"/>
              <a:t> </a:t>
            </a:r>
            <a:r>
              <a:rPr lang="de-DE" dirty="0" err="1"/>
              <a:t>similarly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356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0880E-314F-B524-3907-C98B09D8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B8E1739-C319-B416-BC72-394A3DF01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551574"/>
              </p:ext>
            </p:extLst>
          </p:nvPr>
        </p:nvGraphicFramePr>
        <p:xfrm>
          <a:off x="684212" y="2209799"/>
          <a:ext cx="100584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96790766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3558679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7451418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59903885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7974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  <a:p>
                      <a:r>
                        <a:rPr lang="de-DE" dirty="0" err="1"/>
                        <a:t>Corretly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labled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OneClassSVM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IsolationForest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LocalOutlierFactor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EllipticEnvelope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00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Test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97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Synthetic</a:t>
                      </a:r>
                      <a:r>
                        <a:rPr lang="de-DE" dirty="0"/>
                        <a:t> negative </a:t>
                      </a:r>
                      <a:r>
                        <a:rPr lang="de-DE" dirty="0" err="1"/>
                        <a:t>data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787192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A24B2C-CD03-CBCB-24D7-4A43F3AC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487170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TM02900771[[fn=Segment]]</Template>
  <TotalTime>0</TotalTime>
  <Words>344</Words>
  <Application>Microsoft Office PowerPoint</Application>
  <PresentationFormat>Breitbild</PresentationFormat>
  <Paragraphs>85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Segment</vt:lpstr>
      <vt:lpstr>Archaeological Site Prediction</vt:lpstr>
      <vt:lpstr>introduction</vt:lpstr>
      <vt:lpstr>Literature review</vt:lpstr>
      <vt:lpstr>DATA SET CHARACTERISTICS</vt:lpstr>
      <vt:lpstr> Baseline Model</vt:lpstr>
      <vt:lpstr>Model Definition and Evaluation</vt:lpstr>
      <vt:lpstr>Model Definition and Evaluation</vt:lpstr>
      <vt:lpstr>Model Definition and Evaluation</vt:lpstr>
      <vt:lpstr>Results</vt:lpstr>
      <vt:lpstr>Results</vt:lpstr>
      <vt:lpstr>Challenges and Errors</vt:lpstr>
      <vt:lpstr>Discussion</vt:lpstr>
      <vt:lpstr>Conclusion and Future Work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Leaibi</dc:creator>
  <cp:lastModifiedBy>Ali Leaibi</cp:lastModifiedBy>
  <cp:revision>8</cp:revision>
  <dcterms:created xsi:type="dcterms:W3CDTF">2025-07-06T18:05:47Z</dcterms:created>
  <dcterms:modified xsi:type="dcterms:W3CDTF">2025-07-09T19:51:09Z</dcterms:modified>
</cp:coreProperties>
</file>