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0" r:id="rId7"/>
    <p:sldId id="262" r:id="rId8"/>
    <p:sldId id="259" r:id="rId9"/>
    <p:sldId id="261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05178-E97F-4600-9777-1D4069F9BFD8}" v="125" dt="2021-12-17T14:48:31.752"/>
    <p1510:client id="{E204D132-4CFC-4F24-0FBD-6FDAF349B147}" v="196" dt="2021-12-17T14:47:4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ele Yosha" userId="9e46ddaf-df5a-4623-8add-fe0b947d6181" providerId="ADAL" clId="{C0C05178-E97F-4600-9777-1D4069F9BFD8}"/>
    <pc:docChg chg="custSel modSld">
      <pc:chgData name="Vandaele Yosha" userId="9e46ddaf-df5a-4623-8add-fe0b947d6181" providerId="ADAL" clId="{C0C05178-E97F-4600-9777-1D4069F9BFD8}" dt="2021-12-17T14:48:31.752" v="124" actId="114"/>
      <pc:docMkLst>
        <pc:docMk/>
      </pc:docMkLst>
      <pc:sldChg chg="modSp mod">
        <pc:chgData name="Vandaele Yosha" userId="9e46ddaf-df5a-4623-8add-fe0b947d6181" providerId="ADAL" clId="{C0C05178-E97F-4600-9777-1D4069F9BFD8}" dt="2021-12-17T14:48:31.752" v="124" actId="114"/>
        <pc:sldMkLst>
          <pc:docMk/>
          <pc:sldMk cId="949077770" sldId="256"/>
        </pc:sldMkLst>
        <pc:spChg chg="mod">
          <ac:chgData name="Vandaele Yosha" userId="9e46ddaf-df5a-4623-8add-fe0b947d6181" providerId="ADAL" clId="{C0C05178-E97F-4600-9777-1D4069F9BFD8}" dt="2021-12-17T14:48:31.752" v="124" actId="114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  <pc:docChgLst>
    <pc:chgData name="Vandaele Yosha" userId="S::yosha.vandaele@howest.be::9e46ddaf-df5a-4623-8add-fe0b947d6181" providerId="AD" clId="Web-{E204D132-4CFC-4F24-0FBD-6FDAF349B147}"/>
    <pc:docChg chg="modSld">
      <pc:chgData name="Vandaele Yosha" userId="S::yosha.vandaele@howest.be::9e46ddaf-df5a-4623-8add-fe0b947d6181" providerId="AD" clId="Web-{E204D132-4CFC-4F24-0FBD-6FDAF349B147}" dt="2021-12-17T14:47:42.196" v="195" actId="20577"/>
      <pc:docMkLst>
        <pc:docMk/>
      </pc:docMkLst>
      <pc:sldChg chg="modSp">
        <pc:chgData name="Vandaele Yosha" userId="S::yosha.vandaele@howest.be::9e46ddaf-df5a-4623-8add-fe0b947d6181" providerId="AD" clId="Web-{E204D132-4CFC-4F24-0FBD-6FDAF349B147}" dt="2021-12-17T14:47:42.196" v="195" actId="20577"/>
        <pc:sldMkLst>
          <pc:docMk/>
          <pc:sldMk cId="949077770" sldId="256"/>
        </pc:sldMkLst>
        <pc:spChg chg="mod">
          <ac:chgData name="Vandaele Yosha" userId="S::yosha.vandaele@howest.be::9e46ddaf-df5a-4623-8add-fe0b947d6181" providerId="AD" clId="Web-{E204D132-4CFC-4F24-0FBD-6FDAF349B147}" dt="2021-12-17T14:47:42.196" v="195" actId="20577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3728D-6255-4BA0-AD70-1E449D1E9A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04218-3514-42FC-989F-4C351C90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04218-3514-42FC-989F-4C351C903F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12/01/23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GPP Exam: Zombie AI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Making</a:t>
            </a:r>
            <a:endParaRPr lang="en-BE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6E1B08D-95B0-22A9-0B47-1C6B2D571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079"/>
            <a:ext cx="12192000" cy="26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Enemy handling</a:t>
            </a:r>
            <a:endParaRPr lang="en-BE"/>
          </a:p>
        </p:txBody>
      </p:sp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1D89910-F87D-1443-0147-D96EBA6DF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  <a:endParaRPr lang="en-BE" dirty="0"/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3DDA48B-5708-3789-E10E-A0501E474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40965"/>
          </a:xfrm>
          <a:prstGeom prst="rect">
            <a:avLst/>
          </a:prstGeom>
        </p:spPr>
      </p:pic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3866CC5-5D46-94C6-E68F-A60E97D4A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69" y="-332582"/>
            <a:ext cx="7404621" cy="27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9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&amp; exploration</a:t>
            </a:r>
            <a:endParaRPr lang="en-BE"/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C1345CE-FB08-1ED4-D11C-17819E051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569"/>
            <a:ext cx="12192000" cy="1892431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675D084-EC04-22D7-9CD4-A8280649C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82" y="3654029"/>
            <a:ext cx="5144218" cy="2838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01A9E2-0C70-376A-8718-BC860A447CAC}"/>
              </a:ext>
            </a:extLst>
          </p:cNvPr>
          <p:cNvSpPr txBox="1"/>
          <p:nvPr/>
        </p:nvSpPr>
        <p:spPr>
          <a:xfrm>
            <a:off x="469900" y="3654029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no combined steering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FB052-93F5-1C2A-B731-E513276877BA}"/>
              </a:ext>
            </a:extLst>
          </p:cNvPr>
          <p:cNvSpPr txBox="1"/>
          <p:nvPr/>
        </p:nvSpPr>
        <p:spPr>
          <a:xfrm>
            <a:off x="609600" y="4114800"/>
            <a:ext cx="300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behaviors: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Sprint flee</a:t>
            </a:r>
          </a:p>
        </p:txBody>
      </p:sp>
    </p:spTree>
    <p:extLst>
      <p:ext uri="{BB962C8B-B14F-4D97-AF65-F5344CB8AC3E}">
        <p14:creationId xmlns:p14="http://schemas.microsoft.com/office/powerpoint/2010/main" val="3267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Score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Screen shot or list of highest scores</a:t>
            </a:r>
            <a:endParaRPr lang="en-B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F7240-5CEE-96DE-C8A8-C14DFDB2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9" y="1482102"/>
            <a:ext cx="1800476" cy="1505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EB45C-AA94-7907-58F4-550FEA59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51" y="1482102"/>
            <a:ext cx="1781424" cy="1514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51B017-1DAD-E11A-6047-36B4CA9AF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7" t="3889" r="2538" b="11666"/>
          <a:stretch/>
        </p:blipFill>
        <p:spPr>
          <a:xfrm>
            <a:off x="4805336" y="1548785"/>
            <a:ext cx="1733792" cy="1448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CFB43C-3829-0BDA-093A-5AB381E80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704" y="1548786"/>
            <a:ext cx="1800476" cy="1448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D81429-AE26-DB8B-20FE-A107F1CEC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4348" y="1548786"/>
            <a:ext cx="1733792" cy="14480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EDB3D9-0FF6-163C-42B5-905408A51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02" y="3196841"/>
            <a:ext cx="1819529" cy="15146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27F04E-7E5A-8DE8-F0C6-3A7961A712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8072" y="3248714"/>
            <a:ext cx="181000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0" ma:contentTypeDescription="Create a new document." ma:contentTypeScope="" ma:versionID="16a01ce9272d529e040be000891ba687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316950213048d470c4fd696bb5ac3d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customXml/itemProps2.xml><?xml version="1.0" encoding="utf-8"?>
<ds:datastoreItem xmlns:ds="http://schemas.openxmlformats.org/officeDocument/2006/customXml" ds:itemID="{CB95CD2F-7AF1-41D4-B9F6-F2104A18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36</Words>
  <Application>Microsoft Office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GPP Exam: Zombie AI</vt:lpstr>
      <vt:lpstr>Decision Making</vt:lpstr>
      <vt:lpstr>Enemy handling</vt:lpstr>
      <vt:lpstr>Inventory</vt:lpstr>
      <vt:lpstr>Movement &amp; exploration</vt:lpstr>
      <vt:lpstr>High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Wieme Jarne</cp:lastModifiedBy>
  <cp:revision>4</cp:revision>
  <dcterms:created xsi:type="dcterms:W3CDTF">2021-12-17T12:45:32Z</dcterms:created>
  <dcterms:modified xsi:type="dcterms:W3CDTF">2023-01-12T12:14:23Z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