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728D-6255-4BA0-AD70-1E449D1E9A5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4218-3514-42FC-989F-4C351C90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04218-3514-42FC-989F-4C351C903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08/01/23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E1B08D-95B0-22A9-0B47-1C6B2D571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079"/>
            <a:ext cx="12192000" cy="26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D89910-F87D-1443-0147-D96EBA6D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3DDA48B-5708-3789-E10E-A0501E47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40965"/>
          </a:xfrm>
          <a:prstGeom prst="rect">
            <a:avLst/>
          </a:prstGeom>
        </p:spPr>
      </p:pic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866CC5-5D46-94C6-E68F-A60E97D4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9" y="-332582"/>
            <a:ext cx="7404621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C1345CE-FB08-1ED4-D11C-17819E05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569"/>
            <a:ext cx="12192000" cy="1892431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675D084-EC04-22D7-9CD4-A8280649C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82" y="3654029"/>
            <a:ext cx="5144218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01A9E2-0C70-376A-8718-BC860A447CAC}"/>
              </a:ext>
            </a:extLst>
          </p:cNvPr>
          <p:cNvSpPr txBox="1"/>
          <p:nvPr/>
        </p:nvSpPr>
        <p:spPr>
          <a:xfrm>
            <a:off x="469900" y="3654029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combined steering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FB052-93F5-1C2A-B731-E513276877BA}"/>
              </a:ext>
            </a:extLst>
          </p:cNvPr>
          <p:cNvSpPr txBox="1"/>
          <p:nvPr/>
        </p:nvSpPr>
        <p:spPr>
          <a:xfrm>
            <a:off x="609600" y="4114800"/>
            <a:ext cx="300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behaviors: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flee</a:t>
            </a:r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Wieme Jarne</cp:lastModifiedBy>
  <cp:revision>3</cp:revision>
  <dcterms:created xsi:type="dcterms:W3CDTF">2021-12-17T12:45:32Z</dcterms:created>
  <dcterms:modified xsi:type="dcterms:W3CDTF">2023-01-08T15:40:15Z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