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1" r:id="rId4"/>
    <p:sldId id="269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D23657-D1E8-4B22-974B-8DC90813F51B}">
      <dgm:prSet phldrT="[Text]"/>
      <dgm:spPr/>
      <dgm:t>
        <a:bodyPr/>
        <a:lstStyle/>
        <a:p>
          <a:r>
            <a:rPr lang="en-US"/>
            <a:t>Step 1 </a:t>
          </a:r>
          <a:br>
            <a:rPr lang="en-US"/>
          </a:br>
          <a:r>
            <a:rPr lang="en-US"/>
            <a:t>Title</a:t>
          </a:r>
          <a:endParaRPr lang="en-US" dirty="0"/>
        </a:p>
      </dgm:t>
    </dgm:pt>
    <dgm:pt modelId="{89EF0911-2234-42D0-AEF3-7FADAFD12999}" type="parTrans" cxnId="{99F95D8E-A851-4953-A3C5-9BF7753ED9FA}">
      <dgm:prSet/>
      <dgm:spPr/>
      <dgm:t>
        <a:bodyPr/>
        <a:lstStyle/>
        <a:p>
          <a:endParaRPr lang="en-US"/>
        </a:p>
      </dgm:t>
    </dgm:pt>
    <dgm:pt modelId="{529487B0-19AA-4AAC-8F83-CF2C113EB84D}" type="sibTrans" cxnId="{99F95D8E-A851-4953-A3C5-9BF7753ED9FA}">
      <dgm:prSet/>
      <dgm:spPr/>
      <dgm:t>
        <a:bodyPr/>
        <a:lstStyle/>
        <a:p>
          <a:endParaRPr lang="en-US"/>
        </a:p>
      </dgm:t>
    </dgm:pt>
    <dgm:pt modelId="{EF034794-D109-40B6-8FA2-8971C3123AB6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</dgm:pt>
    <dgm:pt modelId="{64D09C75-3D44-4CEF-9459-5C91DB44A9EA}" type="parTrans" cxnId="{80FF73C0-9BCD-436E-A85B-D6D7D322462C}">
      <dgm:prSet/>
      <dgm:spPr/>
      <dgm:t>
        <a:bodyPr/>
        <a:lstStyle/>
        <a:p>
          <a:endParaRPr lang="en-US"/>
        </a:p>
      </dgm:t>
    </dgm:pt>
    <dgm:pt modelId="{CDDFC891-FC62-4131-A642-2D94388BCCE2}" type="sibTrans" cxnId="{80FF73C0-9BCD-436E-A85B-D6D7D322462C}">
      <dgm:prSet/>
      <dgm:spPr/>
      <dgm:t>
        <a:bodyPr/>
        <a:lstStyle/>
        <a:p>
          <a:endParaRPr lang="en-US"/>
        </a:p>
      </dgm:t>
    </dgm:pt>
    <dgm:pt modelId="{15E11DBD-E9B5-4BCF-A56C-7AAE26CE30DC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</dgm:pt>
    <dgm:pt modelId="{B7B43D5B-12E9-44B1-B818-4B50F6AD3C0A}" type="parTrans" cxnId="{5E0737F0-6DE4-4885-BC59-82E10D617E50}">
      <dgm:prSet/>
      <dgm:spPr/>
      <dgm:t>
        <a:bodyPr/>
        <a:lstStyle/>
        <a:p>
          <a:endParaRPr lang="en-US"/>
        </a:p>
      </dgm:t>
    </dgm:pt>
    <dgm:pt modelId="{329BDEDB-415B-4AB3-B964-E819D0C56DBB}" type="sibTrans" cxnId="{5E0737F0-6DE4-4885-BC59-82E10D617E50}">
      <dgm:prSet/>
      <dgm:spPr/>
      <dgm:t>
        <a:bodyPr/>
        <a:lstStyle/>
        <a:p>
          <a:endParaRPr lang="en-US"/>
        </a:p>
      </dgm:t>
    </dgm:pt>
    <dgm:pt modelId="{778AA374-0E17-4AEA-8EB6-0C342D57D8D8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</dgm:pt>
    <dgm:pt modelId="{5E28F01D-9664-415C-A0CD-EBFDAB29426C}" type="parTrans" cxnId="{6F55886F-2AC8-4F4F-B328-821CB3A2117B}">
      <dgm:prSet/>
      <dgm:spPr/>
      <dgm:t>
        <a:bodyPr/>
        <a:lstStyle/>
        <a:p>
          <a:endParaRPr lang="en-US"/>
        </a:p>
      </dgm:t>
    </dgm:pt>
    <dgm:pt modelId="{1A604594-E883-4DA9-8A2A-16DFACE8640A}" type="sibTrans" cxnId="{6F55886F-2AC8-4F4F-B328-821CB3A2117B}">
      <dgm:prSet/>
      <dgm:spPr/>
      <dgm:t>
        <a:bodyPr/>
        <a:lstStyle/>
        <a:p>
          <a:endParaRPr lang="en-US"/>
        </a:p>
      </dgm:t>
    </dgm:pt>
    <dgm:pt modelId="{05F1A7D0-6E45-49DA-80B3-7FF4B8783E5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</dgm:pt>
    <dgm:pt modelId="{3ECE110E-B07E-4F19-B2DF-3E42E99B2E8D}" type="parTrans" cxnId="{33A927E1-3C94-4A92-8DB3-42886008240C}">
      <dgm:prSet/>
      <dgm:spPr/>
      <dgm:t>
        <a:bodyPr/>
        <a:lstStyle/>
        <a:p>
          <a:endParaRPr lang="en-US"/>
        </a:p>
      </dgm:t>
    </dgm:pt>
    <dgm:pt modelId="{47B1D0F3-117D-4CE7-9037-3F5A4995054A}" type="sibTrans" cxnId="{33A927E1-3C94-4A92-8DB3-42886008240C}">
      <dgm:prSet/>
      <dgm:spPr/>
      <dgm:t>
        <a:bodyPr/>
        <a:lstStyle/>
        <a:p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Step 1 </a:t>
          </a:r>
          <a:br>
            <a:rPr lang="en-US" sz="3500" kern="1200"/>
          </a:br>
          <a:r>
            <a:rPr lang="en-US" sz="3500" kern="1200"/>
            <a:t>Title</a:t>
          </a:r>
          <a:endParaRPr lang="en-US" sz="3500" kern="1200" dirty="0"/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Step 2</a:t>
          </a:r>
          <a:br>
            <a:rPr lang="en-US" sz="3500" kern="1200" dirty="0"/>
          </a:br>
          <a:r>
            <a:rPr lang="en-US" sz="3500" kern="1200" dirty="0"/>
            <a:t>Title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Step 3</a:t>
          </a:r>
          <a:br>
            <a:rPr lang="en-US" sz="3500" kern="1200" dirty="0"/>
          </a:br>
          <a:r>
            <a:rPr lang="en-US" sz="3500" kern="1200" dirty="0"/>
            <a:t>Title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901906" y="986743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Step 4</a:t>
          </a:r>
          <a:br>
            <a:rPr lang="en-US" sz="3500" kern="1200" dirty="0"/>
          </a:br>
          <a:r>
            <a:rPr lang="en-US" sz="3500" kern="1200" dirty="0"/>
            <a:t>Title</a:t>
          </a:r>
        </a:p>
      </dsp:txBody>
      <dsp:txXfrm>
        <a:off x="5901906" y="986743"/>
        <a:ext cx="1560201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Step 5</a:t>
          </a:r>
          <a:br>
            <a:rPr lang="en-US" sz="3500" kern="1200" dirty="0"/>
          </a:br>
          <a:r>
            <a:rPr lang="en-US" sz="3500" kern="1200" dirty="0"/>
            <a:t>Title</a:t>
          </a:r>
        </a:p>
      </dsp:txBody>
      <dsp:txXfrm>
        <a:off x="7811898" y="514114"/>
        <a:ext cx="1560201" cy="136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4/18/2017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4/18/2017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4/18/2017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Intervention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Positive Reinforcement and Prompting to Increase Sharing </a:t>
            </a:r>
            <a:r>
              <a:rPr lang="en-US" dirty="0" err="1" smtClean="0"/>
              <a:t>Behaviour</a:t>
            </a:r>
            <a:r>
              <a:rPr lang="en-US" dirty="0" smtClean="0"/>
              <a:t> in a 5-Year-Old Boy During Circle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and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68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Intervention Procedures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4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Intervention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7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94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96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Changes &amp; Maintenance and Generalization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99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63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</a:t>
            </a:r>
            <a:r>
              <a:rPr lang="fr-FR" dirty="0" smtClean="0"/>
              <a:t> </a:t>
            </a:r>
            <a:r>
              <a:rPr lang="fr-FR" dirty="0" err="1" smtClean="0"/>
              <a:t>Franky</a:t>
            </a:r>
            <a:r>
              <a:rPr lang="fr-FR" dirty="0" smtClean="0"/>
              <a:t> </a:t>
            </a:r>
            <a:r>
              <a:rPr lang="fr-FR" dirty="0" err="1" smtClean="0"/>
              <a:t>Nannoplay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MAdd</a:t>
            </a:r>
            <a:r>
              <a:rPr lang="en-US" dirty="0" smtClean="0"/>
              <a:t> </a:t>
            </a:r>
            <a:r>
              <a:rPr lang="en-US" dirty="0"/>
              <a:t>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86377" y="3296991"/>
            <a:ext cx="3640428" cy="20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Franky </a:t>
            </a:r>
            <a:r>
              <a:rPr lang="en-CA" dirty="0" err="1" smtClean="0"/>
              <a:t>Nannoplay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5-year old</a:t>
            </a:r>
          </a:p>
          <a:p>
            <a:r>
              <a:rPr lang="en-CA" dirty="0" smtClean="0"/>
              <a:t>Attends kindergarten at St. Oiler’s Public School</a:t>
            </a:r>
          </a:p>
          <a:p>
            <a:r>
              <a:rPr lang="en-CA" dirty="0" smtClean="0"/>
              <a:t>Lives with single father and two sisters</a:t>
            </a:r>
          </a:p>
          <a:p>
            <a:r>
              <a:rPr lang="en-CA" dirty="0" smtClean="0"/>
              <a:t>Referred by his teacher for inappropriate play skills  </a:t>
            </a:r>
          </a:p>
          <a:p>
            <a:r>
              <a:rPr lang="en-CA" dirty="0" smtClean="0"/>
              <a:t>No medical diagnosis</a:t>
            </a:r>
          </a:p>
          <a:p>
            <a:r>
              <a:rPr lang="en-CA" dirty="0" smtClean="0"/>
              <a:t>No medication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36813" y="2114550"/>
            <a:ext cx="4114800" cy="3086100"/>
          </a:xfrm>
        </p:spPr>
      </p:pic>
    </p:spTree>
    <p:extLst>
      <p:ext uri="{BB962C8B-B14F-4D97-AF65-F5344CB8AC3E}">
        <p14:creationId xmlns:p14="http://schemas.microsoft.com/office/powerpoint/2010/main" val="222686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 err="1" smtClean="0"/>
              <a:t>Behaviour</a:t>
            </a:r>
            <a:r>
              <a:rPr lang="en-US" dirty="0" smtClean="0"/>
              <a:t> – Sharing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8932012" cy="4114800"/>
          </a:xfrm>
        </p:spPr>
        <p:txBody>
          <a:bodyPr>
            <a:normAutofit/>
          </a:bodyPr>
          <a:lstStyle/>
          <a:p>
            <a:r>
              <a:rPr lang="en-CA" dirty="0"/>
              <a:t>Franky’s sharing behaviour is recorded each time he passes an object to another peer when asked or told, or when he does not grab an object from a </a:t>
            </a:r>
            <a:r>
              <a:rPr lang="en-CA" dirty="0" smtClean="0"/>
              <a:t>peer.</a:t>
            </a:r>
          </a:p>
          <a:p>
            <a:r>
              <a:rPr lang="en-CA" dirty="0"/>
              <a:t>Franky is to comply within 5 seconds of his peer asking for the object(s), or his teacher instructing him to share the object(s). </a:t>
            </a:r>
            <a:endParaRPr lang="en-CA" dirty="0" smtClean="0"/>
          </a:p>
          <a:p>
            <a:r>
              <a:rPr lang="en-CA" dirty="0" smtClean="0"/>
              <a:t>Franky </a:t>
            </a:r>
            <a:r>
              <a:rPr lang="en-CA" dirty="0"/>
              <a:t>is not to take an object from out of his peer’s hand without first asking to have the object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graphicFrame>
        <p:nvGraphicFramePr>
          <p:cNvPr id="15" name="Content Placeholder 14" descr="Step Up Process diagram showing 5 steps ascending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59849"/>
              </p:ext>
            </p:extLst>
          </p:nvPr>
        </p:nvGraphicFramePr>
        <p:xfrm>
          <a:off x="2208213" y="1600200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Assessment Procedures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4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20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64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147656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25</TotalTime>
  <Words>191</Words>
  <Application>Microsoft Office PowerPoint</Application>
  <PresentationFormat>Widescreen</PresentationFormat>
  <Paragraphs>38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Euphemia</vt:lpstr>
      <vt:lpstr>Wingdings</vt:lpstr>
      <vt:lpstr>Children Playing 16x9</vt:lpstr>
      <vt:lpstr>Behavioural Intervention Program</vt:lpstr>
      <vt:lpstr>Meet Franky Nannoplay</vt:lpstr>
      <vt:lpstr>Meet Franky Nannoplay</vt:lpstr>
      <vt:lpstr>Target Behaviour – Sharing </vt:lpstr>
      <vt:lpstr>Rationale</vt:lpstr>
      <vt:lpstr>Assessment Procedures</vt:lpstr>
      <vt:lpstr>Graph</vt:lpstr>
      <vt:lpstr>Hypothesis</vt:lpstr>
      <vt:lpstr>Research</vt:lpstr>
      <vt:lpstr>Goal and Objectives</vt:lpstr>
      <vt:lpstr>Intervention Procedures</vt:lpstr>
      <vt:lpstr>Intervention Results</vt:lpstr>
      <vt:lpstr>PowerPoint Presentation</vt:lpstr>
      <vt:lpstr>Graph</vt:lpstr>
      <vt:lpstr>Program Changes &amp; Maintenance and Generalization</vt:lpstr>
      <vt:lpstr>Follow-Up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Intervention Program</dc:title>
  <dc:creator>Crystal Wiens</dc:creator>
  <cp:lastModifiedBy>Crystal Wiens</cp:lastModifiedBy>
  <cp:revision>4</cp:revision>
  <dcterms:created xsi:type="dcterms:W3CDTF">2017-04-18T17:09:06Z</dcterms:created>
  <dcterms:modified xsi:type="dcterms:W3CDTF">2017-04-18T17:34:20Z</dcterms:modified>
</cp:coreProperties>
</file>