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eb3d9f"/>
                </a:solidFill>
                <a:latin typeface="Trebuchet MS"/>
              </a:rPr>
              <a:t>Mastertitelformat bearbeiten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07C29F-0294-4606-89B2-677664CE9B26}" type="datetime">
              <a:rPr b="0" lang="de-DE" sz="900" spc="-1" strike="noStrike">
                <a:solidFill>
                  <a:srgbClr val="8b8b8b"/>
                </a:solidFill>
                <a:latin typeface="Trebuchet MS"/>
              </a:rPr>
              <a:t>31.01.18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AEA837-8FAC-4713-84FA-95F99E16BE45}" type="slidenum">
              <a:rPr b="0" lang="de-DE" sz="900" spc="-1" strike="noStrike">
                <a:solidFill>
                  <a:srgbClr val="eb3d9f"/>
                </a:solidFill>
                <a:latin typeface="Trebuchet MS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Format des Gliederungstextes durch Klicken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Dritte Gliederungsebene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Gliederungsebene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Mastertitelformat bearbeiten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Mastertextformat bearbeiten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Zweite Ebene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Dritte Ebene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Vierte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Fünfte Ebene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8D5BCD-356B-4A0B-89EF-5756B4BF5C75}" type="datetime">
              <a:rPr b="0" lang="de-DE" sz="900" spc="-1" strike="noStrike">
                <a:solidFill>
                  <a:srgbClr val="8b8b8b"/>
                </a:solidFill>
                <a:latin typeface="Trebuchet MS"/>
              </a:rPr>
              <a:t>31.01.18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0FDBF7-416D-4542-B582-9FEBD4819008}" type="slidenum">
              <a:rPr b="0" lang="de-DE" sz="900" spc="-1" strike="noStrike">
                <a:solidFill>
                  <a:srgbClr val="eb3d9f"/>
                </a:solidFill>
                <a:latin typeface="Trebuchet MS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eb3d9f"/>
                </a:solidFill>
                <a:latin typeface="Trebuchet MS"/>
              </a:rPr>
              <a:t>Mobile Teile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808080"/>
                </a:solidFill>
                <a:latin typeface="Trebuchet MS"/>
              </a:rPr>
              <a:t>Fabian Husemann, Michael Nickel, Daniel Räder,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808080"/>
                </a:solidFill>
                <a:latin typeface="Trebuchet MS"/>
              </a:rPr>
              <a:t> </a:t>
            </a:r>
            <a:r>
              <a:rPr b="0" lang="de-DE" sz="1800" spc="-1" strike="noStrike">
                <a:solidFill>
                  <a:srgbClr val="808080"/>
                </a:solidFill>
                <a:latin typeface="Trebuchet MS"/>
              </a:rPr>
              <a:t>Alexandra Esplugas, Jan Augstein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Views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Views in MySQL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CREATE VIEW &lt;Name&gt; AS &lt;SELECT-Abfrage&gt;;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Lerneffekt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Probleme mit Datentypen in den verschiedenen Dialekten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Probleme mit der Syntax in den verschiedenen Dialekten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Diskussionen untereinander, zum Beispiel über Datentypen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Neue Kenntnisse in HTML und EJS, SCS, CSS, NodeJS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Zeitmanagement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Arbeitsaufteilung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Inhaltsverzeichnis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Case-Study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Entity-Relationship Modell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Physisches Datenmodell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Implementierungsskripte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Beispieldaten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SQL-Abfragen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Views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Lerneffekt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Website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Case-Study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Wir verkaufen Autoteile in unserem Online-Shop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Bereitstellung der gängigen Autohersteller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Auch Drittanbieterware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User können gebrauchte Teile anbieten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Lieferung nach Hause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Werkstattbelieferung B2B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Wir sind über eine Website erreichbar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Meilensteine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ER-Diagramme bis zum 5.12.17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Datenbanken und Tabellen erstellen bis  zum 12.01.2018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Beispieldaten erstellen 19.01.18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Abfragen erstellen bis zum 19.1.18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Datenbank an Website binden bis zur Abgabe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nhaltsplatzhalter 10" descr=""/>
          <p:cNvPicPr/>
          <p:nvPr/>
        </p:nvPicPr>
        <p:blipFill>
          <a:blip r:embed="rId1"/>
          <a:stretch/>
        </p:blipFill>
        <p:spPr>
          <a:xfrm>
            <a:off x="997560" y="-1440"/>
            <a:ext cx="10196640" cy="685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nhaltsplatzhalter 4" descr=""/>
          <p:cNvPicPr/>
          <p:nvPr/>
        </p:nvPicPr>
        <p:blipFill>
          <a:blip r:embed="rId1"/>
          <a:stretch/>
        </p:blipFill>
        <p:spPr>
          <a:xfrm>
            <a:off x="2370600" y="0"/>
            <a:ext cx="7450560" cy="68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Implementierungsskripte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Implementierung aller Tabellen und Relationen in den SQL-Dialekten: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MySQL, MSSQL, Oracle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CREATE TABLE &lt;Tabellenname&gt; (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Attribut 1 &lt;Datentyp&gt; &lt;Option&gt; ,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…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CONSTRAINT &lt;pk_Tabelle_Name&gt; PRIMARY KEY (Attribut),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CONSTRAINT &lt;fk_Tabelle_Name&gt; FOREIGN KEY &lt;Tabelle(Attribut)&gt;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REFERENCES &lt;ReferenzTabelle(Attribut)&gt;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&lt;Options&gt;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Beispieldaten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Beispieldaten für die MySQL-Datenbank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INSERT INTO &lt;Tabelle&gt; (Attribut 1, Attribut 2, …) VALUES (Inhalt 1, Inhalt 2, …);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Live Demo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3d9f"/>
                </a:solidFill>
                <a:latin typeface="Trebuchet MS"/>
              </a:rPr>
              <a:t>SQL-Abfragen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SQL-Abfragen für MySQL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SELECT &lt;Attribut&gt; FROM &lt;Tabelle&gt; WHERE &lt;Bedingung&gt;;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b3d9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Live Demo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Application>LibreOffice/5.4.2.2$Linux_X86_64 LibreOffice_project/40m0$Build-2</Application>
  <Words>176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2018-01-30T12:54:02Z</dcterms:created>
  <dc:creator>Jan Augstein</dc:creator>
  <dc:description/>
  <dc:language>de-DE</dc:language>
  <cp:lastModifiedBy/>
  <dcterms:modified xsi:type="dcterms:W3CDTF">2018-01-31T13:09:16Z</dcterms:modified>
  <cp:revision>14</cp:revision>
  <dc:subject/>
  <dc:title>Mobile Teile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