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395B6-4EDD-4F5D-B7B5-4A337FEE08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Mobile Teile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C64474-79C6-4DD3-92E5-C0C62F434D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Fabian Husemann, Michael Nickel, Daniel Räder,</a:t>
            </a:r>
          </a:p>
          <a:p>
            <a:r>
              <a:rPr lang="de-DE" dirty="0"/>
              <a:t> Alexandra </a:t>
            </a:r>
            <a:r>
              <a:rPr lang="de-DE" dirty="0" err="1"/>
              <a:t>Esplugas</a:t>
            </a:r>
            <a:r>
              <a:rPr lang="de-DE" dirty="0"/>
              <a:t>, Jan Augstein</a:t>
            </a:r>
          </a:p>
        </p:txBody>
      </p:sp>
    </p:spTree>
    <p:extLst>
      <p:ext uri="{BB962C8B-B14F-4D97-AF65-F5344CB8AC3E}">
        <p14:creationId xmlns:p14="http://schemas.microsoft.com/office/powerpoint/2010/main" val="340694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280002-51F5-4C84-8CD0-043E8817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Lerneffekt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B1454E-D827-4BFA-AECB-6C19857DC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Probleme mit Datentypen in den verschiedenen Dialekten</a:t>
            </a:r>
          </a:p>
          <a:p>
            <a:r>
              <a:rPr lang="de-DE" dirty="0"/>
              <a:t>Probleme mit der Syntax in den verschiedenen Dialekten</a:t>
            </a:r>
          </a:p>
          <a:p>
            <a:r>
              <a:rPr lang="de-DE" dirty="0"/>
              <a:t>Diskussionen untereinander, zum Beispiel über Datentypen</a:t>
            </a:r>
          </a:p>
          <a:p>
            <a:r>
              <a:rPr lang="de-DE" dirty="0"/>
              <a:t>Neue Kenntnisse in HTML und EJS, SCS, CSS, </a:t>
            </a:r>
            <a:r>
              <a:rPr lang="de-DE" dirty="0" err="1"/>
              <a:t>NodeJS</a:t>
            </a:r>
            <a:endParaRPr lang="de-DE" dirty="0"/>
          </a:p>
          <a:p>
            <a:r>
              <a:rPr lang="de-DE" dirty="0"/>
              <a:t>Zeitmanagement</a:t>
            </a:r>
          </a:p>
          <a:p>
            <a:r>
              <a:rPr lang="de-DE" dirty="0"/>
              <a:t>Arbeitsaufteilung</a:t>
            </a:r>
          </a:p>
        </p:txBody>
      </p:sp>
    </p:spTree>
    <p:extLst>
      <p:ext uri="{BB962C8B-B14F-4D97-AF65-F5344CB8AC3E}">
        <p14:creationId xmlns:p14="http://schemas.microsoft.com/office/powerpoint/2010/main" val="285095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54197-DB8F-4364-A224-1B621722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20D5D3-EF5C-4AC9-93C1-EE5F66E51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Case-Study</a:t>
            </a:r>
          </a:p>
          <a:p>
            <a:r>
              <a:rPr lang="de-DE" dirty="0"/>
              <a:t>Entity-</a:t>
            </a:r>
            <a:r>
              <a:rPr lang="de-DE" dirty="0" err="1"/>
              <a:t>Relationship</a:t>
            </a:r>
            <a:r>
              <a:rPr lang="de-DE" dirty="0"/>
              <a:t> Modell</a:t>
            </a:r>
          </a:p>
          <a:p>
            <a:r>
              <a:rPr lang="de-DE" dirty="0"/>
              <a:t>Physische Datenmodell</a:t>
            </a:r>
          </a:p>
          <a:p>
            <a:r>
              <a:rPr lang="de-DE" dirty="0"/>
              <a:t>Implementierungsskripte</a:t>
            </a:r>
          </a:p>
          <a:p>
            <a:r>
              <a:rPr lang="de-DE" dirty="0"/>
              <a:t>Beispieldaten</a:t>
            </a:r>
          </a:p>
          <a:p>
            <a:r>
              <a:rPr lang="de-DE" dirty="0"/>
              <a:t>SQL-Abfragen</a:t>
            </a:r>
          </a:p>
          <a:p>
            <a:r>
              <a:rPr lang="de-DE" dirty="0"/>
              <a:t>Views</a:t>
            </a:r>
          </a:p>
          <a:p>
            <a:r>
              <a:rPr lang="de-DE" dirty="0"/>
              <a:t>Lerneffekt</a:t>
            </a:r>
          </a:p>
          <a:p>
            <a:r>
              <a:rPr lang="de-DE" dirty="0"/>
              <a:t>Website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532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51CBCB-77F9-4803-8166-B06DEA093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Case-Study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FCB2E0-F13B-4503-BECA-B1ED0F3F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Wir verkaufen Autoteile in unserem Online-Shop</a:t>
            </a:r>
          </a:p>
          <a:p>
            <a:r>
              <a:rPr lang="de-DE" dirty="0"/>
              <a:t>Bereitstellung der gängigen Autohersteller</a:t>
            </a:r>
          </a:p>
          <a:p>
            <a:r>
              <a:rPr lang="de-DE" dirty="0"/>
              <a:t>Auch Drittanbieterware</a:t>
            </a:r>
          </a:p>
          <a:p>
            <a:r>
              <a:rPr lang="de-DE" dirty="0"/>
              <a:t>User können gebrauchte Teile anbieten</a:t>
            </a:r>
          </a:p>
          <a:p>
            <a:r>
              <a:rPr lang="de-DE" dirty="0"/>
              <a:t>Lieferung nach Hause</a:t>
            </a:r>
          </a:p>
          <a:p>
            <a:r>
              <a:rPr lang="de-DE" dirty="0"/>
              <a:t>Werkstattbelieferung B2B</a:t>
            </a:r>
          </a:p>
          <a:p>
            <a:r>
              <a:rPr lang="de-DE" dirty="0"/>
              <a:t>Wir sind über eine Website erreichbar</a:t>
            </a:r>
          </a:p>
        </p:txBody>
      </p:sp>
    </p:spTree>
    <p:extLst>
      <p:ext uri="{BB962C8B-B14F-4D97-AF65-F5344CB8AC3E}">
        <p14:creationId xmlns:p14="http://schemas.microsoft.com/office/powerpoint/2010/main" val="148099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63CD06-9F15-4D69-A4F0-55986A536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Entity-</a:t>
            </a:r>
            <a:r>
              <a:rPr lang="de-DE" dirty="0" err="1"/>
              <a:t>Relationship</a:t>
            </a:r>
            <a:r>
              <a:rPr lang="de-DE" dirty="0"/>
              <a:t> Modell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C1606B5-A48C-4454-8C40-86569CE71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137" y="223285"/>
            <a:ext cx="11326635" cy="6547906"/>
          </a:xfr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90417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1C3BD27-DBAE-45AB-9152-81EA26143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664" y="265814"/>
            <a:ext cx="10047769" cy="6496494"/>
          </a:xfrm>
        </p:spPr>
      </p:pic>
    </p:spTree>
    <p:extLst>
      <p:ext uri="{BB962C8B-B14F-4D97-AF65-F5344CB8AC3E}">
        <p14:creationId xmlns:p14="http://schemas.microsoft.com/office/powerpoint/2010/main" val="369993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C8F232-89FC-438F-B21B-FEE57011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Implementierungsskripte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C1A620-9A59-4507-B0A2-B5CAB7FD2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Implementierung aller Tabellen und Relationen in den SQL-Dialekten:</a:t>
            </a:r>
          </a:p>
          <a:p>
            <a:r>
              <a:rPr lang="de-DE" dirty="0"/>
              <a:t>MySQL, MSSQL, Oracle</a:t>
            </a:r>
          </a:p>
          <a:p>
            <a:r>
              <a:rPr lang="de-DE" dirty="0"/>
              <a:t>CREATE TABLE &lt;Tabellenname&gt; (</a:t>
            </a:r>
          </a:p>
          <a:p>
            <a:pPr marL="0" indent="0">
              <a:buNone/>
            </a:pPr>
            <a:r>
              <a:rPr lang="de-DE" dirty="0"/>
              <a:t>	Attribut 1 &lt;Datentyp&gt; &lt;Option&gt; ,</a:t>
            </a:r>
          </a:p>
          <a:p>
            <a:pPr marL="0" indent="0">
              <a:buNone/>
            </a:pPr>
            <a:r>
              <a:rPr lang="de-DE" dirty="0"/>
              <a:t>	…</a:t>
            </a:r>
          </a:p>
          <a:p>
            <a:pPr marL="0" indent="0">
              <a:buNone/>
            </a:pPr>
            <a:r>
              <a:rPr lang="de-DE" dirty="0"/>
              <a:t>	CONSTRAINT &lt;</a:t>
            </a:r>
            <a:r>
              <a:rPr lang="de-DE" dirty="0" err="1"/>
              <a:t>pk_Tabelle_Name</a:t>
            </a:r>
            <a:r>
              <a:rPr lang="de-DE" dirty="0"/>
              <a:t>&gt; PRIMARY KEY (Attribut),</a:t>
            </a:r>
          </a:p>
          <a:p>
            <a:pPr marL="0" indent="0">
              <a:buNone/>
            </a:pPr>
            <a:r>
              <a:rPr lang="de-DE" dirty="0"/>
              <a:t> 	CONSTRAINT &lt;</a:t>
            </a:r>
            <a:r>
              <a:rPr lang="de-DE" dirty="0" err="1"/>
              <a:t>fk_Tabelle_Name</a:t>
            </a:r>
            <a:r>
              <a:rPr lang="de-DE" dirty="0"/>
              <a:t>&gt; FOREIGN KEY &lt;Tabelle(Attribut)&gt;</a:t>
            </a:r>
          </a:p>
          <a:p>
            <a:pPr marL="0" indent="0">
              <a:buNone/>
            </a:pPr>
            <a:r>
              <a:rPr lang="de-DE" dirty="0"/>
              <a:t>		REFERENCES &lt;</a:t>
            </a:r>
            <a:r>
              <a:rPr lang="de-DE" dirty="0" err="1"/>
              <a:t>ReferenzTabelle</a:t>
            </a:r>
            <a:r>
              <a:rPr lang="de-DE" dirty="0"/>
              <a:t>(Attribut)&gt;</a:t>
            </a:r>
          </a:p>
          <a:p>
            <a:pPr marL="0" indent="0">
              <a:buNone/>
            </a:pPr>
            <a:r>
              <a:rPr lang="de-DE" dirty="0"/>
              <a:t>		&lt;Options&gt; </a:t>
            </a:r>
          </a:p>
          <a:p>
            <a:pPr marL="0" indent="0">
              <a:buNone/>
            </a:pPr>
            <a:r>
              <a:rPr lang="de-DE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08217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CB84C-0F6D-45DE-B0CF-9E7FB2C3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FBE64C-3BC2-47F5-99D5-F47654379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Beispieldaten für die MySQL-Datenbank</a:t>
            </a:r>
          </a:p>
          <a:p>
            <a:r>
              <a:rPr lang="de-DE" dirty="0"/>
              <a:t>INSERT INTO &lt;Tabelle&gt; (Attribut 1, Attribut 2, …) VALUES (Inhalt 1, Inhalt 2, …);</a:t>
            </a:r>
          </a:p>
          <a:p>
            <a:r>
              <a:rPr lang="de-DE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57716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288396-E3B2-4377-B591-AAACAABF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SQL-Abfragen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224A61-4F50-4C42-8B4A-A3D45974F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SQL-Anfragen für MySQL</a:t>
            </a:r>
          </a:p>
          <a:p>
            <a:r>
              <a:rPr lang="de-DE" dirty="0"/>
              <a:t>SELECT &lt;Attribut&gt; FROM &lt;Tabelle&gt; WHERE &lt;Bedingung&gt;;</a:t>
            </a:r>
          </a:p>
          <a:p>
            <a:r>
              <a:rPr lang="de-DE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634869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44E3B8-AEF6-479A-8F91-89A8E5D6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Views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B82E49-8DE3-4346-8FAF-DFAB1627A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Views in MySQL</a:t>
            </a:r>
          </a:p>
          <a:p>
            <a:r>
              <a:rPr lang="de-DE" dirty="0"/>
              <a:t>CREATE VIEW &lt;Name&gt; AS &lt;SELECT-Abfrage&gt;;</a:t>
            </a:r>
          </a:p>
        </p:txBody>
      </p:sp>
    </p:spTree>
    <p:extLst>
      <p:ext uri="{BB962C8B-B14F-4D97-AF65-F5344CB8AC3E}">
        <p14:creationId xmlns:p14="http://schemas.microsoft.com/office/powerpoint/2010/main" val="32784771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178</Words>
  <Application>Microsoft Office PowerPoint</Application>
  <PresentationFormat>Breitbild</PresentationFormat>
  <Paragraphs>51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Facette</vt:lpstr>
      <vt:lpstr>Mobile Teile</vt:lpstr>
      <vt:lpstr>Inhaltsverzeichnis</vt:lpstr>
      <vt:lpstr>Case-Study</vt:lpstr>
      <vt:lpstr>Entity-Relationship Modell</vt:lpstr>
      <vt:lpstr>PowerPoint-Präsentation</vt:lpstr>
      <vt:lpstr>Implementierungsskripte</vt:lpstr>
      <vt:lpstr>Beispieldaten</vt:lpstr>
      <vt:lpstr>SQL-Abfragen</vt:lpstr>
      <vt:lpstr>Views</vt:lpstr>
      <vt:lpstr>Lerneffekt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Teile</dc:title>
  <dc:creator>Jan Augstein</dc:creator>
  <cp:lastModifiedBy>Jan Augstein</cp:lastModifiedBy>
  <cp:revision>10</cp:revision>
  <dcterms:created xsi:type="dcterms:W3CDTF">2018-01-30T12:54:02Z</dcterms:created>
  <dcterms:modified xsi:type="dcterms:W3CDTF">2018-01-30T15:29:21Z</dcterms:modified>
</cp:coreProperties>
</file>