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395B6-4EDD-4F5D-B7B5-4A337FEE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64474-79C6-4DD3-92E5-C0C62F43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Husemann, Michael Nickel, Daniel Räder,</a:t>
            </a:r>
          </a:p>
          <a:p>
            <a:r>
              <a:rPr lang="de-DE" dirty="0"/>
              <a:t> Alexandra </a:t>
            </a:r>
            <a:r>
              <a:rPr lang="de-DE" dirty="0" err="1"/>
              <a:t>Esplugas</a:t>
            </a:r>
            <a:r>
              <a:rPr lang="de-DE" dirty="0"/>
              <a:t>, Jan Augstein</a:t>
            </a:r>
          </a:p>
        </p:txBody>
      </p:sp>
    </p:spTree>
    <p:extLst>
      <p:ext uri="{BB962C8B-B14F-4D97-AF65-F5344CB8AC3E}">
        <p14:creationId xmlns:p14="http://schemas.microsoft.com/office/powerpoint/2010/main" val="34069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80002-51F5-4C84-8CD0-043E881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1454E-D827-4BFA-AECB-6C19857D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mit Datentypen in den verschiedenen Dialekten</a:t>
            </a:r>
          </a:p>
          <a:p>
            <a:r>
              <a:rPr lang="de-DE" dirty="0"/>
              <a:t>Probleme mit der Syntax in den verschiedenen Dialekten</a:t>
            </a:r>
          </a:p>
          <a:p>
            <a:r>
              <a:rPr lang="de-DE" dirty="0"/>
              <a:t>Diskussionen untereinander, zum Beispiel über Datentypen</a:t>
            </a:r>
          </a:p>
          <a:p>
            <a:r>
              <a:rPr lang="de-DE" dirty="0"/>
              <a:t>Neue Kenntnisse in HTML und EJS, SCS, CSS,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Zeitmanagement</a:t>
            </a:r>
          </a:p>
          <a:p>
            <a:r>
              <a:rPr lang="de-DE" dirty="0"/>
              <a:t>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28509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54197-DB8F-4364-A224-1B62172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0D5D3-EF5C-4AC9-93C1-EE5F66E5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  <a:p>
            <a:r>
              <a:rPr lang="de-DE" dirty="0"/>
              <a:t>Physisches Datenmodell</a:t>
            </a:r>
          </a:p>
          <a:p>
            <a:r>
              <a:rPr lang="de-DE" dirty="0"/>
              <a:t>Implementierungsskripte</a:t>
            </a:r>
          </a:p>
          <a:p>
            <a:r>
              <a:rPr lang="de-DE" dirty="0"/>
              <a:t>Beispieldaten</a:t>
            </a:r>
          </a:p>
          <a:p>
            <a:r>
              <a:rPr lang="de-DE" dirty="0"/>
              <a:t>SQL-Abfragen</a:t>
            </a:r>
          </a:p>
          <a:p>
            <a:r>
              <a:rPr lang="de-DE" dirty="0"/>
              <a:t>Views</a:t>
            </a:r>
          </a:p>
          <a:p>
            <a:r>
              <a:rPr lang="de-DE" dirty="0"/>
              <a:t>Lerneffekt</a:t>
            </a:r>
          </a:p>
          <a:p>
            <a:r>
              <a:rPr lang="de-DE" dirty="0"/>
              <a:t>Website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3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CBCB-77F9-4803-8166-B06DEA0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CB2E0-F13B-4503-BECA-B1ED0F3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  <a:p>
            <a:r>
              <a:rPr lang="de-DE" dirty="0"/>
              <a:t>Wir sind über eine Website erreichbar</a:t>
            </a:r>
          </a:p>
        </p:txBody>
      </p:sp>
    </p:spTree>
    <p:extLst>
      <p:ext uri="{BB962C8B-B14F-4D97-AF65-F5344CB8AC3E}">
        <p14:creationId xmlns:p14="http://schemas.microsoft.com/office/powerpoint/2010/main" val="14809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3CD06-9F15-4D69-A4F0-55986A53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D3ADCA-FB24-409B-9335-7D47D065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41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85CC01-1910-4D31-AE53-E9924DA01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26" y="0"/>
            <a:ext cx="7867747" cy="6862937"/>
          </a:xfrm>
        </p:spPr>
      </p:pic>
    </p:spTree>
    <p:extLst>
      <p:ext uri="{BB962C8B-B14F-4D97-AF65-F5344CB8AC3E}">
        <p14:creationId xmlns:p14="http://schemas.microsoft.com/office/powerpoint/2010/main" val="36999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8F232-89FC-438F-B21B-FEE57011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Implementierungsskripte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1A620-9A59-4507-B0A2-B5CAB7FD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Implementierung aller Tabellen und Relationen in den SQL-Dialekten:</a:t>
            </a:r>
          </a:p>
          <a:p>
            <a:r>
              <a:rPr lang="de-DE" dirty="0"/>
              <a:t>MySQL, MSSQL, Oracle</a:t>
            </a:r>
          </a:p>
          <a:p>
            <a:r>
              <a:rPr lang="de-DE" dirty="0"/>
              <a:t>CREATE TABLE &lt;Tabellenname&gt; (</a:t>
            </a:r>
          </a:p>
          <a:p>
            <a:pPr marL="0" indent="0">
              <a:buNone/>
            </a:pPr>
            <a:r>
              <a:rPr lang="de-DE" dirty="0"/>
              <a:t>	Attribut 1 &lt;Datentyp&gt; &lt;Option&gt; ,</a:t>
            </a:r>
          </a:p>
          <a:p>
            <a:pPr marL="0" indent="0">
              <a:buNone/>
            </a:pPr>
            <a:r>
              <a:rPr lang="de-DE" dirty="0"/>
              <a:t>	…</a:t>
            </a:r>
          </a:p>
          <a:p>
            <a:pPr marL="0" indent="0">
              <a:buNone/>
            </a:pPr>
            <a:r>
              <a:rPr lang="de-DE" dirty="0"/>
              <a:t>	CONSTRAINT &lt;</a:t>
            </a:r>
            <a:r>
              <a:rPr lang="de-DE" dirty="0" err="1"/>
              <a:t>pk_Tabelle_Name</a:t>
            </a:r>
            <a:r>
              <a:rPr lang="de-DE" dirty="0"/>
              <a:t>&gt; PRIMARY KEY (Attribut),</a:t>
            </a:r>
          </a:p>
          <a:p>
            <a:pPr marL="0" indent="0">
              <a:buNone/>
            </a:pPr>
            <a:r>
              <a:rPr lang="de-DE" dirty="0"/>
              <a:t> 	CONSTRAINT &lt;</a:t>
            </a:r>
            <a:r>
              <a:rPr lang="de-DE" dirty="0" err="1"/>
              <a:t>fk_Tabelle_Name</a:t>
            </a:r>
            <a:r>
              <a:rPr lang="de-DE" dirty="0"/>
              <a:t>&gt; FOREIGN KEY &lt;Tabelle(Attribut)&gt;</a:t>
            </a:r>
          </a:p>
          <a:p>
            <a:pPr marL="0" indent="0">
              <a:buNone/>
            </a:pPr>
            <a:r>
              <a:rPr lang="de-DE" dirty="0"/>
              <a:t>		REFERENCES &lt;</a:t>
            </a:r>
            <a:r>
              <a:rPr lang="de-DE" dirty="0" err="1"/>
              <a:t>ReferenzTabelle</a:t>
            </a:r>
            <a:r>
              <a:rPr lang="de-DE" dirty="0"/>
              <a:t>(Attribut)&gt;</a:t>
            </a:r>
          </a:p>
          <a:p>
            <a:pPr marL="0" indent="0">
              <a:buNone/>
            </a:pPr>
            <a:r>
              <a:rPr lang="de-DE" dirty="0"/>
              <a:t>		&lt;Options&gt; 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82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CB84C-0F6D-45DE-B0CF-9E7FB2C3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BE64C-3BC2-47F5-99D5-F4765437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Beispieldaten für die MySQL-Datenbank</a:t>
            </a:r>
          </a:p>
          <a:p>
            <a:r>
              <a:rPr lang="de-DE" dirty="0"/>
              <a:t>INSERT INTO &lt;Tabelle&gt; (Attribut 1, Attribut 2, …) VALUES (Inhalt 1, Inhalt 2, …);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77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88396-E3B2-4377-B591-AAACAABF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24A61-4F50-4C42-8B4A-A3D45974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SQL-Abfragen </a:t>
            </a:r>
            <a:r>
              <a:rPr lang="de-DE" dirty="0"/>
              <a:t>für MySQL</a:t>
            </a:r>
          </a:p>
          <a:p>
            <a:r>
              <a:rPr lang="de-DE" dirty="0"/>
              <a:t>SELECT &lt;Attribut&gt; FROM &lt;Tabelle&gt; WHERE &lt;Bedingung&gt;;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348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E3B8-AEF6-479A-8F91-89A8E5D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82E49-8DE3-4346-8FAF-DFAB1627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Views in MySQL</a:t>
            </a:r>
          </a:p>
          <a:p>
            <a:r>
              <a:rPr lang="de-DE" dirty="0"/>
              <a:t>CREATE VIEW &lt;Name&gt; AS &lt;SELECT-Abfrage&gt;;</a:t>
            </a:r>
          </a:p>
        </p:txBody>
      </p:sp>
    </p:spTree>
    <p:extLst>
      <p:ext uri="{BB962C8B-B14F-4D97-AF65-F5344CB8AC3E}">
        <p14:creationId xmlns:p14="http://schemas.microsoft.com/office/powerpoint/2010/main" val="32784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Mobile Teile</vt:lpstr>
      <vt:lpstr>Inhaltsverzeichnis</vt:lpstr>
      <vt:lpstr>Case-Study</vt:lpstr>
      <vt:lpstr>Entity-Relationship Modell</vt:lpstr>
      <vt:lpstr>PowerPoint-Präsentation</vt:lpstr>
      <vt:lpstr>Implementierungsskripte</vt:lpstr>
      <vt:lpstr>Beispieldaten</vt:lpstr>
      <vt:lpstr>SQL-Abfragen</vt:lpstr>
      <vt:lpstr>Views</vt:lpstr>
      <vt:lpstr>Lerneffekt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Teile</dc:title>
  <dc:creator>Jan Augstein</dc:creator>
  <cp:lastModifiedBy>Micha2</cp:lastModifiedBy>
  <cp:revision>12</cp:revision>
  <dcterms:created xsi:type="dcterms:W3CDTF">2018-01-30T12:54:02Z</dcterms:created>
  <dcterms:modified xsi:type="dcterms:W3CDTF">2018-01-30T23:32:36Z</dcterms:modified>
</cp:coreProperties>
</file>