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EBC6E-6448-436F-BA38-D825EA13F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624" y="2404534"/>
            <a:ext cx="8225379" cy="1646302"/>
          </a:xfrm>
        </p:spPr>
        <p:txBody>
          <a:bodyPr/>
          <a:lstStyle/>
          <a:p>
            <a:r>
              <a:rPr lang="de-DE" dirty="0"/>
              <a:t>Mobile Teile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2286A1-ED84-4F98-ACAA-4B0B0FF8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2157" y="4050833"/>
            <a:ext cx="5431845" cy="1096899"/>
          </a:xfrm>
        </p:spPr>
        <p:txBody>
          <a:bodyPr/>
          <a:lstStyle/>
          <a:p>
            <a:r>
              <a:rPr lang="de-DE" dirty="0"/>
              <a:t>Jan Augstein, Florian Wiese, Fabian Husemann, Alexandra, Michael Nickel, Daniel Räder </a:t>
            </a:r>
          </a:p>
        </p:txBody>
      </p:sp>
    </p:spTree>
    <p:extLst>
      <p:ext uri="{BB962C8B-B14F-4D97-AF65-F5344CB8AC3E}">
        <p14:creationId xmlns:p14="http://schemas.microsoft.com/office/powerpoint/2010/main" val="132055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FC7CF-E029-4A6E-A6BB-2BED1BA8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60049-6C81-4207-BEE3-FAEFC344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Organisation</a:t>
            </a:r>
          </a:p>
          <a:p>
            <a:r>
              <a:rPr lang="de-DE" dirty="0"/>
              <a:t>Beschreibung</a:t>
            </a:r>
          </a:p>
          <a:p>
            <a:r>
              <a:rPr lang="de-DE" dirty="0"/>
              <a:t>Meilensteine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43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E3BF5-FC19-4A47-92C2-CDD9862B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90F95-C62C-49C1-9D74-3B1939DC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Webanwendung</a:t>
            </a:r>
          </a:p>
          <a:p>
            <a:r>
              <a:rPr lang="de-DE" dirty="0"/>
              <a:t>Datenbank</a:t>
            </a:r>
          </a:p>
          <a:p>
            <a:r>
              <a:rPr lang="de-DE" dirty="0"/>
              <a:t>Vertrieb/Versand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42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63287-7C98-474B-B6BD-17C81E4B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3086A8-1EC2-4D11-9A56-D1946C72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verkaufen Autoteile in unserem Online-Shop</a:t>
            </a:r>
          </a:p>
          <a:p>
            <a:r>
              <a:rPr lang="de-DE" dirty="0"/>
              <a:t>Bereitstellung der gängigen Autohersteller</a:t>
            </a:r>
          </a:p>
          <a:p>
            <a:r>
              <a:rPr lang="de-DE" dirty="0"/>
              <a:t>Auch Drittanbieterware</a:t>
            </a:r>
          </a:p>
          <a:p>
            <a:r>
              <a:rPr lang="de-DE" dirty="0"/>
              <a:t>User können gebrauchte Teile anbieten</a:t>
            </a:r>
          </a:p>
          <a:p>
            <a:r>
              <a:rPr lang="de-DE" dirty="0"/>
              <a:t>Lieferung nach Hause</a:t>
            </a:r>
          </a:p>
          <a:p>
            <a:r>
              <a:rPr lang="de-DE" dirty="0"/>
              <a:t>Werkstattbelieferung B2B</a:t>
            </a:r>
          </a:p>
        </p:txBody>
      </p:sp>
    </p:spTree>
    <p:extLst>
      <p:ext uri="{BB962C8B-B14F-4D97-AF65-F5344CB8AC3E}">
        <p14:creationId xmlns:p14="http://schemas.microsoft.com/office/powerpoint/2010/main" val="311603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E997C-203E-4A8D-8D57-3362CA15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30EE5F-D5F3-4056-970C-DEBAD7C7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ER-Diagramme bis zum 5.12.17</a:t>
            </a:r>
          </a:p>
          <a:p>
            <a:r>
              <a:rPr lang="de-DE" dirty="0"/>
              <a:t>Datenbanken und Tabellen erstellen bis  zum 12.12.17</a:t>
            </a:r>
          </a:p>
          <a:p>
            <a:r>
              <a:rPr lang="de-DE" dirty="0"/>
              <a:t>Beispieldaten erstellen 19.12.17</a:t>
            </a:r>
          </a:p>
          <a:p>
            <a:r>
              <a:rPr lang="de-DE" dirty="0"/>
              <a:t>Abfragen erstellen bis zum 5.1.18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9218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71</Words>
  <Application>Microsoft Office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Mobile Teile</vt:lpstr>
      <vt:lpstr>Inhaltsverzeichnis</vt:lpstr>
      <vt:lpstr>Organisation</vt:lpstr>
      <vt:lpstr>Beschreibung</vt:lpstr>
      <vt:lpstr>Meilensteine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Online-Shop für Autoteile</dc:title>
  <dc:creator>Michael Nickel</dc:creator>
  <cp:lastModifiedBy>Michael Nickel</cp:lastModifiedBy>
  <cp:revision>5</cp:revision>
  <dcterms:created xsi:type="dcterms:W3CDTF">2017-11-21T12:44:34Z</dcterms:created>
  <dcterms:modified xsi:type="dcterms:W3CDTF">2017-11-21T13:24:32Z</dcterms:modified>
</cp:coreProperties>
</file>