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1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CEBC6E-6448-436F-BA38-D825EA13FE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8624" y="2404534"/>
            <a:ext cx="8225379" cy="1646302"/>
          </a:xfrm>
        </p:spPr>
        <p:txBody>
          <a:bodyPr/>
          <a:lstStyle/>
          <a:p>
            <a:r>
              <a:rPr lang="de-DE" dirty="0"/>
              <a:t>Mobile Teile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72286A1-ED84-4F98-ACAA-4B0B0FF89F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42157" y="4050833"/>
            <a:ext cx="5431845" cy="1096899"/>
          </a:xfrm>
        </p:spPr>
        <p:txBody>
          <a:bodyPr/>
          <a:lstStyle/>
          <a:p>
            <a:r>
              <a:rPr lang="de-DE" dirty="0"/>
              <a:t>Jan Augstein, Florian Wiese, Fabian Husemann, Alexandra, Michael Nickel, Daniel Räder </a:t>
            </a:r>
          </a:p>
        </p:txBody>
      </p:sp>
    </p:spTree>
    <p:extLst>
      <p:ext uri="{BB962C8B-B14F-4D97-AF65-F5344CB8AC3E}">
        <p14:creationId xmlns:p14="http://schemas.microsoft.com/office/powerpoint/2010/main" val="1320558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7FC7CF-E029-4A6E-A6BB-2BED1BA85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F60049-6C81-4207-BEE3-FAEFC344A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Organisation</a:t>
            </a:r>
          </a:p>
          <a:p>
            <a:r>
              <a:rPr lang="de-DE" dirty="0"/>
              <a:t>Beschreibung</a:t>
            </a:r>
          </a:p>
          <a:p>
            <a:r>
              <a:rPr lang="de-DE" dirty="0"/>
              <a:t>Meilensteine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6433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BE3BF5-FC19-4A47-92C2-CDD9862B4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Organisation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A90F95-C62C-49C1-9D74-3B1939DC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Webanwendung</a:t>
            </a:r>
          </a:p>
          <a:p>
            <a:r>
              <a:rPr lang="de-DE" dirty="0"/>
              <a:t>Datenbank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0424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963287-7C98-474B-B6BD-17C81E4BD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Beschreibung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23086A8-1EC2-4D11-9A56-D1946C729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Wir verkaufen Autoteile in unserem Online-Shop</a:t>
            </a:r>
          </a:p>
          <a:p>
            <a:r>
              <a:rPr lang="de-DE" dirty="0"/>
              <a:t>Bereitstellung der gängigen Autohersteller</a:t>
            </a:r>
          </a:p>
          <a:p>
            <a:r>
              <a:rPr lang="de-DE" dirty="0"/>
              <a:t>Auch Drittanbieterware</a:t>
            </a:r>
          </a:p>
          <a:p>
            <a:r>
              <a:rPr lang="de-DE" dirty="0"/>
              <a:t>User können gebrauchte Teile anbieten</a:t>
            </a:r>
          </a:p>
          <a:p>
            <a:r>
              <a:rPr lang="de-DE" dirty="0"/>
              <a:t>Lieferung nach Hause</a:t>
            </a:r>
          </a:p>
          <a:p>
            <a:r>
              <a:rPr lang="de-DE" dirty="0"/>
              <a:t>Werkstattbelieferung B2B</a:t>
            </a:r>
          </a:p>
        </p:txBody>
      </p:sp>
    </p:spTree>
    <p:extLst>
      <p:ext uri="{BB962C8B-B14F-4D97-AF65-F5344CB8AC3E}">
        <p14:creationId xmlns:p14="http://schemas.microsoft.com/office/powerpoint/2010/main" val="3116032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1E997C-203E-4A8D-8D57-3362CA151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Meilensteine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30EE5F-D5F3-4056-970C-DEBAD7C70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ER-Diagramme bis zum 5.12.17</a:t>
            </a:r>
          </a:p>
          <a:p>
            <a:r>
              <a:rPr lang="de-DE" dirty="0"/>
              <a:t>Datenbanken und Tabellen erstellen bis  zum 12.01.2018</a:t>
            </a:r>
          </a:p>
          <a:p>
            <a:r>
              <a:rPr lang="de-DE" dirty="0"/>
              <a:t>Beispieldaten erstellen 19.01.18</a:t>
            </a:r>
          </a:p>
          <a:p>
            <a:r>
              <a:rPr lang="de-DE" dirty="0"/>
              <a:t>Abfragen erstellen bis zum 19.1.18</a:t>
            </a:r>
          </a:p>
          <a:p>
            <a:r>
              <a:rPr lang="de-DE" dirty="0"/>
              <a:t>Datenbank an Website binden bis zur Abgabe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26921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5D891A-C216-45E8-A993-45B1A53FA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Das ERM</a:t>
            </a:r>
            <a:br>
              <a:rPr lang="de-DE" dirty="0"/>
            </a:br>
            <a:endParaRPr lang="de-DE" dirty="0"/>
          </a:p>
        </p:txBody>
      </p:sp>
      <p:pic>
        <p:nvPicPr>
          <p:cNvPr id="5" name="Inhaltsplatzhalter 4" descr="Ein Bild, das Text, Karte enthält.&#10;&#10;Mit sehr hoher Zuverlässigkeit generierte Beschreibung">
            <a:extLst>
              <a:ext uri="{FF2B5EF4-FFF2-40B4-BE49-F238E27FC236}">
                <a16:creationId xmlns:a16="http://schemas.microsoft.com/office/drawing/2014/main" id="{95137684-891C-4176-9B88-749A7D33D8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3684985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77</Words>
  <Application>Microsoft Office PowerPoint</Application>
  <PresentationFormat>Breitbild</PresentationFormat>
  <Paragraphs>26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Facette</vt:lpstr>
      <vt:lpstr>Mobile Teile</vt:lpstr>
      <vt:lpstr>Inhaltsverzeichnis</vt:lpstr>
      <vt:lpstr>Organisation</vt:lpstr>
      <vt:lpstr>Beschreibung</vt:lpstr>
      <vt:lpstr>Meilensteine</vt:lpstr>
      <vt:lpstr>Das ERM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Online-Shop für Autoteile</dc:title>
  <dc:creator>Michael Nickel</dc:creator>
  <cp:lastModifiedBy>Florian Wiese</cp:lastModifiedBy>
  <cp:revision>8</cp:revision>
  <dcterms:created xsi:type="dcterms:W3CDTF">2017-11-21T12:44:34Z</dcterms:created>
  <dcterms:modified xsi:type="dcterms:W3CDTF">2018-01-10T12:18:44Z</dcterms:modified>
</cp:coreProperties>
</file>