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58" r:id="rId3"/>
    <p:sldId id="261" r:id="rId4"/>
    <p:sldId id="269" r:id="rId5"/>
    <p:sldId id="262" r:id="rId6"/>
    <p:sldId id="267" r:id="rId7"/>
    <p:sldId id="264" r:id="rId8"/>
    <p:sldId id="266" r:id="rId9"/>
    <p:sldId id="270" r:id="rId10"/>
    <p:sldId id="265" r:id="rId11"/>
    <p:sldId id="272" r:id="rId12"/>
  </p:sldIdLst>
  <p:sldSz cx="9144000" cy="6858000" type="screen4x3"/>
  <p:notesSz cx="6858000" cy="9144000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F4F"/>
    <a:srgbClr val="141313"/>
    <a:srgbClr val="474746"/>
    <a:srgbClr val="323030"/>
    <a:srgbClr val="811A20"/>
    <a:srgbClr val="18233A"/>
    <a:srgbClr val="631D1D"/>
    <a:srgbClr val="62616E"/>
    <a:srgbClr val="053C7B"/>
    <a:srgbClr val="ACD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33983-0E26-4AB5-87BE-AFE728B88FF7}" v="46" dt="2020-02-14T09:14:00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2" autoAdjust="0"/>
    <p:restoredTop sz="94660"/>
  </p:normalViewPr>
  <p:slideViewPr>
    <p:cSldViewPr>
      <p:cViewPr varScale="1">
        <p:scale>
          <a:sx n="63" d="100"/>
          <a:sy n="63" d="100"/>
        </p:scale>
        <p:origin x="13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183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te B." userId="53c08f31a413db5e" providerId="LiveId" clId="{01A33983-0E26-4AB5-87BE-AFE728B88FF7}"/>
    <pc:docChg chg="undo custSel addSld delSld modSld sldOrd modMainMaster">
      <pc:chgData name="Mayte B." userId="53c08f31a413db5e" providerId="LiveId" clId="{01A33983-0E26-4AB5-87BE-AFE728B88FF7}" dt="2020-02-14T09:14:39.405" v="1649" actId="20577"/>
      <pc:docMkLst>
        <pc:docMk/>
      </pc:docMkLst>
      <pc:sldChg chg="modSp ord">
        <pc:chgData name="Mayte B." userId="53c08f31a413db5e" providerId="LiveId" clId="{01A33983-0E26-4AB5-87BE-AFE728B88FF7}" dt="2020-02-13T20:50:21.133" v="1166" actId="5793"/>
        <pc:sldMkLst>
          <pc:docMk/>
          <pc:sldMk cId="988818930" sldId="258"/>
        </pc:sldMkLst>
        <pc:spChg chg="mod">
          <ac:chgData name="Mayte B." userId="53c08f31a413db5e" providerId="LiveId" clId="{01A33983-0E26-4AB5-87BE-AFE728B88FF7}" dt="2020-02-13T20:50:21.133" v="1166" actId="5793"/>
          <ac:spMkLst>
            <pc:docMk/>
            <pc:sldMk cId="988818930" sldId="258"/>
            <ac:spMk id="5" creationId="{00000000-0000-0000-0000-000000000000}"/>
          </ac:spMkLst>
        </pc:spChg>
      </pc:sldChg>
      <pc:sldChg chg="addSp delSp modSp">
        <pc:chgData name="Mayte B." userId="53c08f31a413db5e" providerId="LiveId" clId="{01A33983-0E26-4AB5-87BE-AFE728B88FF7}" dt="2020-02-14T08:55:57.160" v="1532" actId="404"/>
        <pc:sldMkLst>
          <pc:docMk/>
          <pc:sldMk cId="3871607067" sldId="259"/>
        </pc:sldMkLst>
        <pc:spChg chg="add del mod">
          <ac:chgData name="Mayte B." userId="53c08f31a413db5e" providerId="LiveId" clId="{01A33983-0E26-4AB5-87BE-AFE728B88FF7}" dt="2020-02-14T08:48:33.005" v="1504"/>
          <ac:spMkLst>
            <pc:docMk/>
            <pc:sldMk cId="3871607067" sldId="259"/>
            <ac:spMk id="2" creationId="{87C97F39-E726-4766-9414-8DCC615A6A77}"/>
          </ac:spMkLst>
        </pc:spChg>
        <pc:spChg chg="mod">
          <ac:chgData name="Mayte B." userId="53c08f31a413db5e" providerId="LiveId" clId="{01A33983-0E26-4AB5-87BE-AFE728B88FF7}" dt="2020-02-13T16:47:06.052" v="16" actId="122"/>
          <ac:spMkLst>
            <pc:docMk/>
            <pc:sldMk cId="3871607067" sldId="259"/>
            <ac:spMk id="4" creationId="{00000000-0000-0000-0000-000000000000}"/>
          </ac:spMkLst>
        </pc:spChg>
        <pc:spChg chg="mod">
          <ac:chgData name="Mayte B." userId="53c08f31a413db5e" providerId="LiveId" clId="{01A33983-0E26-4AB5-87BE-AFE728B88FF7}" dt="2020-02-13T20:47:46.090" v="1153" actId="20577"/>
          <ac:spMkLst>
            <pc:docMk/>
            <pc:sldMk cId="3871607067" sldId="259"/>
            <ac:spMk id="5" creationId="{00000000-0000-0000-0000-000000000000}"/>
          </ac:spMkLst>
        </pc:spChg>
        <pc:spChg chg="add mod">
          <ac:chgData name="Mayte B." userId="53c08f31a413db5e" providerId="LiveId" clId="{01A33983-0E26-4AB5-87BE-AFE728B88FF7}" dt="2020-02-14T08:55:57.160" v="1532" actId="404"/>
          <ac:spMkLst>
            <pc:docMk/>
            <pc:sldMk cId="3871607067" sldId="259"/>
            <ac:spMk id="6" creationId="{A2A3D7CF-8B14-4BDC-BFA7-61FB32FA694F}"/>
          </ac:spMkLst>
        </pc:spChg>
        <pc:picChg chg="mod">
          <ac:chgData name="Mayte B." userId="53c08f31a413db5e" providerId="LiveId" clId="{01A33983-0E26-4AB5-87BE-AFE728B88FF7}" dt="2020-02-14T08:55:03.463" v="1525" actId="1076"/>
          <ac:picMkLst>
            <pc:docMk/>
            <pc:sldMk cId="3871607067" sldId="259"/>
            <ac:picMk id="3" creationId="{83E4DF63-A822-4491-BE86-C8054175C098}"/>
          </ac:picMkLst>
        </pc:picChg>
      </pc:sldChg>
      <pc:sldChg chg="addSp modSp">
        <pc:chgData name="Mayte B." userId="53c08f31a413db5e" providerId="LiveId" clId="{01A33983-0E26-4AB5-87BE-AFE728B88FF7}" dt="2020-02-14T08:57:28.945" v="1547" actId="1076"/>
        <pc:sldMkLst>
          <pc:docMk/>
          <pc:sldMk cId="3527610289" sldId="261"/>
        </pc:sldMkLst>
        <pc:spChg chg="mod">
          <ac:chgData name="Mayte B." userId="53c08f31a413db5e" providerId="LiveId" clId="{01A33983-0E26-4AB5-87BE-AFE728B88FF7}" dt="2020-02-13T18:56:26.300" v="1058" actId="20577"/>
          <ac:spMkLst>
            <pc:docMk/>
            <pc:sldMk cId="3527610289" sldId="261"/>
            <ac:spMk id="3" creationId="{8E196BE1-E872-4045-88C6-036191D28ABA}"/>
          </ac:spMkLst>
        </pc:spChg>
        <pc:spChg chg="add mod">
          <ac:chgData name="Mayte B." userId="53c08f31a413db5e" providerId="LiveId" clId="{01A33983-0E26-4AB5-87BE-AFE728B88FF7}" dt="2020-02-14T08:57:28.945" v="1547" actId="1076"/>
          <ac:spMkLst>
            <pc:docMk/>
            <pc:sldMk cId="3527610289" sldId="261"/>
            <ac:spMk id="6" creationId="{274DD2DC-505B-46E5-8574-5CFE023C6DCE}"/>
          </ac:spMkLst>
        </pc:spChg>
      </pc:sldChg>
      <pc:sldChg chg="modSp ord">
        <pc:chgData name="Mayte B." userId="53c08f31a413db5e" providerId="LiveId" clId="{01A33983-0E26-4AB5-87BE-AFE728B88FF7}" dt="2020-02-14T08:43:19.531" v="1492"/>
        <pc:sldMkLst>
          <pc:docMk/>
          <pc:sldMk cId="3879906783" sldId="262"/>
        </pc:sldMkLst>
        <pc:spChg chg="mod">
          <ac:chgData name="Mayte B." userId="53c08f31a413db5e" providerId="LiveId" clId="{01A33983-0E26-4AB5-87BE-AFE728B88FF7}" dt="2020-02-13T21:27:41.339" v="1376" actId="20577"/>
          <ac:spMkLst>
            <pc:docMk/>
            <pc:sldMk cId="3879906783" sldId="262"/>
            <ac:spMk id="3" creationId="{CE4C0966-4934-49D6-A8B4-3FBF65FB3EB9}"/>
          </ac:spMkLst>
        </pc:spChg>
      </pc:sldChg>
      <pc:sldChg chg="modSp">
        <pc:chgData name="Mayte B." userId="53c08f31a413db5e" providerId="LiveId" clId="{01A33983-0E26-4AB5-87BE-AFE728B88FF7}" dt="2020-02-13T16:54:02.002" v="234" actId="20577"/>
        <pc:sldMkLst>
          <pc:docMk/>
          <pc:sldMk cId="977531902" sldId="264"/>
        </pc:sldMkLst>
        <pc:spChg chg="mod">
          <ac:chgData name="Mayte B." userId="53c08f31a413db5e" providerId="LiveId" clId="{01A33983-0E26-4AB5-87BE-AFE728B88FF7}" dt="2020-02-13T16:54:02.002" v="234" actId="20577"/>
          <ac:spMkLst>
            <pc:docMk/>
            <pc:sldMk cId="977531902" sldId="264"/>
            <ac:spMk id="3" creationId="{CE4C0966-4934-49D6-A8B4-3FBF65FB3EB9}"/>
          </ac:spMkLst>
        </pc:spChg>
      </pc:sldChg>
      <pc:sldChg chg="modSp">
        <pc:chgData name="Mayte B." userId="53c08f31a413db5e" providerId="LiveId" clId="{01A33983-0E26-4AB5-87BE-AFE728B88FF7}" dt="2020-02-13T18:56:56.026" v="1080" actId="20577"/>
        <pc:sldMkLst>
          <pc:docMk/>
          <pc:sldMk cId="944986720" sldId="265"/>
        </pc:sldMkLst>
        <pc:spChg chg="mod">
          <ac:chgData name="Mayte B." userId="53c08f31a413db5e" providerId="LiveId" clId="{01A33983-0E26-4AB5-87BE-AFE728B88FF7}" dt="2020-02-13T18:56:56.026" v="1080" actId="20577"/>
          <ac:spMkLst>
            <pc:docMk/>
            <pc:sldMk cId="944986720" sldId="265"/>
            <ac:spMk id="3" creationId="{CE4C0966-4934-49D6-A8B4-3FBF65FB3EB9}"/>
          </ac:spMkLst>
        </pc:spChg>
      </pc:sldChg>
      <pc:sldChg chg="addSp modSp">
        <pc:chgData name="Mayte B." userId="53c08f31a413db5e" providerId="LiveId" clId="{01A33983-0E26-4AB5-87BE-AFE728B88FF7}" dt="2020-02-14T09:01:26.212" v="1549" actId="14100"/>
        <pc:sldMkLst>
          <pc:docMk/>
          <pc:sldMk cId="2251751127" sldId="266"/>
        </pc:sldMkLst>
        <pc:spChg chg="mod">
          <ac:chgData name="Mayte B." userId="53c08f31a413db5e" providerId="LiveId" clId="{01A33983-0E26-4AB5-87BE-AFE728B88FF7}" dt="2020-02-13T16:52:14.395" v="121" actId="20577"/>
          <ac:spMkLst>
            <pc:docMk/>
            <pc:sldMk cId="2251751127" sldId="266"/>
            <ac:spMk id="3" creationId="{38AAEFB7-02AB-4CDD-97AA-766FDDA80335}"/>
          </ac:spMkLst>
        </pc:spChg>
        <pc:picChg chg="add mod modCrop">
          <ac:chgData name="Mayte B." userId="53c08f31a413db5e" providerId="LiveId" clId="{01A33983-0E26-4AB5-87BE-AFE728B88FF7}" dt="2020-02-14T09:01:26.212" v="1549" actId="14100"/>
          <ac:picMkLst>
            <pc:docMk/>
            <pc:sldMk cId="2251751127" sldId="266"/>
            <ac:picMk id="4" creationId="{27A7C4E8-F4A3-46D3-A68F-7B8D9466E2C7}"/>
          </ac:picMkLst>
        </pc:picChg>
      </pc:sldChg>
      <pc:sldChg chg="addSp delSp modSp modNotesTx">
        <pc:chgData name="Mayte B." userId="53c08f31a413db5e" providerId="LiveId" clId="{01A33983-0E26-4AB5-87BE-AFE728B88FF7}" dt="2020-02-14T09:13:27.754" v="1627" actId="20577"/>
        <pc:sldMkLst>
          <pc:docMk/>
          <pc:sldMk cId="1158972536" sldId="267"/>
        </pc:sldMkLst>
        <pc:spChg chg="add mod">
          <ac:chgData name="Mayte B." userId="53c08f31a413db5e" providerId="LiveId" clId="{01A33983-0E26-4AB5-87BE-AFE728B88FF7}" dt="2020-02-13T21:43:40.254" v="1404" actId="1076"/>
          <ac:spMkLst>
            <pc:docMk/>
            <pc:sldMk cId="1158972536" sldId="267"/>
            <ac:spMk id="5" creationId="{F2022735-9D32-4B1B-BB74-83866CF9BABD}"/>
          </ac:spMkLst>
        </pc:spChg>
        <pc:spChg chg="add mod">
          <ac:chgData name="Mayte B." userId="53c08f31a413db5e" providerId="LiveId" clId="{01A33983-0E26-4AB5-87BE-AFE728B88FF7}" dt="2020-02-13T21:47:26.571" v="1469" actId="1076"/>
          <ac:spMkLst>
            <pc:docMk/>
            <pc:sldMk cId="1158972536" sldId="267"/>
            <ac:spMk id="11" creationId="{DECE890F-4B94-46E4-8999-1130AD9929BF}"/>
          </ac:spMkLst>
        </pc:spChg>
        <pc:spChg chg="add mod">
          <ac:chgData name="Mayte B." userId="53c08f31a413db5e" providerId="LiveId" clId="{01A33983-0E26-4AB5-87BE-AFE728B88FF7}" dt="2020-02-13T21:44:42.402" v="1413" actId="14100"/>
          <ac:spMkLst>
            <pc:docMk/>
            <pc:sldMk cId="1158972536" sldId="267"/>
            <ac:spMk id="12" creationId="{26BAFB6A-D23A-49A9-B4BF-65132E7FE093}"/>
          </ac:spMkLst>
        </pc:spChg>
        <pc:spChg chg="add mod">
          <ac:chgData name="Mayte B." userId="53c08f31a413db5e" providerId="LiveId" clId="{01A33983-0E26-4AB5-87BE-AFE728B88FF7}" dt="2020-02-13T21:49:46.075" v="1491" actId="1076"/>
          <ac:spMkLst>
            <pc:docMk/>
            <pc:sldMk cId="1158972536" sldId="267"/>
            <ac:spMk id="13" creationId="{5DFD6AA9-A232-47EA-B4CE-43B88C107C85}"/>
          </ac:spMkLst>
        </pc:spChg>
        <pc:spChg chg="add del mod">
          <ac:chgData name="Mayte B." userId="53c08f31a413db5e" providerId="LiveId" clId="{01A33983-0E26-4AB5-87BE-AFE728B88FF7}" dt="2020-02-13T21:46:44.058" v="1457"/>
          <ac:spMkLst>
            <pc:docMk/>
            <pc:sldMk cId="1158972536" sldId="267"/>
            <ac:spMk id="16" creationId="{FBBB126B-1A18-460D-90D0-C492F9A3B94A}"/>
          </ac:spMkLst>
        </pc:spChg>
        <pc:spChg chg="add mod">
          <ac:chgData name="Mayte B." userId="53c08f31a413db5e" providerId="LiveId" clId="{01A33983-0E26-4AB5-87BE-AFE728B88FF7}" dt="2020-02-13T21:48:49.424" v="1483" actId="1076"/>
          <ac:spMkLst>
            <pc:docMk/>
            <pc:sldMk cId="1158972536" sldId="267"/>
            <ac:spMk id="17" creationId="{362C492C-483A-4109-8976-FD9A6289BB82}"/>
          </ac:spMkLst>
        </pc:spChg>
        <pc:spChg chg="add mod">
          <ac:chgData name="Mayte B." userId="53c08f31a413db5e" providerId="LiveId" clId="{01A33983-0E26-4AB5-87BE-AFE728B88FF7}" dt="2020-02-13T21:46:59.698" v="1461" actId="1076"/>
          <ac:spMkLst>
            <pc:docMk/>
            <pc:sldMk cId="1158972536" sldId="267"/>
            <ac:spMk id="18" creationId="{FEEA0892-36F9-4D8E-AD52-22D300A2C0ED}"/>
          </ac:spMkLst>
        </pc:spChg>
        <pc:spChg chg="add mod">
          <ac:chgData name="Mayte B." userId="53c08f31a413db5e" providerId="LiveId" clId="{01A33983-0E26-4AB5-87BE-AFE728B88FF7}" dt="2020-02-13T21:47:06.145" v="1463" actId="1076"/>
          <ac:spMkLst>
            <pc:docMk/>
            <pc:sldMk cId="1158972536" sldId="267"/>
            <ac:spMk id="19" creationId="{6CC1AA5E-AC7E-45A1-A75D-0C855652E63E}"/>
          </ac:spMkLst>
        </pc:spChg>
        <pc:spChg chg="add mod">
          <ac:chgData name="Mayte B." userId="53c08f31a413db5e" providerId="LiveId" clId="{01A33983-0E26-4AB5-87BE-AFE728B88FF7}" dt="2020-02-13T21:47:20.210" v="1467" actId="1076"/>
          <ac:spMkLst>
            <pc:docMk/>
            <pc:sldMk cId="1158972536" sldId="267"/>
            <ac:spMk id="20" creationId="{9E582D32-0E4D-4F12-8F70-61E734F7F94D}"/>
          </ac:spMkLst>
        </pc:spChg>
        <pc:spChg chg="add mod">
          <ac:chgData name="Mayte B." userId="53c08f31a413db5e" providerId="LiveId" clId="{01A33983-0E26-4AB5-87BE-AFE728B88FF7}" dt="2020-02-13T21:47:40.691" v="1474" actId="1076"/>
          <ac:spMkLst>
            <pc:docMk/>
            <pc:sldMk cId="1158972536" sldId="267"/>
            <ac:spMk id="21" creationId="{EC023E61-D23B-45ED-8EA5-C84D88CD94B0}"/>
          </ac:spMkLst>
        </pc:spChg>
        <pc:spChg chg="add mod">
          <ac:chgData name="Mayte B." userId="53c08f31a413db5e" providerId="LiveId" clId="{01A33983-0E26-4AB5-87BE-AFE728B88FF7}" dt="2020-02-13T21:47:35.876" v="1473" actId="1076"/>
          <ac:spMkLst>
            <pc:docMk/>
            <pc:sldMk cId="1158972536" sldId="267"/>
            <ac:spMk id="22" creationId="{05D0A640-2EF4-4438-A7BE-29503956F40C}"/>
          </ac:spMkLst>
        </pc:spChg>
        <pc:spChg chg="add mod">
          <ac:chgData name="Mayte B." userId="53c08f31a413db5e" providerId="LiveId" clId="{01A33983-0E26-4AB5-87BE-AFE728B88FF7}" dt="2020-02-13T21:48:00.821" v="1480" actId="1076"/>
          <ac:spMkLst>
            <pc:docMk/>
            <pc:sldMk cId="1158972536" sldId="267"/>
            <ac:spMk id="23" creationId="{C1A88487-EBA0-4E6C-8392-C644CB02AFF9}"/>
          </ac:spMkLst>
        </pc:spChg>
        <pc:spChg chg="add mod">
          <ac:chgData name="Mayte B." userId="53c08f31a413db5e" providerId="LiveId" clId="{01A33983-0E26-4AB5-87BE-AFE728B88FF7}" dt="2020-02-13T21:48:45.878" v="1482" actId="1076"/>
          <ac:spMkLst>
            <pc:docMk/>
            <pc:sldMk cId="1158972536" sldId="267"/>
            <ac:spMk id="24" creationId="{4C477838-7B0B-4A3D-841C-1C973CA7292D}"/>
          </ac:spMkLst>
        </pc:spChg>
        <pc:picChg chg="add del mod">
          <ac:chgData name="Mayte B." userId="53c08f31a413db5e" providerId="LiveId" clId="{01A33983-0E26-4AB5-87BE-AFE728B88FF7}" dt="2020-02-13T21:48:53.579" v="1485" actId="1076"/>
          <ac:picMkLst>
            <pc:docMk/>
            <pc:sldMk cId="1158972536" sldId="267"/>
            <ac:picMk id="4" creationId="{C44F716B-8C5F-4045-ABDE-5E2C4EC0532E}"/>
          </ac:picMkLst>
        </pc:picChg>
        <pc:cxnChg chg="add mod">
          <ac:chgData name="Mayte B." userId="53c08f31a413db5e" providerId="LiveId" clId="{01A33983-0E26-4AB5-87BE-AFE728B88FF7}" dt="2020-02-13T21:45:15.104" v="1441" actId="208"/>
          <ac:cxnSpMkLst>
            <pc:docMk/>
            <pc:sldMk cId="1158972536" sldId="267"/>
            <ac:cxnSpMk id="7" creationId="{A43185ED-A8E3-4DAC-B886-B38EBFFDD0E9}"/>
          </ac:cxnSpMkLst>
        </pc:cxnChg>
        <pc:cxnChg chg="add del mod">
          <ac:chgData name="Mayte B." userId="53c08f31a413db5e" providerId="LiveId" clId="{01A33983-0E26-4AB5-87BE-AFE728B88FF7}" dt="2020-02-13T21:45:35.383" v="1443" actId="11529"/>
          <ac:cxnSpMkLst>
            <pc:docMk/>
            <pc:sldMk cId="1158972536" sldId="267"/>
            <ac:cxnSpMk id="15" creationId="{13916CDF-43DE-4797-B7A4-15CC22370C89}"/>
          </ac:cxnSpMkLst>
        </pc:cxnChg>
      </pc:sldChg>
      <pc:sldChg chg="modSp del">
        <pc:chgData name="Mayte B." userId="53c08f31a413db5e" providerId="LiveId" clId="{01A33983-0E26-4AB5-87BE-AFE728B88FF7}" dt="2020-02-13T20:47:03.521" v="1113" actId="2696"/>
        <pc:sldMkLst>
          <pc:docMk/>
          <pc:sldMk cId="1154387236" sldId="268"/>
        </pc:sldMkLst>
        <pc:spChg chg="mod">
          <ac:chgData name="Mayte B." userId="53c08f31a413db5e" providerId="LiveId" clId="{01A33983-0E26-4AB5-87BE-AFE728B88FF7}" dt="2020-02-13T20:46:55.672" v="1112" actId="20577"/>
          <ac:spMkLst>
            <pc:docMk/>
            <pc:sldMk cId="1154387236" sldId="268"/>
            <ac:spMk id="3" creationId="{22857241-E511-4D03-A2B1-1824E2035203}"/>
          </ac:spMkLst>
        </pc:spChg>
      </pc:sldChg>
      <pc:sldChg chg="modSp add modNotesTx">
        <pc:chgData name="Mayte B." userId="53c08f31a413db5e" providerId="LiveId" clId="{01A33983-0E26-4AB5-87BE-AFE728B88FF7}" dt="2020-02-14T09:13:32.761" v="1632" actId="20577"/>
        <pc:sldMkLst>
          <pc:docMk/>
          <pc:sldMk cId="2779039694" sldId="269"/>
        </pc:sldMkLst>
        <pc:spChg chg="mod">
          <ac:chgData name="Mayte B." userId="53c08f31a413db5e" providerId="LiveId" clId="{01A33983-0E26-4AB5-87BE-AFE728B88FF7}" dt="2020-02-13T18:41:01.880" v="456" actId="20577"/>
          <ac:spMkLst>
            <pc:docMk/>
            <pc:sldMk cId="2779039694" sldId="269"/>
            <ac:spMk id="2" creationId="{F668D531-B0D7-4A40-BCA3-62A31227686A}"/>
          </ac:spMkLst>
        </pc:spChg>
        <pc:spChg chg="mod">
          <ac:chgData name="Mayte B." userId="53c08f31a413db5e" providerId="LiveId" clId="{01A33983-0E26-4AB5-87BE-AFE728B88FF7}" dt="2020-02-13T18:53:45.349" v="1053" actId="20577"/>
          <ac:spMkLst>
            <pc:docMk/>
            <pc:sldMk cId="2779039694" sldId="269"/>
            <ac:spMk id="3" creationId="{AF9980BE-15FC-4D9A-873C-1492B7B4DE2E}"/>
          </ac:spMkLst>
        </pc:spChg>
      </pc:sldChg>
      <pc:sldChg chg="modSp add">
        <pc:chgData name="Mayte B." userId="53c08f31a413db5e" providerId="LiveId" clId="{01A33983-0E26-4AB5-87BE-AFE728B88FF7}" dt="2020-02-14T09:02:38.078" v="1619" actId="20577"/>
        <pc:sldMkLst>
          <pc:docMk/>
          <pc:sldMk cId="1423081437" sldId="270"/>
        </pc:sldMkLst>
        <pc:spChg chg="mod">
          <ac:chgData name="Mayte B." userId="53c08f31a413db5e" providerId="LiveId" clId="{01A33983-0E26-4AB5-87BE-AFE728B88FF7}" dt="2020-02-14T09:02:38.078" v="1619" actId="20577"/>
          <ac:spMkLst>
            <pc:docMk/>
            <pc:sldMk cId="1423081437" sldId="270"/>
            <ac:spMk id="3" creationId="{CE4C0966-4934-49D6-A8B4-3FBF65FB3EB9}"/>
          </ac:spMkLst>
        </pc:spChg>
      </pc:sldChg>
      <pc:sldChg chg="modSp add modNotesTx">
        <pc:chgData name="Mayte B." userId="53c08f31a413db5e" providerId="LiveId" clId="{01A33983-0E26-4AB5-87BE-AFE728B88FF7}" dt="2020-02-14T09:14:39.405" v="1649" actId="20577"/>
        <pc:sldMkLst>
          <pc:docMk/>
          <pc:sldMk cId="2525967868" sldId="271"/>
        </pc:sldMkLst>
        <pc:spChg chg="mod">
          <ac:chgData name="Mayte B." userId="53c08f31a413db5e" providerId="LiveId" clId="{01A33983-0E26-4AB5-87BE-AFE728B88FF7}" dt="2020-02-14T09:01:48.673" v="1572" actId="20577"/>
          <ac:spMkLst>
            <pc:docMk/>
            <pc:sldMk cId="2525967868" sldId="271"/>
            <ac:spMk id="2" creationId="{F4E5BBDD-2756-4CEB-B0A6-C609CB494DEF}"/>
          </ac:spMkLst>
        </pc:spChg>
      </pc:sldChg>
      <pc:sldChg chg="add modNotesTx">
        <pc:chgData name="Mayte B." userId="53c08f31a413db5e" providerId="LiveId" clId="{01A33983-0E26-4AB5-87BE-AFE728B88FF7}" dt="2020-02-14T09:14:23.028" v="1644" actId="20577"/>
        <pc:sldMkLst>
          <pc:docMk/>
          <pc:sldMk cId="1347339678" sldId="272"/>
        </pc:sldMkLst>
      </pc:sldChg>
      <pc:sldMasterChg chg="modSldLayout">
        <pc:chgData name="Mayte B." userId="53c08f31a413db5e" providerId="LiveId" clId="{01A33983-0E26-4AB5-87BE-AFE728B88FF7}" dt="2020-02-14T08:57:02.430" v="1545" actId="14100"/>
        <pc:sldMasterMkLst>
          <pc:docMk/>
          <pc:sldMasterMk cId="0" sldId="2147483648"/>
        </pc:sldMasterMkLst>
        <pc:sldLayoutChg chg="addSp modSp">
          <pc:chgData name="Mayte B." userId="53c08f31a413db5e" providerId="LiveId" clId="{01A33983-0E26-4AB5-87BE-AFE728B88FF7}" dt="2020-02-14T08:57:02.430" v="1545" actId="14100"/>
          <pc:sldLayoutMkLst>
            <pc:docMk/>
            <pc:sldMasterMk cId="0" sldId="2147483648"/>
            <pc:sldLayoutMk cId="1214823751" sldId="2147483683"/>
          </pc:sldLayoutMkLst>
          <pc:picChg chg="add mod">
            <ac:chgData name="Mayte B." userId="53c08f31a413db5e" providerId="LiveId" clId="{01A33983-0E26-4AB5-87BE-AFE728B88FF7}" dt="2020-02-14T08:55:55.903" v="1531" actId="571"/>
            <ac:picMkLst>
              <pc:docMk/>
              <pc:sldMasterMk cId="0" sldId="2147483648"/>
              <pc:sldLayoutMk cId="1214823751" sldId="2147483683"/>
              <ac:picMk id="5" creationId="{93FE42D8-315E-419E-A8FE-36AD0F981718}"/>
            </ac:picMkLst>
          </pc:picChg>
          <pc:picChg chg="add mod ord">
            <ac:chgData name="Mayte B." userId="53c08f31a413db5e" providerId="LiveId" clId="{01A33983-0E26-4AB5-87BE-AFE728B88FF7}" dt="2020-02-14T08:57:02.430" v="1545" actId="14100"/>
            <ac:picMkLst>
              <pc:docMk/>
              <pc:sldMasterMk cId="0" sldId="2147483648"/>
              <pc:sldLayoutMk cId="1214823751" sldId="2147483683"/>
              <ac:picMk id="6" creationId="{63BA8A12-60A1-4207-9377-39C96B128CF5}"/>
            </ac:picMkLst>
          </pc:picChg>
          <pc:picChg chg="mod">
            <ac:chgData name="Mayte B." userId="53c08f31a413db5e" providerId="LiveId" clId="{01A33983-0E26-4AB5-87BE-AFE728B88FF7}" dt="2020-02-14T08:56:50.180" v="1543" actId="1076"/>
            <ac:picMkLst>
              <pc:docMk/>
              <pc:sldMasterMk cId="0" sldId="2147483648"/>
              <pc:sldLayoutMk cId="1214823751" sldId="2147483683"/>
              <ac:picMk id="14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33F4651-AEF6-4138-9DCC-50559E09B0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ACCA011-A8A0-485C-B07D-9E9FA97DBA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D000F-C45B-4579-8566-0624414AC517}" type="datetimeFigureOut">
              <a:rPr lang="nl-BE" smtClean="0"/>
              <a:t>14/02/2020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1B092F-8302-4F8E-B937-BC5CD0CF6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E1029A-D32B-446E-A2BA-2D2A541F5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EF670-A81F-4472-8670-785B5293C55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708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4D8A6-E91F-2349-9524-29B4C5A5DC24}" type="datetimeFigureOut">
              <a:rPr lang="nl-NL" smtClean="0"/>
              <a:t>14-2-2020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21A2C-3C7C-D545-A329-5793AF5DBC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862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Wietse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290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Mayte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5719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Mayte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64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Eline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85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Eline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234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Eline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39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Eline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224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Wietse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9894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Wietse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46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Mayte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9898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Mayte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212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water, buiten, surfen, man&#10;&#10;Automatisch gegenereerde beschrijving">
            <a:extLst>
              <a:ext uri="{FF2B5EF4-FFF2-40B4-BE49-F238E27FC236}">
                <a16:creationId xmlns:a16="http://schemas.microsoft.com/office/drawing/2014/main" id="{63BA8A12-60A1-4207-9377-39C96B128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6" b="6924"/>
          <a:stretch/>
        </p:blipFill>
        <p:spPr>
          <a:xfrm>
            <a:off x="179512" y="260647"/>
            <a:ext cx="8784976" cy="3806823"/>
          </a:xfrm>
          <a:prstGeom prst="rect">
            <a:avLst/>
          </a:prstGeom>
        </p:spPr>
      </p:pic>
      <p:pic>
        <p:nvPicPr>
          <p:cNvPr id="14" name="Afbeelding 13" descr="logo-slide-titel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784976" cy="6535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4293096"/>
            <a:ext cx="6984776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941122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F4F4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482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logo-slid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76200"/>
            <a:ext cx="8869680" cy="6687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49844"/>
          </a:xfrm>
          <a:ln>
            <a:noFill/>
          </a:ln>
        </p:spPr>
        <p:txBody>
          <a:bodyPr>
            <a:normAutofit/>
          </a:bodyPr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040560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8132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559652E-C199-334F-9320-471B095246A8}" type="datetime1">
              <a:rPr lang="nl-BE"/>
              <a:pPr/>
              <a:t>14/02/2020</a:t>
            </a:fld>
            <a:endParaRPr lang="nl-BE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1760" y="6381328"/>
            <a:ext cx="446449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82916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BBB2625E-E22D-324D-B6D3-F6234E5E9FE9}" type="slidenum">
              <a:rPr lang="nl-BE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64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62C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 descr="logo-slide-titel-wi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4468"/>
            <a:ext cx="8640960" cy="640267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836712"/>
            <a:ext cx="6984776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tussenslide</a:t>
            </a:r>
            <a:endParaRPr lang="nl-B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1484738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Ondertitel</a:t>
            </a:r>
            <a:r>
              <a:rPr lang="en-US" dirty="0"/>
              <a:t> </a:t>
            </a:r>
            <a:r>
              <a:rPr lang="en-US" dirty="0" err="1"/>
              <a:t>tussenslide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329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C988CC6-97EB-4A45-9195-47EF7C52919D}" type="datetime1">
              <a:rPr lang="nl-BE"/>
              <a:pPr/>
              <a:t>14/02/2020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76D89C-E8B9-AE4E-B6DF-5DF853DAFA02}" type="slidenum">
              <a:rPr lang="nl-BE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Modelleerweek - </a:t>
            </a:r>
            <a:r>
              <a:rPr lang="nl-NL" dirty="0" err="1"/>
              <a:t>Aquafin</a:t>
            </a:r>
            <a:endParaRPr lang="nl-NL" dirty="0"/>
          </a:p>
        </p:txBody>
      </p:sp>
      <p:sp>
        <p:nvSpPr>
          <p:cNvPr id="5" name="Sub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1600" dirty="0"/>
              <a:t>Mayte Bongaerts, Eline Schouteden en Wietse </a:t>
            </a:r>
            <a:r>
              <a:rPr lang="nl-NL" sz="1600" dirty="0" err="1"/>
              <a:t>Vaes</a:t>
            </a:r>
            <a:endParaRPr lang="nl-NL" sz="1600" dirty="0"/>
          </a:p>
        </p:txBody>
      </p:sp>
      <p:pic>
        <p:nvPicPr>
          <p:cNvPr id="3" name="Afbeelding 2" descr="Afbeelding met water, buiten, surfen, man&#10;&#10;Automatisch gegenereerde beschrijving">
            <a:extLst>
              <a:ext uri="{FF2B5EF4-FFF2-40B4-BE49-F238E27FC236}">
                <a16:creationId xmlns:a16="http://schemas.microsoft.com/office/drawing/2014/main" id="{83E4DF63-A822-4491-BE86-C8054175C0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6" b="6924"/>
          <a:stretch/>
        </p:blipFill>
        <p:spPr>
          <a:xfrm>
            <a:off x="251520" y="260648"/>
            <a:ext cx="8640960" cy="3744416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2A3D7CF-8B14-4BDC-BFA7-61FB32FA694F}"/>
              </a:ext>
            </a:extLst>
          </p:cNvPr>
          <p:cNvSpPr/>
          <p:nvPr/>
        </p:nvSpPr>
        <p:spPr>
          <a:xfrm>
            <a:off x="2483768" y="5788173"/>
            <a:ext cx="64087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i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Aquafin</a:t>
            </a:r>
            <a:r>
              <a:rPr lang="nl-NL" sz="9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(</a:t>
            </a:r>
            <a:r>
              <a:rPr lang="nl-NL" sz="9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z.d.</a:t>
            </a:r>
            <a:r>
              <a:rPr lang="nl-NL" sz="9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-b). [Illustratie]. Geraadpleegd van https://www.aquafin.be/nl-be</a:t>
            </a:r>
            <a:endParaRPr lang="nl-NL" sz="9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0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CC36C-B03E-47EF-B634-332808B6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Output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4C0966-4934-49D6-A8B4-3FBF65FB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/>
              <a:t>Geen optimale output</a:t>
            </a:r>
          </a:p>
          <a:p>
            <a:r>
              <a:rPr lang="nl-BE" sz="2400" dirty="0"/>
              <a:t>Redenen</a:t>
            </a:r>
            <a:endParaRPr lang="nl-BE" sz="1600" dirty="0"/>
          </a:p>
          <a:p>
            <a:pPr lvl="1"/>
            <a:r>
              <a:rPr lang="nl-BE" sz="2000" dirty="0"/>
              <a:t>Duurt te lang</a:t>
            </a:r>
          </a:p>
          <a:p>
            <a:pPr marL="457200" lvl="1" indent="0">
              <a:buNone/>
            </a:pPr>
            <a:r>
              <a:rPr lang="nl-BE" sz="2000" dirty="0">
                <a:sym typeface="Wingdings" panose="05000000000000000000" pitchFamily="2" charset="2"/>
              </a:rPr>
              <a:t> compromis: grotere marge op VTE</a:t>
            </a:r>
            <a:endParaRPr lang="nl-BE" sz="2000" dirty="0"/>
          </a:p>
          <a:p>
            <a:pPr marL="457200" lvl="1" indent="0">
              <a:buNone/>
            </a:pPr>
            <a:r>
              <a:rPr lang="nl-BE" sz="2000" dirty="0"/>
              <a:t>    gevolg: gemiddeld 0,1-0,9 te veel</a:t>
            </a:r>
          </a:p>
          <a:p>
            <a:pPr lvl="1"/>
            <a:r>
              <a:rPr lang="nl-BE" sz="2000" dirty="0"/>
              <a:t>Inefficiënt groepen gemaakt</a:t>
            </a:r>
          </a:p>
          <a:p>
            <a:pPr lvl="1"/>
            <a:endParaRPr lang="nl-BE" sz="2000" dirty="0"/>
          </a:p>
          <a:p>
            <a:pPr lvl="1"/>
            <a:endParaRPr lang="nl-BE" sz="2000" dirty="0"/>
          </a:p>
          <a:p>
            <a:pPr lvl="1"/>
            <a:endParaRPr lang="nl-BE" sz="2000" dirty="0"/>
          </a:p>
          <a:p>
            <a:pPr marL="457200" lvl="1" indent="0"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4498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Modelleerweek - </a:t>
            </a:r>
            <a:r>
              <a:rPr lang="nl-NL" dirty="0" err="1"/>
              <a:t>Aquafin</a:t>
            </a:r>
            <a:endParaRPr lang="nl-NL" dirty="0"/>
          </a:p>
        </p:txBody>
      </p:sp>
      <p:sp>
        <p:nvSpPr>
          <p:cNvPr id="5" name="Sub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1600" dirty="0"/>
              <a:t>Mayte Bongaerts, Eline Schouteden en Wietse </a:t>
            </a:r>
            <a:r>
              <a:rPr lang="nl-NL" sz="1600" dirty="0" err="1"/>
              <a:t>Vaes</a:t>
            </a:r>
            <a:endParaRPr lang="nl-NL" sz="1600" dirty="0"/>
          </a:p>
        </p:txBody>
      </p:sp>
      <p:pic>
        <p:nvPicPr>
          <p:cNvPr id="3" name="Afbeelding 2" descr="Afbeelding met water, buiten, surfen, man&#10;&#10;Automatisch gegenereerde beschrijving">
            <a:extLst>
              <a:ext uri="{FF2B5EF4-FFF2-40B4-BE49-F238E27FC236}">
                <a16:creationId xmlns:a16="http://schemas.microsoft.com/office/drawing/2014/main" id="{83E4DF63-A822-4491-BE86-C8054175C0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6" b="6924"/>
          <a:stretch/>
        </p:blipFill>
        <p:spPr>
          <a:xfrm>
            <a:off x="251520" y="260648"/>
            <a:ext cx="8640960" cy="3744416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2A3D7CF-8B14-4BDC-BFA7-61FB32FA694F}"/>
              </a:ext>
            </a:extLst>
          </p:cNvPr>
          <p:cNvSpPr/>
          <p:nvPr/>
        </p:nvSpPr>
        <p:spPr>
          <a:xfrm>
            <a:off x="2483768" y="5788173"/>
            <a:ext cx="64087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i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Aquafin</a:t>
            </a:r>
            <a:r>
              <a:rPr lang="nl-NL" sz="9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(</a:t>
            </a:r>
            <a:r>
              <a:rPr lang="nl-NL" sz="9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z.d.</a:t>
            </a:r>
            <a:r>
              <a:rPr lang="nl-NL" sz="9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-b). [Illustratie]. Geraadpleegd van https://www.aquafin.be/nl-be</a:t>
            </a:r>
            <a:endParaRPr lang="nl-NL" sz="9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3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Inhoudstafel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/>
              <a:t>Introductie</a:t>
            </a:r>
          </a:p>
          <a:p>
            <a:r>
              <a:rPr lang="nl-NL" sz="2400" dirty="0"/>
              <a:t>Gedachtegang</a:t>
            </a:r>
          </a:p>
          <a:p>
            <a:r>
              <a:rPr lang="nl-NL" sz="2400" dirty="0"/>
              <a:t>Input</a:t>
            </a:r>
          </a:p>
          <a:p>
            <a:r>
              <a:rPr lang="nl-NL" sz="2400" dirty="0"/>
              <a:t>Aanpak</a:t>
            </a:r>
          </a:p>
          <a:p>
            <a:r>
              <a:rPr lang="nl-NL" sz="2400" dirty="0"/>
              <a:t>Output</a:t>
            </a:r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8881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D846C-1674-4E88-AF28-A13A375F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Introductie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196BE1-E872-4045-88C6-036191D28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/>
              <a:t>Zuivering rioolwater</a:t>
            </a:r>
          </a:p>
          <a:p>
            <a:r>
              <a:rPr lang="nl-BE" sz="2400" dirty="0"/>
              <a:t>Verschillende pomp- en zuiveringsstations over Vlaanderen</a:t>
            </a:r>
          </a:p>
          <a:p>
            <a:endParaRPr lang="nl-BE" sz="2400" dirty="0"/>
          </a:p>
          <a:p>
            <a:r>
              <a:rPr lang="nl-BE" sz="2400" dirty="0"/>
              <a:t>Taak: nieuwe groepen maken</a:t>
            </a:r>
          </a:p>
          <a:p>
            <a:pPr lvl="1"/>
            <a:r>
              <a:rPr lang="nl-BE" sz="2000" dirty="0"/>
              <a:t>Reistijden werknemer naar installatie minimaliseren</a:t>
            </a:r>
          </a:p>
          <a:p>
            <a:endParaRPr lang="nl-BE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F4ABA73-7376-4DC2-B6B5-E437F1F29D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825140"/>
            <a:ext cx="1988840" cy="198884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74DD2DC-505B-46E5-8574-5CFE023C6DCE}"/>
              </a:ext>
            </a:extLst>
          </p:cNvPr>
          <p:cNvSpPr txBox="1"/>
          <p:nvPr/>
        </p:nvSpPr>
        <p:spPr>
          <a:xfrm>
            <a:off x="179512" y="633080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i="1" dirty="0">
                <a:latin typeface="Verdana" panose="020B0604030504040204" pitchFamily="34" charset="0"/>
                <a:ea typeface="Verdana" panose="020B0604030504040204" pitchFamily="34" charset="0"/>
              </a:rPr>
              <a:t>Logo </a:t>
            </a:r>
            <a:r>
              <a:rPr lang="nl-NL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Aquafin</a:t>
            </a:r>
            <a:r>
              <a:rPr lang="nl-NL" sz="800" dirty="0">
                <a:latin typeface="Verdana" panose="020B0604030504040204" pitchFamily="34" charset="0"/>
                <a:ea typeface="Verdana" panose="020B0604030504040204" pitchFamily="34" charset="0"/>
              </a:rPr>
              <a:t>. (2018). [Illustratie]. Geraadpleegd van https://www.waterportaal.be/Publicaties/Media/TabId/274/ArtMID/758/ArticleID/99/Effluent-waterzuiverzing-Aquafin-als-alternatieve-waterbron.aspx</a:t>
            </a:r>
          </a:p>
        </p:txBody>
      </p:sp>
    </p:spTree>
    <p:extLst>
      <p:ext uri="{BB962C8B-B14F-4D97-AF65-F5344CB8AC3E}">
        <p14:creationId xmlns:p14="http://schemas.microsoft.com/office/powerpoint/2010/main" val="352761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8D531-B0D7-4A40-BCA3-62A31227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Gedachtegang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9980BE-15FC-4D9A-873C-1492B7B4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/>
              <a:t>Afstand </a:t>
            </a:r>
            <a:r>
              <a:rPr lang="nl-BE" sz="2400" dirty="0">
                <a:sym typeface="Wingdings" panose="05000000000000000000" pitchFamily="2" charset="2"/>
              </a:rPr>
              <a:t> grenzen maken</a:t>
            </a:r>
          </a:p>
          <a:p>
            <a:pPr lvl="1"/>
            <a:r>
              <a:rPr lang="nl-BE" sz="2000" dirty="0">
                <a:sym typeface="Wingdings" panose="05000000000000000000" pitchFamily="2" charset="2"/>
              </a:rPr>
              <a:t>Moeilijk te maken</a:t>
            </a:r>
          </a:p>
          <a:p>
            <a:pPr lvl="1"/>
            <a:r>
              <a:rPr lang="nl-BE" sz="2000" dirty="0">
                <a:sym typeface="Wingdings" panose="05000000000000000000" pitchFamily="2" charset="2"/>
              </a:rPr>
              <a:t>Niet accuraat</a:t>
            </a:r>
          </a:p>
          <a:p>
            <a:r>
              <a:rPr lang="nl-BE" sz="2400" dirty="0">
                <a:sym typeface="Wingdings" panose="05000000000000000000" pitchFamily="2" charset="2"/>
              </a:rPr>
              <a:t>Reistijd</a:t>
            </a:r>
          </a:p>
          <a:p>
            <a:pPr lvl="1"/>
            <a:r>
              <a:rPr lang="nl-BE" sz="2000" dirty="0">
                <a:sym typeface="Wingdings" panose="05000000000000000000" pitchFamily="2" charset="2"/>
              </a:rPr>
              <a:t>Wél accuraat</a:t>
            </a:r>
          </a:p>
        </p:txBody>
      </p:sp>
    </p:spTree>
    <p:extLst>
      <p:ext uri="{BB962C8B-B14F-4D97-AF65-F5344CB8AC3E}">
        <p14:creationId xmlns:p14="http://schemas.microsoft.com/office/powerpoint/2010/main" val="277903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CC36C-B03E-47EF-B634-332808B6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 Input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4C0966-4934-49D6-A8B4-3FBF65FB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/>
              <a:t>Adressen en actieve kalender werknemers</a:t>
            </a:r>
          </a:p>
          <a:p>
            <a:r>
              <a:rPr lang="nl-BE" sz="2400" dirty="0"/>
              <a:t>Adressen en VTE stations</a:t>
            </a:r>
          </a:p>
          <a:p>
            <a:pPr lvl="1"/>
            <a:r>
              <a:rPr lang="nl-BE" sz="2000" dirty="0"/>
              <a:t>VTE = maat om tewerkstelling weer te geven</a:t>
            </a:r>
          </a:p>
          <a:p>
            <a:pPr lvl="1"/>
            <a:r>
              <a:rPr lang="nl-BE" sz="2000" dirty="0"/>
              <a:t>Berekend uit aantal controles</a:t>
            </a:r>
            <a:br>
              <a:rPr lang="nl-BE" sz="2000" dirty="0"/>
            </a:br>
            <a:r>
              <a:rPr lang="nl-BE" sz="2000" dirty="0"/>
              <a:t>200 controles = 1 VTE</a:t>
            </a:r>
          </a:p>
          <a:p>
            <a:pPr marL="457200" lvl="1" indent="0">
              <a:buNone/>
            </a:pPr>
            <a:endParaRPr lang="nl-BE" sz="2000" dirty="0"/>
          </a:p>
          <a:p>
            <a:r>
              <a:rPr lang="nl-BE" sz="2400" dirty="0"/>
              <a:t>Reistijden belangrijker dan VTE</a:t>
            </a:r>
          </a:p>
          <a:p>
            <a:pPr marL="0" indent="0">
              <a:buNone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7990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AF83A-570D-4385-BF1E-3B5B2ABC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Installaties groeperen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1254A4-343A-45A6-B59B-FAC011B3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/>
              <a:t>Pompstations (PS) </a:t>
            </a:r>
            <a:r>
              <a:rPr lang="nl-BE" sz="2400" dirty="0"/>
              <a:t>gekoppeld </a:t>
            </a:r>
            <a:r>
              <a:rPr lang="nl-BE" sz="2400"/>
              <a:t>aan rioolwaterzuiveringsinstallaties (RWZI)</a:t>
            </a:r>
            <a:endParaRPr lang="nl-BE" sz="2400" dirty="0"/>
          </a:p>
          <a:p>
            <a:pPr marL="0" indent="0">
              <a:buNone/>
            </a:pPr>
            <a:r>
              <a:rPr lang="nl-BE" sz="2400" dirty="0"/>
              <a:t>	</a:t>
            </a:r>
            <a:r>
              <a:rPr lang="nl-BE" sz="2400" dirty="0">
                <a:sym typeface="Wingdings" panose="05000000000000000000" pitchFamily="2" charset="2"/>
              </a:rPr>
              <a:t> vaste groep </a:t>
            </a:r>
            <a:endParaRPr lang="nl-BE" sz="24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44F716B-8C5F-4045-ABDE-5E2C4EC0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778" y="2551300"/>
            <a:ext cx="4674443" cy="349766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F2022735-9D32-4B1B-BB74-83866CF9BABD}"/>
              </a:ext>
            </a:extLst>
          </p:cNvPr>
          <p:cNvSpPr txBox="1"/>
          <p:nvPr/>
        </p:nvSpPr>
        <p:spPr>
          <a:xfrm>
            <a:off x="6712718" y="25310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RWZI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A43185ED-A8E3-4DAC-B886-B38EBFFDD0E9}"/>
              </a:ext>
            </a:extLst>
          </p:cNvPr>
          <p:cNvCxnSpPr>
            <a:cxnSpLocks/>
          </p:cNvCxnSpPr>
          <p:nvPr/>
        </p:nvCxnSpPr>
        <p:spPr>
          <a:xfrm flipH="1">
            <a:off x="4860032" y="2780928"/>
            <a:ext cx="1872208" cy="16608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DECE890F-4B94-46E4-8999-1130AD9929BF}"/>
              </a:ext>
            </a:extLst>
          </p:cNvPr>
          <p:cNvSpPr txBox="1"/>
          <p:nvPr/>
        </p:nvSpPr>
        <p:spPr>
          <a:xfrm>
            <a:off x="5004048" y="4756052"/>
            <a:ext cx="88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PS</a:t>
            </a:r>
            <a:endParaRPr lang="nl-BE" sz="1200" dirty="0"/>
          </a:p>
        </p:txBody>
      </p:sp>
      <p:sp>
        <p:nvSpPr>
          <p:cNvPr id="12" name="Linkeraccolade 11">
            <a:extLst>
              <a:ext uri="{FF2B5EF4-FFF2-40B4-BE49-F238E27FC236}">
                <a16:creationId xmlns:a16="http://schemas.microsoft.com/office/drawing/2014/main" id="{26BAFB6A-D23A-49A9-B4BF-65132E7FE093}"/>
              </a:ext>
            </a:extLst>
          </p:cNvPr>
          <p:cNvSpPr/>
          <p:nvPr/>
        </p:nvSpPr>
        <p:spPr>
          <a:xfrm>
            <a:off x="2234779" y="2715686"/>
            <a:ext cx="386284" cy="316158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DFD6AA9-A232-47EA-B4CE-43B88C107C85}"/>
              </a:ext>
            </a:extLst>
          </p:cNvPr>
          <p:cNvSpPr txBox="1"/>
          <p:nvPr/>
        </p:nvSpPr>
        <p:spPr>
          <a:xfrm>
            <a:off x="218106" y="3824808"/>
            <a:ext cx="2198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Gegroepeerde installaties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362C492C-483A-4109-8976-FD9A6289BB82}"/>
              </a:ext>
            </a:extLst>
          </p:cNvPr>
          <p:cNvSpPr txBox="1"/>
          <p:nvPr/>
        </p:nvSpPr>
        <p:spPr>
          <a:xfrm>
            <a:off x="3794069" y="3572469"/>
            <a:ext cx="88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PS</a:t>
            </a:r>
            <a:endParaRPr lang="nl-BE" sz="1200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FEEA0892-36F9-4D8E-AD52-22D300A2C0ED}"/>
              </a:ext>
            </a:extLst>
          </p:cNvPr>
          <p:cNvSpPr txBox="1"/>
          <p:nvPr/>
        </p:nvSpPr>
        <p:spPr>
          <a:xfrm>
            <a:off x="2963881" y="3902427"/>
            <a:ext cx="88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PS</a:t>
            </a:r>
            <a:endParaRPr lang="nl-BE" sz="1200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6CC1AA5E-AC7E-45A1-A75D-0C855652E63E}"/>
              </a:ext>
            </a:extLst>
          </p:cNvPr>
          <p:cNvSpPr txBox="1"/>
          <p:nvPr/>
        </p:nvSpPr>
        <p:spPr>
          <a:xfrm>
            <a:off x="3380828" y="4377382"/>
            <a:ext cx="88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PS</a:t>
            </a:r>
            <a:endParaRPr lang="nl-BE" sz="1200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9E582D32-0E4D-4F12-8F70-61E734F7F94D}"/>
              </a:ext>
            </a:extLst>
          </p:cNvPr>
          <p:cNvSpPr txBox="1"/>
          <p:nvPr/>
        </p:nvSpPr>
        <p:spPr>
          <a:xfrm>
            <a:off x="3807645" y="5164536"/>
            <a:ext cx="88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PS</a:t>
            </a:r>
            <a:endParaRPr lang="nl-BE" sz="1200" dirty="0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EC023E61-D23B-45ED-8EA5-C84D88CD94B0}"/>
              </a:ext>
            </a:extLst>
          </p:cNvPr>
          <p:cNvSpPr txBox="1"/>
          <p:nvPr/>
        </p:nvSpPr>
        <p:spPr>
          <a:xfrm>
            <a:off x="4251295" y="2916105"/>
            <a:ext cx="88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PS</a:t>
            </a:r>
            <a:endParaRPr lang="nl-BE" sz="12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05D0A640-2EF4-4438-A7BE-29503956F40C}"/>
              </a:ext>
            </a:extLst>
          </p:cNvPr>
          <p:cNvSpPr txBox="1"/>
          <p:nvPr/>
        </p:nvSpPr>
        <p:spPr>
          <a:xfrm>
            <a:off x="5300464" y="4091074"/>
            <a:ext cx="88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PS</a:t>
            </a:r>
            <a:endParaRPr lang="nl-BE" sz="1200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C1A88487-EBA0-4E6C-8392-C644CB02AFF9}"/>
              </a:ext>
            </a:extLst>
          </p:cNvPr>
          <p:cNvSpPr txBox="1"/>
          <p:nvPr/>
        </p:nvSpPr>
        <p:spPr>
          <a:xfrm>
            <a:off x="4694814" y="3486254"/>
            <a:ext cx="88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PS</a:t>
            </a:r>
            <a:endParaRPr lang="nl-BE" sz="1200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4C477838-7B0B-4A3D-841C-1C973CA7292D}"/>
              </a:ext>
            </a:extLst>
          </p:cNvPr>
          <p:cNvSpPr txBox="1"/>
          <p:nvPr/>
        </p:nvSpPr>
        <p:spPr>
          <a:xfrm>
            <a:off x="5128304" y="3014333"/>
            <a:ext cx="88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PS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115897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CC36C-B03E-47EF-B634-332808B6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Werknemers plaatsen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4C0966-4934-49D6-A8B4-3FBF65FB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/>
              <a:t>Elke werknemer: 10 dichtstbijzijnde installaties</a:t>
            </a:r>
          </a:p>
          <a:p>
            <a:r>
              <a:rPr lang="nl-BE" sz="2400" dirty="0"/>
              <a:t>Via backtracking beste locatie vinden</a:t>
            </a:r>
          </a:p>
          <a:p>
            <a:endParaRPr lang="nl-BE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E4345BF-E810-41CA-B403-C80A4CC96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3140968"/>
            <a:ext cx="3960440" cy="23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3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E9303-2EFE-4067-B894-C12B5573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RWZI’s</a:t>
            </a:r>
            <a:r>
              <a:rPr lang="nl-BE" dirty="0"/>
              <a:t> koppelen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AAEFB7-02AB-4CDD-97AA-766FDDA8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/>
              <a:t>Groepen maken</a:t>
            </a:r>
          </a:p>
          <a:p>
            <a:pPr lvl="1"/>
            <a:r>
              <a:rPr lang="nl-BE" sz="2000" dirty="0"/>
              <a:t>Startpunt vast gekozen</a:t>
            </a:r>
          </a:p>
          <a:p>
            <a:pPr lvl="1"/>
            <a:r>
              <a:rPr lang="nl-BE" sz="2000" dirty="0"/>
              <a:t>Groep rond startpunt</a:t>
            </a:r>
          </a:p>
          <a:p>
            <a:pPr lvl="1"/>
            <a:r>
              <a:rPr lang="nl-BE" sz="2000" dirty="0"/>
              <a:t>Nieuw startpunt aan rand gekozen enz.</a:t>
            </a:r>
          </a:p>
          <a:p>
            <a:pPr lvl="1"/>
            <a:endParaRPr lang="nl-BE" sz="2000" dirty="0"/>
          </a:p>
          <a:p>
            <a:r>
              <a:rPr lang="nl-BE" sz="2400" dirty="0"/>
              <a:t>Overgebleven installaties</a:t>
            </a:r>
          </a:p>
          <a:p>
            <a:pPr lvl="1"/>
            <a:r>
              <a:rPr lang="nl-BE" sz="2000" dirty="0"/>
              <a:t>Gekoppeld aan dichtstbijzijnde installatie</a:t>
            </a:r>
          </a:p>
          <a:p>
            <a:pPr marL="457200" lvl="1" indent="0">
              <a:buNone/>
            </a:pPr>
            <a:r>
              <a:rPr lang="nl-BE" sz="2000" dirty="0">
                <a:sym typeface="Wingdings" panose="05000000000000000000" pitchFamily="2" charset="2"/>
              </a:rPr>
              <a:t> nauwkeuriger maken</a:t>
            </a:r>
            <a:endParaRPr lang="nl-BE" sz="2000" dirty="0"/>
          </a:p>
          <a:p>
            <a:endParaRPr lang="nl-BE" sz="2400" dirty="0"/>
          </a:p>
          <a:p>
            <a:endParaRPr lang="nl-BE" sz="2400" dirty="0"/>
          </a:p>
          <a:p>
            <a:endParaRPr lang="nl-BE" sz="24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7A7C4E8-F4A3-46D3-A68F-7B8D9466E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71" r="12305" b="8617"/>
          <a:stretch/>
        </p:blipFill>
        <p:spPr>
          <a:xfrm>
            <a:off x="2699792" y="3569016"/>
            <a:ext cx="4752528" cy="25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5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CC36C-B03E-47EF-B634-332808B6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Output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4C0966-4934-49D6-A8B4-3FBF65FB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/>
              <a:t>Werknemers toegewezen aan installatie</a:t>
            </a:r>
          </a:p>
          <a:p>
            <a:r>
              <a:rPr lang="nl-BE" sz="2400" dirty="0"/>
              <a:t>Groepen van installaties</a:t>
            </a:r>
          </a:p>
          <a:p>
            <a:endParaRPr lang="nl-BE" sz="2400" dirty="0"/>
          </a:p>
          <a:p>
            <a:r>
              <a:rPr lang="nl-BE" sz="2400" dirty="0"/>
              <a:t>Eerst: ±150 uur heen en terug</a:t>
            </a:r>
          </a:p>
          <a:p>
            <a:r>
              <a:rPr lang="nl-BE" sz="2400" dirty="0"/>
              <a:t>Nu: ±80 uur heen en terug</a:t>
            </a:r>
          </a:p>
          <a:p>
            <a:pPr marL="0" indent="0">
              <a:buNone/>
            </a:pPr>
            <a:r>
              <a:rPr lang="nl-BE" sz="2400" dirty="0">
                <a:sym typeface="Wingdings" panose="05000000000000000000" pitchFamily="2" charset="2"/>
              </a:rPr>
              <a:t>   verbetering van 70 uur </a:t>
            </a:r>
            <a:endParaRPr lang="nl-BE" sz="2000" dirty="0"/>
          </a:p>
          <a:p>
            <a:pPr lvl="1"/>
            <a:endParaRPr lang="nl-BE" sz="2000" dirty="0"/>
          </a:p>
          <a:p>
            <a:pPr lvl="1"/>
            <a:endParaRPr lang="nl-BE" sz="2000" dirty="0"/>
          </a:p>
          <a:p>
            <a:pPr lvl="1"/>
            <a:endParaRPr lang="nl-BE" sz="2000" dirty="0"/>
          </a:p>
          <a:p>
            <a:pPr marL="457200" lvl="1" indent="0"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42308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1883</TotalTime>
  <Words>307</Words>
  <Application>Microsoft Office PowerPoint</Application>
  <PresentationFormat>Diavoorstelling (4:3)</PresentationFormat>
  <Paragraphs>99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Office Theme</vt:lpstr>
      <vt:lpstr>Modelleerweek - Aquafin</vt:lpstr>
      <vt:lpstr>Inhoudstafel</vt:lpstr>
      <vt:lpstr>Introductie</vt:lpstr>
      <vt:lpstr>Gedachtegang</vt:lpstr>
      <vt:lpstr> Input</vt:lpstr>
      <vt:lpstr>Installaties groeperen</vt:lpstr>
      <vt:lpstr>Werknemers plaatsen</vt:lpstr>
      <vt:lpstr>RWZI’s koppelen</vt:lpstr>
      <vt:lpstr>Output</vt:lpstr>
      <vt:lpstr>Output</vt:lpstr>
      <vt:lpstr>Modelleerweek - Aquafin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lambr</dc:creator>
  <cp:lastModifiedBy>Wietse Vaes</cp:lastModifiedBy>
  <cp:revision>90</cp:revision>
  <cp:lastPrinted>2016-12-19T08:56:06Z</cp:lastPrinted>
  <dcterms:created xsi:type="dcterms:W3CDTF">2009-12-01T15:52:26Z</dcterms:created>
  <dcterms:modified xsi:type="dcterms:W3CDTF">2020-02-14T10:32:35Z</dcterms:modified>
</cp:coreProperties>
</file>