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317" r:id="rId3"/>
    <p:sldId id="318" r:id="rId4"/>
    <p:sldId id="319" r:id="rId5"/>
    <p:sldId id="320" r:id="rId6"/>
    <p:sldId id="321" r:id="rId7"/>
    <p:sldId id="309" r:id="rId8"/>
    <p:sldId id="314" r:id="rId9"/>
    <p:sldId id="312" r:id="rId10"/>
    <p:sldId id="313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7047-D54C-4CF0-B5FF-1A30CE8A9357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B4D5-6395-44F0-B610-5400979FB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96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10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68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96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6B4D5-6395-44F0-B610-5400979FB22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972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C403-C8E5-4089-9436-FA1CDC92D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Numerieke methoden (1805)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2293"/>
            <a:ext cx="9144000" cy="1655762"/>
          </a:xfrm>
        </p:spPr>
        <p:txBody>
          <a:bodyPr/>
          <a:lstStyle/>
          <a:p>
            <a:r>
              <a:rPr lang="nl-NL" dirty="0"/>
              <a:t>Sorin POP (D252, sorin.pop@uhasselt.be), Maikel BOSSCHAERT (C153, maikel.bosschaert@uhasselt.be)</a:t>
            </a:r>
          </a:p>
        </p:txBody>
      </p:sp>
    </p:spTree>
    <p:extLst>
      <p:ext uri="{BB962C8B-B14F-4D97-AF65-F5344CB8AC3E}">
        <p14:creationId xmlns:p14="http://schemas.microsoft.com/office/powerpoint/2010/main" val="228183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r>
              <a:rPr lang="en-US" sz="3600" dirty="0">
                <a:solidFill>
                  <a:srgbClr val="0070C0"/>
                </a:solidFill>
              </a:rPr>
              <a:t>: </a:t>
            </a:r>
            <a:r>
              <a:rPr lang="en-US" sz="3600" dirty="0" err="1">
                <a:solidFill>
                  <a:srgbClr val="0070C0"/>
                </a:solidFill>
              </a:rPr>
              <a:t>formule</a:t>
            </a:r>
            <a:r>
              <a:rPr lang="en-US" sz="3600" dirty="0">
                <a:solidFill>
                  <a:srgbClr val="0070C0"/>
                </a:solidFill>
              </a:rPr>
              <a:t> van Newton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graads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446" y="1338887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Newton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(x-x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)+b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(x-x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)(x-x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ℙ</a:t>
            </a:r>
            <a:r>
              <a:rPr lang="nl-NL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204" y="1918770"/>
            <a:ext cx="11836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Gedeelde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differenties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→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ℝ - continu 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De gedeelde differentie van orde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als</a:t>
            </a:r>
          </a:p>
          <a:p>
            <a:pPr algn="just"/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nl-N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])/(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731" y="3421982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731" y="3926722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Gevolg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hangt niet van de volgorde van de punten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j = 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731" y="4431462"/>
            <a:ext cx="118361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Idee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Bij de benadering van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 met veeltermen van lagere orde 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2, …) </a:t>
            </a:r>
          </a:p>
          <a:p>
            <a:pPr algn="just"/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Gebruik eerst de punten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dichst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liggen. </a:t>
            </a:r>
          </a:p>
          <a:p>
            <a:pPr algn="just"/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Methode van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Aitken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recursieve berekening van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1, … 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…,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Nieuwe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makkelijk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toegevoegd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worden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62068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Vandaag</a:t>
            </a:r>
            <a:r>
              <a:rPr lang="en-US" dirty="0"/>
              <a:t>:</a:t>
            </a:r>
          </a:p>
          <a:p>
            <a:pPr marL="1371600" lvl="3" indent="0">
              <a:buNone/>
            </a:pPr>
            <a:r>
              <a:rPr lang="en-US" sz="2000" dirty="0" err="1"/>
              <a:t>Veelterm</a:t>
            </a:r>
            <a:r>
              <a:rPr lang="en-US" sz="2000" dirty="0"/>
              <a:t> </a:t>
            </a:r>
            <a:r>
              <a:rPr lang="en-US" sz="2000" dirty="0" err="1"/>
              <a:t>interpolatie</a:t>
            </a:r>
            <a:r>
              <a:rPr lang="en-US" sz="2000" dirty="0"/>
              <a:t>: </a:t>
            </a:r>
          </a:p>
          <a:p>
            <a:pPr lvl="4"/>
            <a:r>
              <a:rPr lang="en-US" sz="2000" dirty="0"/>
              <a:t>Lagrange</a:t>
            </a:r>
          </a:p>
          <a:p>
            <a:pPr lvl="4"/>
            <a:r>
              <a:rPr lang="en-US" sz="2000" dirty="0"/>
              <a:t>Newton</a:t>
            </a:r>
          </a:p>
          <a:p>
            <a:pPr lvl="4"/>
            <a:r>
              <a:rPr lang="en-US" sz="2000" dirty="0" err="1"/>
              <a:t>Hermite</a:t>
            </a:r>
            <a:endParaRPr lang="en-US" sz="2000" dirty="0"/>
          </a:p>
          <a:p>
            <a:pPr lvl="4"/>
            <a:r>
              <a:rPr lang="en-US" sz="2000" dirty="0"/>
              <a:t>Splines</a:t>
            </a:r>
          </a:p>
          <a:p>
            <a:pPr lvl="3"/>
            <a:endParaRPr lang="en-US" sz="2000" dirty="0"/>
          </a:p>
          <a:p>
            <a:pPr lvl="3"/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err="1"/>
              <a:t>Bedankt</a:t>
            </a:r>
            <a:r>
              <a:rPr lang="en-US" sz="3600" dirty="0"/>
              <a:t> en tot </a:t>
            </a:r>
            <a:r>
              <a:rPr lang="en-US" sz="3600" dirty="0" err="1"/>
              <a:t>ziens</a:t>
            </a:r>
            <a:r>
              <a:rPr lang="en-US" sz="3600" dirty="0"/>
              <a:t>!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55966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0"/>
            <a:ext cx="11939241" cy="5349445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 …, n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(bijv.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 Bepaal een simpele functie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waarvoor geldt </a:t>
            </a:r>
          </a:p>
          <a:p>
            <a:pPr marL="0" indent="0">
              <a:buNone/>
            </a:pP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voor alle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i=0, 1, …, n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polynoom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= 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(veelterm interpolatie)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15136"/>
            <a:ext cx="497629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3636600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M.a.w. bepaal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reel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3528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8312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03512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09292" y="2535316"/>
            <a:ext cx="0" cy="72008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96" y="1248031"/>
            <a:ext cx="4976291" cy="31320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1446" y="4573677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i=0,…,n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bestaat er een unieke veelterm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1446" y="5077063"/>
                <a:ext cx="11836189" cy="1582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Expliciete </a:t>
                </a: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vorm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volgens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Lagrange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voor alle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j = 0,…, n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5077063"/>
                <a:ext cx="11836189" cy="1582997"/>
              </a:xfrm>
              <a:prstGeom prst="rect">
                <a:avLst/>
              </a:prstGeom>
              <a:blipFill rotWithShape="0">
                <a:blip r:embed="rId3"/>
                <a:stretch>
                  <a:fillRect l="-515" t="-26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9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r>
              <a:rPr lang="en-US" sz="3600" dirty="0">
                <a:solidFill>
                  <a:srgbClr val="0070C0"/>
                </a:solidFill>
              </a:rPr>
              <a:t>: </a:t>
            </a:r>
            <a:r>
              <a:rPr lang="en-US" sz="3600" dirty="0" err="1">
                <a:solidFill>
                  <a:srgbClr val="0070C0"/>
                </a:solidFill>
              </a:rPr>
              <a:t>interpolatiefout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446" y="1338887"/>
                <a:ext cx="11836189" cy="1546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Interpolatiefout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Veronderstel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→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 - glad, met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f(x) -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?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Stelling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nl-NL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bestaat er voor elke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een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1338887"/>
                <a:ext cx="11836189" cy="1546385"/>
              </a:xfrm>
              <a:prstGeom prst="rect">
                <a:avLst/>
              </a:prstGeom>
              <a:blipFill rotWithShape="0">
                <a:blip r:embed="rId2"/>
                <a:stretch>
                  <a:fillRect l="-515" t="-27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445" y="3107215"/>
                <a:ext cx="6827525" cy="1568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Gevolg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|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–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)…(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 [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dicht bij elkaar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schatten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5" y="3107215"/>
                <a:ext cx="6827525" cy="1568186"/>
              </a:xfrm>
              <a:prstGeom prst="rect">
                <a:avLst/>
              </a:prstGeom>
              <a:blipFill rotWithShape="0">
                <a:blip r:embed="rId3"/>
                <a:stretch>
                  <a:fillRect l="-893" b="-62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r>
              <a:rPr lang="en-US" sz="3600" dirty="0">
                <a:solidFill>
                  <a:srgbClr val="0070C0"/>
                </a:solidFill>
              </a:rPr>
              <a:t>: </a:t>
            </a:r>
            <a:r>
              <a:rPr lang="en-US" sz="3600" dirty="0" err="1">
                <a:solidFill>
                  <a:srgbClr val="0070C0"/>
                </a:solidFill>
              </a:rPr>
              <a:t>interpolatiefout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446" y="1338887"/>
                <a:ext cx="11836189" cy="3637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Interpolatiefout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Veronderstel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→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 - glad, met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f(x) -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?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Stelling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nl-NL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bestaat er voor elke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een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Gevolg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|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–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)…(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 [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dicht bij elkaar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schatten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1338887"/>
                <a:ext cx="11836189" cy="3637791"/>
              </a:xfrm>
              <a:prstGeom prst="rect">
                <a:avLst/>
              </a:prstGeom>
              <a:blipFill rotWithShape="0">
                <a:blip r:embed="rId2"/>
                <a:stretch>
                  <a:fillRect l="-515" t="-1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15" y="3451224"/>
            <a:ext cx="4330931" cy="3248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1446" y="4810099"/>
                <a:ext cx="4458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sin(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…,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4810099"/>
                <a:ext cx="445827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366" t="-7576" r="-410" b="-257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r>
              <a:rPr lang="en-US" sz="3600" dirty="0">
                <a:solidFill>
                  <a:srgbClr val="0070C0"/>
                </a:solidFill>
              </a:rPr>
              <a:t>: </a:t>
            </a:r>
            <a:r>
              <a:rPr lang="en-US" sz="3600" dirty="0" err="1">
                <a:solidFill>
                  <a:srgbClr val="0070C0"/>
                </a:solidFill>
              </a:rPr>
              <a:t>interpolatiefout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graad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446" y="1338887"/>
                <a:ext cx="11836189" cy="3330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Interpolatiefout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Veronderstel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→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 - glad, met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f(x) -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?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Stelling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nl-NL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Dan bestaat er voor elke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een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[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Gevolg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|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≤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–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)…(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nl-NL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)|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 [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nl-NL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nl-NL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dicht bij elkaar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schatten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1338887"/>
                <a:ext cx="11836189" cy="3330014"/>
              </a:xfrm>
              <a:prstGeom prst="rect">
                <a:avLst/>
              </a:prstGeom>
              <a:blipFill rotWithShape="0">
                <a:blip r:embed="rId2"/>
                <a:stretch>
                  <a:fillRect l="-515" t="-1282" b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69" y="3476624"/>
            <a:ext cx="4330931" cy="3248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1446" y="4916057"/>
                <a:ext cx="6715428" cy="1368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sin(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…,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groter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interval!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1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4916057"/>
                <a:ext cx="6715428" cy="1368965"/>
              </a:xfrm>
              <a:prstGeom prst="rect">
                <a:avLst/>
              </a:prstGeom>
              <a:blipFill rotWithShape="0">
                <a:blip r:embed="rId4"/>
                <a:stretch>
                  <a:fillRect l="-907" t="-2222" r="-272" b="-5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r>
              <a:rPr lang="en-US" sz="3600" dirty="0">
                <a:solidFill>
                  <a:srgbClr val="0070C0"/>
                </a:solidFill>
              </a:rPr>
              <a:t>: Lagrange </a:t>
            </a:r>
            <a:r>
              <a:rPr lang="en-US" sz="3600" dirty="0" err="1">
                <a:solidFill>
                  <a:srgbClr val="0070C0"/>
                </a:solidFill>
              </a:rPr>
              <a:t>veeltermen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graads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= 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446" y="1330009"/>
                <a:ext cx="11836189" cy="2872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Expliciete </a:t>
                </a: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vorm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volgens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Lagrange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)…(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ℙ</a:t>
                </a:r>
                <a:r>
                  <a:rPr lang="nl-NL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z.d.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voor alle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j = 0,…, n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sz="20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NL" sz="20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l-N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nl-N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complexiteit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nieuwe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punten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convergentie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6" y="1330009"/>
                <a:ext cx="11836189" cy="2872709"/>
              </a:xfrm>
              <a:prstGeom prst="rect">
                <a:avLst/>
              </a:prstGeom>
              <a:blipFill rotWithShape="0">
                <a:blip r:embed="rId3"/>
                <a:stretch>
                  <a:fillRect l="-515" t="-1274" b="-169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2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graads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= 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679" y="1288265"/>
                <a:ext cx="118361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1/(1+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-5+10*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…,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9" y="1288265"/>
                <a:ext cx="11836189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567" b="-146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6" y="2450615"/>
            <a:ext cx="5334462" cy="4000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79" y="2450615"/>
            <a:ext cx="5334462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Veelterm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interpolatie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23583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679" y="833801"/>
            <a:ext cx="11939241" cy="486999"/>
          </a:xfrm>
          <a:prstGeom prst="rect">
            <a:avLst/>
          </a:prstGeom>
          <a:ln>
            <a:noFill/>
            <a:prstDash val="sysDot"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Gegeven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i=0, 1,…, n.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Bepaal de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graads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veelterm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= 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x+a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voor alle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679" y="1250687"/>
                <a:ext cx="118361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Runge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1/(1+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-5+10*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…,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9" y="1250687"/>
                <a:ext cx="11836189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567" b="-146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23731" y="5571980"/>
            <a:ext cx="11836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→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ℝ continu. Er bestaat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ℕ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z.d.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rij {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nl-N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ℕ} van in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terpolerende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veeltermen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convergeert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39419"/>
            <a:ext cx="4270159" cy="3202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64" y="2007871"/>
            <a:ext cx="4578889" cy="3434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1" y="2155883"/>
            <a:ext cx="4287098" cy="3215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64" y="1899727"/>
            <a:ext cx="4809709" cy="36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Breedbeeld</PresentationFormat>
  <Paragraphs>104</Paragraphs>
  <Slides>11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Numerieke methoden (1805)</vt:lpstr>
      <vt:lpstr>Interpolatie</vt:lpstr>
      <vt:lpstr>Veelterm interpolatie</vt:lpstr>
      <vt:lpstr>Veelterm interpolatie: interpolatiefout </vt:lpstr>
      <vt:lpstr>Veelterm interpolatie: interpolatiefout </vt:lpstr>
      <vt:lpstr>Veelterm interpolatie: interpolatiefout </vt:lpstr>
      <vt:lpstr>Veelterm interpolatie: Lagrange veeltermen</vt:lpstr>
      <vt:lpstr>Veelterm interpolatie</vt:lpstr>
      <vt:lpstr>Veelterm interpolatie</vt:lpstr>
      <vt:lpstr>Veelterm interpolatie: formule van Newton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2017-02-12T16:18:45Z</dcterms:created>
  <dcterms:modified xsi:type="dcterms:W3CDTF">2019-03-25T12:41:49Z</dcterms:modified>
</cp:coreProperties>
</file>