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317" r:id="rId3"/>
    <p:sldId id="318" r:id="rId4"/>
    <p:sldId id="319" r:id="rId5"/>
    <p:sldId id="309" r:id="rId6"/>
    <p:sldId id="313" r:id="rId7"/>
    <p:sldId id="315" r:id="rId8"/>
    <p:sldId id="316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57047-D54C-4CF0-B5FF-1A30CE8A9357}" type="datetimeFigureOut">
              <a:rPr lang="nl-NL" smtClean="0"/>
              <a:t>31-3-2019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B4D5-6395-44F0-B610-5400979FB2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96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10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972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48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85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C403-C8E5-4089-9436-FA1CDC92D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7657-8B7B-4AEC-9E5E-ECD297D86863}" type="datetimeFigureOut">
              <a:rPr lang="en-US" smtClean="0"/>
              <a:t>31-Mar-19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Numerieke methoden (1805)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2293"/>
            <a:ext cx="9144000" cy="1655762"/>
          </a:xfrm>
        </p:spPr>
        <p:txBody>
          <a:bodyPr/>
          <a:lstStyle/>
          <a:p>
            <a:r>
              <a:rPr lang="nl-NL" dirty="0" smtClean="0"/>
              <a:t>Sorin POP (D252, sorin.pop@uhasselt.be), Maikel BOSSCHAERT (C153, maikel.bosschaert@uhasselt.be)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18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Interpolatie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0"/>
            <a:ext cx="11939241" cy="5349445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gegeven,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i=0, 1, …, n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(bijv.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 Bepaal een simpele functie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waarvoor geldt </a:t>
            </a:r>
          </a:p>
          <a:p>
            <a:pPr marL="0" indent="0">
              <a:buNone/>
            </a:pP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 alle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 …, n </a:t>
            </a: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 graad polynoom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= 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(veelterm interpolatie)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715136"/>
            <a:ext cx="4976291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Veelterm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</a:t>
            </a:r>
            <a:r>
              <a:rPr lang="en-US" sz="3600" dirty="0" err="1" smtClean="0">
                <a:solidFill>
                  <a:srgbClr val="0070C0"/>
                </a:solidFill>
              </a:rPr>
              <a:t>nterpolatie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3636600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 graad veelterm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(x)=a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M.a.w. bepaal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reel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nl-NL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3528" y="2535316"/>
            <a:ext cx="0" cy="72008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8312" y="2535316"/>
            <a:ext cx="0" cy="72008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03512" y="2535316"/>
            <a:ext cx="0" cy="72008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09292" y="2535316"/>
            <a:ext cx="0" cy="72008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96" y="1248031"/>
            <a:ext cx="4976291" cy="31320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1446" y="4573677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,…,n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bestaat er een unieke veelterm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1446" y="5077063"/>
                <a:ext cx="11836189" cy="1582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Expliciete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vorm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volgens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Lagrange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l-GR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)…(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z.d.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 alle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j = 0,…, 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5077063"/>
                <a:ext cx="11836189" cy="1582997"/>
              </a:xfrm>
              <a:prstGeom prst="rect">
                <a:avLst/>
              </a:prstGeom>
              <a:blipFill rotWithShape="0">
                <a:blip r:embed="rId3"/>
                <a:stretch>
                  <a:fillRect l="-515" t="-26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9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Veelterm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interpolatie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err="1" smtClean="0">
                <a:solidFill>
                  <a:srgbClr val="0070C0"/>
                </a:solidFill>
              </a:rPr>
              <a:t>interpolatiefout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 graad veelterm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(x)=a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1446" y="1338887"/>
                <a:ext cx="11836189" cy="1546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Interpolatiefout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Veronderstel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 - glad, met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Dan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?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Stelling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nl-NL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Dan bestaat er voor elke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een </a:t>
                </a:r>
                <a:r>
                  <a:rPr lang="el-G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z.d.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E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)…(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1338887"/>
                <a:ext cx="11836189" cy="1546385"/>
              </a:xfrm>
              <a:prstGeom prst="rect">
                <a:avLst/>
              </a:prstGeom>
              <a:blipFill rotWithShape="0">
                <a:blip r:embed="rId2"/>
                <a:stretch>
                  <a:fillRect l="-515" t="-27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445" y="3107215"/>
                <a:ext cx="6827525" cy="1568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Gevolg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|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≤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–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NL" sz="20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)…(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)|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 [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dicht bij elkaar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schatten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5" y="3107215"/>
                <a:ext cx="6827525" cy="1568186"/>
              </a:xfrm>
              <a:prstGeom prst="rect">
                <a:avLst/>
              </a:prstGeom>
              <a:blipFill rotWithShape="0">
                <a:blip r:embed="rId3"/>
                <a:stretch>
                  <a:fillRect l="-893" b="-62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Veelterm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interpolatie</a:t>
            </a:r>
            <a:r>
              <a:rPr lang="en-US" sz="3600" dirty="0" smtClean="0">
                <a:solidFill>
                  <a:srgbClr val="0070C0"/>
                </a:solidFill>
              </a:rPr>
              <a:t>: Lagrange </a:t>
            </a:r>
            <a:r>
              <a:rPr lang="en-US" sz="3600" dirty="0" err="1" smtClean="0">
                <a:solidFill>
                  <a:srgbClr val="0070C0"/>
                </a:solidFill>
              </a:rPr>
              <a:t>veeltermen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graads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1446" y="1330009"/>
                <a:ext cx="11836189" cy="2872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Expliciete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vorm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volgens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Lagrange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l-GR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)…(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z.d.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 alle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j = 0,…, 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l-N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nl-N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complexiteit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nieuwe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punten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convergentie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1330009"/>
                <a:ext cx="11836189" cy="2872709"/>
              </a:xfrm>
              <a:prstGeom prst="rect">
                <a:avLst/>
              </a:prstGeom>
              <a:blipFill rotWithShape="0">
                <a:blip r:embed="rId3"/>
                <a:stretch>
                  <a:fillRect l="-515" t="-1274" b="-169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2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Veelterm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interpolatie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err="1" smtClean="0">
                <a:solidFill>
                  <a:srgbClr val="0070C0"/>
                </a:solidFill>
              </a:rPr>
              <a:t>formule</a:t>
            </a:r>
            <a:r>
              <a:rPr lang="en-US" sz="3600" dirty="0" smtClean="0">
                <a:solidFill>
                  <a:srgbClr val="0070C0"/>
                </a:solidFill>
              </a:rPr>
              <a:t> van Newton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graads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446" y="1338887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Formule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Newton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(x-x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)+b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(x-x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)(x-x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–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)…(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ℙ</a:t>
            </a:r>
            <a:r>
              <a:rPr lang="nl-NL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204" y="1918770"/>
            <a:ext cx="118361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Gedeelde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differenties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ℝ -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 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De gedeelde differentie van orde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gedef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als</a:t>
            </a:r>
          </a:p>
          <a:p>
            <a:pPr algn="just"/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0: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nl-NL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-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])/(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731" y="3421982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,…, 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223731" y="3926722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Gevolg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,…,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hangt niet van de volgorde van de punten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j =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  <p:sp>
        <p:nvSpPr>
          <p:cNvPr id="9" name="Rectangle 8"/>
          <p:cNvSpPr/>
          <p:nvPr/>
        </p:nvSpPr>
        <p:spPr>
          <a:xfrm>
            <a:off x="223731" y="4431462"/>
            <a:ext cx="118361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Idee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Bij de benadering van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/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Begin met veeltermen van lagere orde 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1, 2, …) </a:t>
            </a:r>
          </a:p>
          <a:p>
            <a:pPr algn="just"/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Gebruik eerst de punten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dichst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bij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liggen. </a:t>
            </a:r>
          </a:p>
          <a:p>
            <a:pPr algn="just"/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Methode van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Aitken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recursieve berekening van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,…,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1, … 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1, …,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Nieuwe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kunnen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makkelijk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toegevoegd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worden</a:t>
            </a: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2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Hermite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interpolatie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0"/>
            <a:ext cx="11939241" cy="1715612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baseline="1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 0.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graads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veelterm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= 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=0, 1,…, n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…,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= 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interpolerend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afgeleiden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1446" y="2401672"/>
            <a:ext cx="11836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baseline="1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gegeven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bestaat er een unieke veelterm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ℙ</a:t>
            </a:r>
            <a:r>
              <a:rPr lang="nl-NL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=0, 1,…, n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…,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Hermite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interpolerende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veelterm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20679" y="3527986"/>
                <a:ext cx="11836189" cy="2406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Stelling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nl-NL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Dan bestaat er voor elke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een </a:t>
                </a:r>
                <a:r>
                  <a:rPr lang="el-G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z.d.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E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l-GR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000" i="1" baseline="1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+1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l-GR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000" i="1" baseline="1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i="1" baseline="1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Gevolg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|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–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NL" sz="20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NL" sz="200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l-GR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sz="2000" i="1" baseline="1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 +1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l-GR" sz="2000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sz="2000" b="0" i="1" baseline="16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i="1" baseline="1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+1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 [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dicht bij elkaar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schatten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79" y="3527986"/>
                <a:ext cx="11836189" cy="2406684"/>
              </a:xfrm>
              <a:prstGeom prst="rect">
                <a:avLst/>
              </a:prstGeom>
              <a:blipFill rotWithShape="0">
                <a:blip r:embed="rId3"/>
                <a:stretch>
                  <a:fillRect l="-567" t="-1772" b="-35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1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Spline </a:t>
            </a:r>
            <a:r>
              <a:rPr lang="en-US" sz="3600" dirty="0" err="1" smtClean="0">
                <a:solidFill>
                  <a:srgbClr val="0070C0"/>
                </a:solidFill>
              </a:rPr>
              <a:t>interpolatie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41446" y="1738997"/>
                <a:ext cx="11939241" cy="2910887"/>
              </a:xfrm>
              <a:prstGeom prst="rect">
                <a:avLst/>
              </a:prstGeom>
              <a:ln>
                <a:noFill/>
                <a:prstDash val="sysDot"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Ideeen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kleinere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intervallen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i.p.v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hogere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veeltermen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geordend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 = 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stuksgewijze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veeltermen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baseline="-4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continuiteit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– Lagrange/Newton,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–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Hermite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of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gelijke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linker-/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rechterlimieten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Functieruimte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{p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op elk interval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geldt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baseline="-4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max{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…,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stuksgewijze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Hermite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interpolerende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veelterm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op 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Dan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geldt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|E</a:t>
                </a:r>
                <a:r>
                  <a:rPr lang="nl-NL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(x)| = |f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1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 </a:t>
                </a:r>
                <a:r>
                  <a:rPr lang="en-US" sz="2000" i="1" baseline="1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i="1" baseline="1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1738997"/>
                <a:ext cx="11939241" cy="2910887"/>
              </a:xfrm>
              <a:prstGeom prst="rect">
                <a:avLst/>
              </a:prstGeom>
              <a:blipFill rotWithShape="0">
                <a:blip r:embed="rId3"/>
                <a:stretch>
                  <a:fillRect l="-510" t="-2092" r="-613"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41446" y="4611141"/>
            <a:ext cx="11939241" cy="2127115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Hermite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interpolerende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veeltermen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…,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op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Lagrange/Newton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interpolerende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veeltermen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continuiteit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Stuksgewijs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affien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{p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Basis? </a:t>
            </a:r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0679" y="833800"/>
            <a:ext cx="11939241" cy="727594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≥ 0.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Bepaal een simpele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fiunctie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=0, 1,…, n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7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62068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sz="2000" dirty="0" err="1" smtClean="0"/>
              <a:t>Veelterm</a:t>
            </a:r>
            <a:r>
              <a:rPr lang="en-US" sz="2000" dirty="0" smtClean="0"/>
              <a:t> </a:t>
            </a:r>
            <a:r>
              <a:rPr lang="en-US" sz="2000" dirty="0" err="1" smtClean="0"/>
              <a:t>interpolatie</a:t>
            </a:r>
            <a:r>
              <a:rPr lang="en-US" sz="2000" dirty="0" smtClean="0"/>
              <a:t>: </a:t>
            </a:r>
          </a:p>
          <a:p>
            <a:pPr lvl="4"/>
            <a:r>
              <a:rPr lang="en-US" sz="2000" dirty="0" smtClean="0"/>
              <a:t>Newton</a:t>
            </a:r>
            <a:endParaRPr lang="en-US" sz="2000" dirty="0" smtClean="0"/>
          </a:p>
          <a:p>
            <a:pPr lvl="4"/>
            <a:r>
              <a:rPr lang="en-US" sz="2000" dirty="0" err="1" smtClean="0"/>
              <a:t>Hermite</a:t>
            </a:r>
            <a:endParaRPr lang="en-US" sz="2000" dirty="0" smtClean="0"/>
          </a:p>
          <a:p>
            <a:pPr lvl="4"/>
            <a:r>
              <a:rPr lang="en-US" sz="2000" dirty="0" smtClean="0"/>
              <a:t>Splines</a:t>
            </a:r>
          </a:p>
          <a:p>
            <a:pPr lvl="3"/>
            <a:endParaRPr lang="en-US" sz="2000" dirty="0" smtClean="0"/>
          </a:p>
          <a:p>
            <a:pPr lvl="3"/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err="1"/>
              <a:t>Bedankt</a:t>
            </a:r>
            <a:r>
              <a:rPr lang="en-US" sz="3600" dirty="0"/>
              <a:t> en tot </a:t>
            </a:r>
            <a:r>
              <a:rPr lang="en-US" sz="3600" dirty="0" err="1"/>
              <a:t>ziens</a:t>
            </a:r>
            <a:r>
              <a:rPr lang="en-US" sz="3600" dirty="0"/>
              <a:t>!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5596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Widescreen</PresentationFormat>
  <Paragraphs>92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Numerieke methoden (1805)</vt:lpstr>
      <vt:lpstr>Interpolatie</vt:lpstr>
      <vt:lpstr>Veelterm interpolatie</vt:lpstr>
      <vt:lpstr>Veelterm interpolatie: interpolatiefout </vt:lpstr>
      <vt:lpstr>Veelterm interpolatie: Lagrange veeltermen</vt:lpstr>
      <vt:lpstr>Veelterm interpolatie: formule van Newton</vt:lpstr>
      <vt:lpstr>Hermite interpolatie</vt:lpstr>
      <vt:lpstr>Spline interpolatie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2017-02-12T16:18:45Z</dcterms:created>
  <dcterms:modified xsi:type="dcterms:W3CDTF">2019-03-31T14:17:23Z</dcterms:modified>
</cp:coreProperties>
</file>