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55B33-E049-49E4-93C2-1D3D86C5DE80}" v="15" dt="2022-12-03T12:20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6C48B36-67E3-4EEE-8046-7361D6F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5" t="12728" r="29143" b="13734"/>
          <a:stretch/>
        </p:blipFill>
        <p:spPr>
          <a:xfrm>
            <a:off x="4939694" y="-10"/>
            <a:ext cx="7252305" cy="6858000"/>
          </a:xfrm>
          <a:prstGeom prst="rect">
            <a:avLst/>
          </a:prstGeom>
          <a:ln w="76200">
            <a:noFill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981" y="1162119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pl-PL" sz="8800" b="1" dirty="0">
                <a:latin typeface="Gill Sans Ultra Bold" panose="020B0A02020104020203" pitchFamily="34" charset="-18"/>
              </a:rPr>
              <a:t>RUN TOWN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7980" y="4753654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/>
              <a:t>UCIECZKA Z MIASTA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42CA7-5E7C-43AB-981D-979765D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RUN TOWN – UCIECZKA Z MIASTA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B32CE51-716C-4404-9D48-777463B4CFA1}"/>
              </a:ext>
            </a:extLst>
          </p:cNvPr>
          <p:cNvGrpSpPr/>
          <p:nvPr/>
        </p:nvGrpSpPr>
        <p:grpSpPr>
          <a:xfrm>
            <a:off x="382044" y="2969350"/>
            <a:ext cx="2043220" cy="2062298"/>
            <a:chOff x="963026" y="3183834"/>
            <a:chExt cx="2043220" cy="2062298"/>
          </a:xfrm>
        </p:grpSpPr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5E77925-F942-4F1F-8678-F5C94B0C2189}"/>
                </a:ext>
              </a:extLst>
            </p:cNvPr>
            <p:cNvSpPr/>
            <p:nvPr/>
          </p:nvSpPr>
          <p:spPr>
            <a:xfrm>
              <a:off x="1264636" y="3183834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b="1" dirty="0"/>
                <a:t>3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DA8D4FAF-51B8-45ED-8738-A1FFE5CDC0D4}"/>
                </a:ext>
              </a:extLst>
            </p:cNvPr>
            <p:cNvSpPr txBox="1"/>
            <p:nvPr/>
          </p:nvSpPr>
          <p:spPr>
            <a:xfrm>
              <a:off x="963026" y="4876800"/>
              <a:ext cx="204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WIEWIÓRKI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FD919EF-B6C9-480B-8C71-D058F90BC544}"/>
              </a:ext>
            </a:extLst>
          </p:cNvPr>
          <p:cNvGrpSpPr/>
          <p:nvPr/>
        </p:nvGrpSpPr>
        <p:grpSpPr>
          <a:xfrm>
            <a:off x="3444718" y="2980154"/>
            <a:ext cx="2043220" cy="2317690"/>
            <a:chOff x="3076274" y="3183834"/>
            <a:chExt cx="2043220" cy="2317690"/>
          </a:xfrm>
        </p:grpSpPr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C2E8EBB8-0E5A-40AA-B50A-5919C4785424}"/>
                </a:ext>
              </a:extLst>
            </p:cNvPr>
            <p:cNvSpPr/>
            <p:nvPr/>
          </p:nvSpPr>
          <p:spPr>
            <a:xfrm>
              <a:off x="3377884" y="3183834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b="1" dirty="0"/>
                <a:t>4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77B35435-B839-4F0E-9AD8-BDD69AEC3130}"/>
                </a:ext>
              </a:extLst>
            </p:cNvPr>
            <p:cNvSpPr txBox="1"/>
            <p:nvPr/>
          </p:nvSpPr>
          <p:spPr>
            <a:xfrm>
              <a:off x="3076274" y="4855193"/>
              <a:ext cx="204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UCIEKAMY</a:t>
              </a:r>
            </a:p>
            <a:p>
              <a:pPr algn="ctr"/>
              <a:r>
                <a:rPr lang="pl-PL" b="1" dirty="0"/>
                <a:t>I OMIJAMY</a:t>
              </a:r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61D3798F-6912-4A4C-9042-EA4120EA247C}"/>
              </a:ext>
            </a:extLst>
          </p:cNvPr>
          <p:cNvGrpSpPr/>
          <p:nvPr/>
        </p:nvGrpSpPr>
        <p:grpSpPr>
          <a:xfrm>
            <a:off x="6507392" y="2969350"/>
            <a:ext cx="2043220" cy="2339297"/>
            <a:chOff x="5523667" y="3183834"/>
            <a:chExt cx="2043220" cy="2339297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66B956F6-903C-4FB5-B467-28356E39E649}"/>
                </a:ext>
              </a:extLst>
            </p:cNvPr>
            <p:cNvSpPr/>
            <p:nvPr/>
          </p:nvSpPr>
          <p:spPr>
            <a:xfrm>
              <a:off x="5825277" y="3183834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b="1" dirty="0"/>
                <a:t>5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23C9857F-4D1B-4530-8B7A-07A57BA9C765}"/>
                </a:ext>
              </a:extLst>
            </p:cNvPr>
            <p:cNvSpPr txBox="1"/>
            <p:nvPr/>
          </p:nvSpPr>
          <p:spPr>
            <a:xfrm>
              <a:off x="5523667" y="4876800"/>
              <a:ext cx="204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ZBIERAMY</a:t>
              </a:r>
            </a:p>
            <a:p>
              <a:pPr algn="ctr"/>
              <a:r>
                <a:rPr lang="pl-PL" b="1" dirty="0"/>
                <a:t>MONETY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A49A6151-2BB1-475E-8385-1E14C753CA82}"/>
              </a:ext>
            </a:extLst>
          </p:cNvPr>
          <p:cNvGrpSpPr/>
          <p:nvPr/>
        </p:nvGrpSpPr>
        <p:grpSpPr>
          <a:xfrm>
            <a:off x="9541566" y="2980154"/>
            <a:ext cx="2137979" cy="2317690"/>
            <a:chOff x="7898298" y="3183834"/>
            <a:chExt cx="2137979" cy="2317690"/>
          </a:xfrm>
        </p:grpSpPr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EE1280E2-AD53-48E0-A5BD-3EBB80FF6838}"/>
                </a:ext>
              </a:extLst>
            </p:cNvPr>
            <p:cNvSpPr/>
            <p:nvPr/>
          </p:nvSpPr>
          <p:spPr>
            <a:xfrm>
              <a:off x="8228407" y="3183834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b="1" dirty="0"/>
                <a:t>6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5B6B94DD-C432-4B72-9D20-E29553BDD02A}"/>
                </a:ext>
              </a:extLst>
            </p:cNvPr>
            <p:cNvSpPr txBox="1"/>
            <p:nvPr/>
          </p:nvSpPr>
          <p:spPr>
            <a:xfrm>
              <a:off x="7898298" y="4855193"/>
              <a:ext cx="2137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WYKORZYSTANE</a:t>
              </a:r>
            </a:p>
            <a:p>
              <a:pPr algn="ctr"/>
              <a:r>
                <a:rPr lang="pl-PL" b="1" dirty="0"/>
                <a:t>NARZĘDZIA</a:t>
              </a:r>
            </a:p>
          </p:txBody>
        </p:sp>
      </p:grp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2184290B-69DB-40AA-A45C-38627B3DDAB4}"/>
              </a:ext>
            </a:extLst>
          </p:cNvPr>
          <p:cNvCxnSpPr>
            <a:cxnSpLocks/>
          </p:cNvCxnSpPr>
          <p:nvPr/>
        </p:nvCxnSpPr>
        <p:spPr>
          <a:xfrm>
            <a:off x="2391652" y="3679586"/>
            <a:ext cx="10866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BFBC6F7D-7673-4C98-B78F-5493F8555E51}"/>
              </a:ext>
            </a:extLst>
          </p:cNvPr>
          <p:cNvCxnSpPr>
            <a:cxnSpLocks/>
          </p:cNvCxnSpPr>
          <p:nvPr/>
        </p:nvCxnSpPr>
        <p:spPr>
          <a:xfrm>
            <a:off x="5454326" y="3679586"/>
            <a:ext cx="10866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A5CE5CB-FE9A-4DD7-8E72-8B21FA600FF4}"/>
              </a:ext>
            </a:extLst>
          </p:cNvPr>
          <p:cNvCxnSpPr>
            <a:cxnSpLocks/>
          </p:cNvCxnSpPr>
          <p:nvPr/>
        </p:nvCxnSpPr>
        <p:spPr>
          <a:xfrm>
            <a:off x="8517000" y="3679586"/>
            <a:ext cx="10866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42CA7-5E7C-43AB-981D-979765D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WIEWIÓRKI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4951B0C-58DD-4917-AAC4-1EEE49A52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3009" r="11184" b="18842"/>
          <a:stretch/>
        </p:blipFill>
        <p:spPr>
          <a:xfrm>
            <a:off x="5497668" y="2349994"/>
            <a:ext cx="5786028" cy="41744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0" name="Prostokąt 19">
            <a:extLst>
              <a:ext uri="{FF2B5EF4-FFF2-40B4-BE49-F238E27FC236}">
                <a16:creationId xmlns:a16="http://schemas.microsoft.com/office/drawing/2014/main" id="{D7CE1486-10B5-4F0D-A727-441F56795484}"/>
              </a:ext>
            </a:extLst>
          </p:cNvPr>
          <p:cNvSpPr/>
          <p:nvPr/>
        </p:nvSpPr>
        <p:spPr>
          <a:xfrm>
            <a:off x="466211" y="2267406"/>
            <a:ext cx="49274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b="1" dirty="0"/>
              <a:t>ANNA</a:t>
            </a:r>
            <a:br>
              <a:rPr lang="pl-PL" sz="3600" b="1" dirty="0"/>
            </a:br>
            <a:r>
              <a:rPr lang="pl-PL" sz="4000" b="1" dirty="0">
                <a:solidFill>
                  <a:schemeClr val="accent1"/>
                </a:solidFill>
              </a:rPr>
              <a:t>CZURAK</a:t>
            </a:r>
            <a:endParaRPr lang="pl-PL" sz="3600" b="1" dirty="0">
              <a:solidFill>
                <a:schemeClr val="accent1"/>
              </a:solidFill>
            </a:endParaRPr>
          </a:p>
          <a:p>
            <a:pPr algn="ctr"/>
            <a:endParaRPr lang="pl-PL" sz="2000" b="1" dirty="0"/>
          </a:p>
          <a:p>
            <a:pPr algn="ctr"/>
            <a:r>
              <a:rPr lang="pl-PL" sz="3600" b="1" dirty="0"/>
              <a:t>SEWERYN</a:t>
            </a:r>
            <a:br>
              <a:rPr lang="pl-PL" sz="3600" b="1" dirty="0"/>
            </a:br>
            <a:r>
              <a:rPr lang="pl-PL" sz="4000" b="1" dirty="0">
                <a:solidFill>
                  <a:schemeClr val="accent1"/>
                </a:solidFill>
              </a:rPr>
              <a:t>MAŁYSZKO</a:t>
            </a:r>
            <a:endParaRPr lang="pl-PL" sz="3600" b="1" dirty="0">
              <a:solidFill>
                <a:schemeClr val="accent1"/>
              </a:solidFill>
            </a:endParaRPr>
          </a:p>
          <a:p>
            <a:pPr algn="ctr"/>
            <a:endParaRPr lang="pl-PL" sz="2000" b="1" dirty="0"/>
          </a:p>
          <a:p>
            <a:pPr algn="ctr"/>
            <a:r>
              <a:rPr lang="pl-PL" sz="3600" b="1" dirty="0"/>
              <a:t>WOJCIECH</a:t>
            </a:r>
            <a:br>
              <a:rPr lang="pl-PL" sz="3600" b="1" dirty="0"/>
            </a:br>
            <a:r>
              <a:rPr lang="pl-PL" sz="4000" b="1" dirty="0">
                <a:solidFill>
                  <a:schemeClr val="accent1"/>
                </a:solidFill>
              </a:rPr>
              <a:t>WIEWIÓRA</a:t>
            </a:r>
            <a:endParaRPr lang="pl-PL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42CA7-5E7C-43AB-981D-979765D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UCIEKAMY I OMIJAMY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D94D51A-08C0-4E4C-BA36-A9EFD67E2F5C}"/>
              </a:ext>
            </a:extLst>
          </p:cNvPr>
          <p:cNvSpPr/>
          <p:nvPr/>
        </p:nvSpPr>
        <p:spPr>
          <a:xfrm>
            <a:off x="307185" y="2856499"/>
            <a:ext cx="6080363" cy="279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/>
              <a:t>UCIEKAMY Z MIASTA TRZYPASMÓWKĄ OMIJAJĄC PRZESZKODY.</a:t>
            </a:r>
          </a:p>
          <a:p>
            <a:pPr algn="just">
              <a:lnSpc>
                <a:spcPct val="150000"/>
              </a:lnSpc>
            </a:pPr>
            <a:endParaRPr lang="pl-PL" sz="2400" b="1" dirty="0"/>
          </a:p>
          <a:p>
            <a:pPr algn="just">
              <a:lnSpc>
                <a:spcPct val="150000"/>
              </a:lnSpc>
            </a:pPr>
            <a:r>
              <a:rPr lang="pl-PL" sz="2400" b="1" dirty="0"/>
              <a:t>KORZYSTAMY ZE STRZAŁEK W LEWO </a:t>
            </a:r>
            <a:br>
              <a:rPr lang="pl-PL" sz="2400" b="1" dirty="0"/>
            </a:br>
            <a:r>
              <a:rPr lang="pl-PL" sz="2400" b="1" dirty="0"/>
              <a:t>I W PRAWO.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4482A1-315B-4F4B-B104-E5CF8F34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1" r="24557"/>
          <a:stretch/>
        </p:blipFill>
        <p:spPr>
          <a:xfrm>
            <a:off x="6387548" y="2362598"/>
            <a:ext cx="5274365" cy="41057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04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42CA7-5E7C-43AB-981D-979765D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ZBIERAMY MONETY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D94D51A-08C0-4E4C-BA36-A9EFD67E2F5C}"/>
              </a:ext>
            </a:extLst>
          </p:cNvPr>
          <p:cNvSpPr/>
          <p:nvPr/>
        </p:nvSpPr>
        <p:spPr>
          <a:xfrm>
            <a:off x="333689" y="2843247"/>
            <a:ext cx="5232225" cy="279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/>
              <a:t>PO DRODZE ZBIERAMY MONETY – NABIJAMY PUNKTY.</a:t>
            </a:r>
          </a:p>
          <a:p>
            <a:pPr algn="just">
              <a:lnSpc>
                <a:spcPct val="150000"/>
              </a:lnSpc>
            </a:pPr>
            <a:endParaRPr lang="pl-PL" sz="2400" b="1" dirty="0"/>
          </a:p>
          <a:p>
            <a:pPr algn="just">
              <a:lnSpc>
                <a:spcPct val="150000"/>
              </a:lnSpc>
            </a:pPr>
            <a:r>
              <a:rPr lang="pl-PL" sz="2400" b="1" dirty="0"/>
              <a:t>GRA INSPIROWANA JEST GRĄ </a:t>
            </a:r>
            <a:r>
              <a:rPr lang="pl-PL" sz="2400" b="1" i="1" dirty="0">
                <a:solidFill>
                  <a:schemeClr val="accent1"/>
                </a:solidFill>
              </a:rPr>
              <a:t>SUBWAY SURFERS</a:t>
            </a:r>
            <a:r>
              <a:rPr lang="pl-PL" sz="2400" b="1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4482A1-315B-4F4B-B104-E5CF8F34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0"/>
          <a:stretch/>
        </p:blipFill>
        <p:spPr>
          <a:xfrm>
            <a:off x="5817704" y="2329635"/>
            <a:ext cx="5897218" cy="40919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286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42CA7-5E7C-43AB-981D-979765D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WYKORZYSTANE NARZĘDZIA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6AD230E-75DB-428D-A44B-ED684147B1D8}"/>
              </a:ext>
            </a:extLst>
          </p:cNvPr>
          <p:cNvGrpSpPr/>
          <p:nvPr/>
        </p:nvGrpSpPr>
        <p:grpSpPr>
          <a:xfrm>
            <a:off x="737538" y="2028713"/>
            <a:ext cx="10426889" cy="3220279"/>
            <a:chOff x="737538" y="2028713"/>
            <a:chExt cx="10426889" cy="3220279"/>
          </a:xfrm>
        </p:grpSpPr>
        <p:pic>
          <p:nvPicPr>
            <p:cNvPr id="1026" name="Picture 2" descr="File:Official unity logo.png - Wikimedia Commons">
              <a:extLst>
                <a:ext uri="{FF2B5EF4-FFF2-40B4-BE49-F238E27FC236}">
                  <a16:creationId xmlns:a16="http://schemas.microsoft.com/office/drawing/2014/main" id="{9637822F-5618-4202-8255-A4BB27589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8" y="2730741"/>
              <a:ext cx="4990919" cy="181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le:The GIMP icon - gnome.svg - Wikimedia Commons">
              <a:extLst>
                <a:ext uri="{FF2B5EF4-FFF2-40B4-BE49-F238E27FC236}">
                  <a16:creationId xmlns:a16="http://schemas.microsoft.com/office/drawing/2014/main" id="{834C41C6-0504-4F8E-A98F-97A036538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148" y="2028713"/>
              <a:ext cx="3220279" cy="3220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Logo — blender.org">
            <a:extLst>
              <a:ext uri="{FF2B5EF4-FFF2-40B4-BE49-F238E27FC236}">
                <a16:creationId xmlns:a16="http://schemas.microsoft.com/office/drawing/2014/main" id="{045A64DE-975C-466A-BE7E-B7538682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03" y="4595422"/>
            <a:ext cx="6440558" cy="17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9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6C48B36-67E3-4EEE-8046-7361D6F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5" t="12728" r="29143" b="13734"/>
          <a:stretch/>
        </p:blipFill>
        <p:spPr>
          <a:xfrm>
            <a:off x="4939694" y="-10"/>
            <a:ext cx="7252305" cy="6858000"/>
          </a:xfrm>
          <a:prstGeom prst="rect">
            <a:avLst/>
          </a:prstGeom>
          <a:ln w="76200">
            <a:noFill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981" y="1162119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400" b="1" dirty="0">
                <a:latin typeface="Gill Sans Ultra Bold" panose="020B0A02020104020203" pitchFamily="34" charset="-18"/>
              </a:rPr>
              <a:t>UCIEKACIE Z NAMI?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3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Czerwonopomarańczowy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Panoramiczny</PresentationFormat>
  <Paragraphs>30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Gill Sans Ultra Bold</vt:lpstr>
      <vt:lpstr>AccentBoxVTI</vt:lpstr>
      <vt:lpstr>RUN TOWN</vt:lpstr>
      <vt:lpstr>RUN TOWN – UCIECZKA Z MIASTA</vt:lpstr>
      <vt:lpstr>WIEWIÓRKI</vt:lpstr>
      <vt:lpstr>UCIEKAMY I OMIJAMY</vt:lpstr>
      <vt:lpstr>ZBIERAMY MONETY</vt:lpstr>
      <vt:lpstr>WYKORZYSTANE NARZĘDZIA</vt:lpstr>
      <vt:lpstr>UCIEKACIE Z NAMI?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smalyszko</dc:creator>
  <cp:lastModifiedBy>smalyszko@dom.sci.edu.pl</cp:lastModifiedBy>
  <cp:revision>15</cp:revision>
  <dcterms:created xsi:type="dcterms:W3CDTF">2022-12-03T12:18:26Z</dcterms:created>
  <dcterms:modified xsi:type="dcterms:W3CDTF">2022-12-03T12:49:37Z</dcterms:modified>
</cp:coreProperties>
</file>