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E4"/>
    <a:srgbClr val="DBDBDB"/>
    <a:srgbClr val="90ADFA"/>
    <a:srgbClr val="F3F3F3"/>
    <a:srgbClr val="F0F0F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54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4BCB-C372-41B2-A79A-F45A61AA0AA5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2C2B-0981-494A-B8B9-261936623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4BCB-C372-41B2-A79A-F45A61AA0AA5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2C2B-0981-494A-B8B9-261936623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4BCB-C372-41B2-A79A-F45A61AA0AA5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2C2B-0981-494A-B8B9-261936623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4BCB-C372-41B2-A79A-F45A61AA0AA5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2C2B-0981-494A-B8B9-261936623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4BCB-C372-41B2-A79A-F45A61AA0AA5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2C2B-0981-494A-B8B9-261936623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4BCB-C372-41B2-A79A-F45A61AA0AA5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2C2B-0981-494A-B8B9-261936623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4BCB-C372-41B2-A79A-F45A61AA0AA5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2C2B-0981-494A-B8B9-261936623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4BCB-C372-41B2-A79A-F45A61AA0AA5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2C2B-0981-494A-B8B9-261936623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4BCB-C372-41B2-A79A-F45A61AA0AA5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2C2B-0981-494A-B8B9-261936623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4BCB-C372-41B2-A79A-F45A61AA0AA5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2C2B-0981-494A-B8B9-261936623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4BCB-C372-41B2-A79A-F45A61AA0AA5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2C2B-0981-494A-B8B9-261936623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74BCB-C372-41B2-A79A-F45A61AA0AA5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32C2B-0981-494A-B8B9-261936623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rot="11229376" flipH="1">
            <a:off x="-300173" y="-814660"/>
            <a:ext cx="9916860" cy="2371122"/>
          </a:xfrm>
          <a:custGeom>
            <a:avLst/>
            <a:gdLst>
              <a:gd name="connsiteX0" fmla="*/ 0 w 9190495"/>
              <a:gd name="connsiteY0" fmla="*/ 170481 h 1689315"/>
              <a:gd name="connsiteX1" fmla="*/ 2278250 w 9190495"/>
              <a:gd name="connsiteY1" fmla="*/ 216976 h 1689315"/>
              <a:gd name="connsiteX2" fmla="*/ 7733654 w 9190495"/>
              <a:gd name="connsiteY2" fmla="*/ 1472339 h 1689315"/>
              <a:gd name="connsiteX3" fmla="*/ 9190495 w 9190495"/>
              <a:gd name="connsiteY3" fmla="*/ 1518833 h 1689315"/>
              <a:gd name="connsiteX4" fmla="*/ 9190495 w 9190495"/>
              <a:gd name="connsiteY4" fmla="*/ 1518833 h 168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0495" h="1689315">
                <a:moveTo>
                  <a:pt x="0" y="170481"/>
                </a:moveTo>
                <a:cubicBezTo>
                  <a:pt x="494654" y="85240"/>
                  <a:pt x="989308" y="0"/>
                  <a:pt x="2278250" y="216976"/>
                </a:cubicBezTo>
                <a:cubicBezTo>
                  <a:pt x="3567192" y="433952"/>
                  <a:pt x="6581613" y="1255363"/>
                  <a:pt x="7733654" y="1472339"/>
                </a:cubicBezTo>
                <a:cubicBezTo>
                  <a:pt x="8885695" y="1689315"/>
                  <a:pt x="9190495" y="1518833"/>
                  <a:pt x="9190495" y="1518833"/>
                </a:cubicBezTo>
                <a:lnTo>
                  <a:pt x="9190495" y="1518833"/>
                </a:lnTo>
              </a:path>
            </a:pathLst>
          </a:custGeom>
          <a:ln w="9969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icture2.png"/>
          <p:cNvPicPr>
            <a:picLocks noChangeAspect="1"/>
          </p:cNvPicPr>
          <p:nvPr/>
        </p:nvPicPr>
        <p:blipFill>
          <a:blip r:embed="rId2"/>
          <a:srcRect l="2500" r="2500"/>
          <a:stretch>
            <a:fillRect/>
          </a:stretch>
        </p:blipFill>
        <p:spPr>
          <a:xfrm>
            <a:off x="0" y="1066800"/>
            <a:ext cx="8686800" cy="1214117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 rot="11070694" flipH="1">
            <a:off x="274669" y="3886200"/>
            <a:ext cx="8862151" cy="1689315"/>
          </a:xfrm>
          <a:custGeom>
            <a:avLst/>
            <a:gdLst>
              <a:gd name="connsiteX0" fmla="*/ 0 w 9190495"/>
              <a:gd name="connsiteY0" fmla="*/ 170481 h 1689315"/>
              <a:gd name="connsiteX1" fmla="*/ 2278250 w 9190495"/>
              <a:gd name="connsiteY1" fmla="*/ 216976 h 1689315"/>
              <a:gd name="connsiteX2" fmla="*/ 7733654 w 9190495"/>
              <a:gd name="connsiteY2" fmla="*/ 1472339 h 1689315"/>
              <a:gd name="connsiteX3" fmla="*/ 9190495 w 9190495"/>
              <a:gd name="connsiteY3" fmla="*/ 1518833 h 1689315"/>
              <a:gd name="connsiteX4" fmla="*/ 9190495 w 9190495"/>
              <a:gd name="connsiteY4" fmla="*/ 1518833 h 168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0495" h="1689315">
                <a:moveTo>
                  <a:pt x="0" y="170481"/>
                </a:moveTo>
                <a:cubicBezTo>
                  <a:pt x="494654" y="85240"/>
                  <a:pt x="989308" y="0"/>
                  <a:pt x="2278250" y="216976"/>
                </a:cubicBezTo>
                <a:cubicBezTo>
                  <a:pt x="3567192" y="433952"/>
                  <a:pt x="6581613" y="1255363"/>
                  <a:pt x="7733654" y="1472339"/>
                </a:cubicBezTo>
                <a:cubicBezTo>
                  <a:pt x="8885695" y="1689315"/>
                  <a:pt x="9190495" y="1518833"/>
                  <a:pt x="9190495" y="1518833"/>
                </a:cubicBezTo>
                <a:lnTo>
                  <a:pt x="9190495" y="1518833"/>
                </a:lnTo>
              </a:path>
            </a:pathLst>
          </a:custGeom>
          <a:ln w="292100">
            <a:solidFill>
              <a:srgbClr val="90AD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 rot="11083590" flipH="1">
            <a:off x="274668" y="3733800"/>
            <a:ext cx="8862151" cy="1689315"/>
          </a:xfrm>
          <a:custGeom>
            <a:avLst/>
            <a:gdLst>
              <a:gd name="connsiteX0" fmla="*/ 0 w 9190495"/>
              <a:gd name="connsiteY0" fmla="*/ 170481 h 1689315"/>
              <a:gd name="connsiteX1" fmla="*/ 2278250 w 9190495"/>
              <a:gd name="connsiteY1" fmla="*/ 216976 h 1689315"/>
              <a:gd name="connsiteX2" fmla="*/ 7733654 w 9190495"/>
              <a:gd name="connsiteY2" fmla="*/ 1472339 h 1689315"/>
              <a:gd name="connsiteX3" fmla="*/ 9190495 w 9190495"/>
              <a:gd name="connsiteY3" fmla="*/ 1518833 h 1689315"/>
              <a:gd name="connsiteX4" fmla="*/ 9190495 w 9190495"/>
              <a:gd name="connsiteY4" fmla="*/ 1518833 h 168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0495" h="1689315">
                <a:moveTo>
                  <a:pt x="0" y="170481"/>
                </a:moveTo>
                <a:cubicBezTo>
                  <a:pt x="494654" y="85240"/>
                  <a:pt x="989308" y="0"/>
                  <a:pt x="2278250" y="216976"/>
                </a:cubicBezTo>
                <a:cubicBezTo>
                  <a:pt x="3567192" y="433952"/>
                  <a:pt x="6581613" y="1255363"/>
                  <a:pt x="7733654" y="1472339"/>
                </a:cubicBezTo>
                <a:cubicBezTo>
                  <a:pt x="8885695" y="1689315"/>
                  <a:pt x="9190495" y="1518833"/>
                  <a:pt x="9190495" y="1518833"/>
                </a:cubicBezTo>
                <a:lnTo>
                  <a:pt x="9190495" y="1518833"/>
                </a:lnTo>
              </a:path>
            </a:pathLst>
          </a:custGeom>
          <a:ln w="190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16200000">
            <a:off x="5587553" y="2379797"/>
            <a:ext cx="1671322" cy="5441572"/>
          </a:xfrm>
          <a:prstGeom prst="triangle">
            <a:avLst/>
          </a:prstGeom>
          <a:solidFill>
            <a:srgbClr val="90AD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16200000">
            <a:off x="2857907" y="2757723"/>
            <a:ext cx="1817571" cy="5441572"/>
          </a:xfrm>
          <a:prstGeom prst="triangle">
            <a:avLst/>
          </a:prstGeom>
          <a:solidFill>
            <a:srgbClr val="90AD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11083590" flipH="1">
            <a:off x="227319" y="3638845"/>
            <a:ext cx="8862151" cy="1689315"/>
          </a:xfrm>
          <a:custGeom>
            <a:avLst/>
            <a:gdLst>
              <a:gd name="connsiteX0" fmla="*/ 0 w 9190495"/>
              <a:gd name="connsiteY0" fmla="*/ 170481 h 1689315"/>
              <a:gd name="connsiteX1" fmla="*/ 2278250 w 9190495"/>
              <a:gd name="connsiteY1" fmla="*/ 216976 h 1689315"/>
              <a:gd name="connsiteX2" fmla="*/ 7733654 w 9190495"/>
              <a:gd name="connsiteY2" fmla="*/ 1472339 h 1689315"/>
              <a:gd name="connsiteX3" fmla="*/ 9190495 w 9190495"/>
              <a:gd name="connsiteY3" fmla="*/ 1518833 h 1689315"/>
              <a:gd name="connsiteX4" fmla="*/ 9190495 w 9190495"/>
              <a:gd name="connsiteY4" fmla="*/ 1518833 h 168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0495" h="1689315">
                <a:moveTo>
                  <a:pt x="0" y="170481"/>
                </a:moveTo>
                <a:cubicBezTo>
                  <a:pt x="494654" y="85240"/>
                  <a:pt x="989308" y="0"/>
                  <a:pt x="2278250" y="216976"/>
                </a:cubicBezTo>
                <a:cubicBezTo>
                  <a:pt x="3567192" y="433952"/>
                  <a:pt x="6581613" y="1255363"/>
                  <a:pt x="7733654" y="1472339"/>
                </a:cubicBezTo>
                <a:cubicBezTo>
                  <a:pt x="8885695" y="1689315"/>
                  <a:pt x="9190495" y="1518833"/>
                  <a:pt x="9190495" y="1518833"/>
                </a:cubicBezTo>
                <a:lnTo>
                  <a:pt x="9190495" y="1518833"/>
                </a:lnTo>
              </a:path>
            </a:pathLst>
          </a:custGeom>
          <a:ln w="120650">
            <a:solidFill>
              <a:srgbClr val="E4E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cture3.png"/>
          <p:cNvPicPr>
            <a:picLocks noChangeAspect="1"/>
          </p:cNvPicPr>
          <p:nvPr/>
        </p:nvPicPr>
        <p:blipFill>
          <a:blip r:embed="rId2"/>
          <a:srcRect l="2500" r="1667" b="55934"/>
          <a:stretch>
            <a:fillRect/>
          </a:stretch>
        </p:blipFill>
        <p:spPr>
          <a:xfrm>
            <a:off x="228600" y="2144862"/>
            <a:ext cx="8763000" cy="1131738"/>
          </a:xfrm>
          <a:prstGeom prst="rect">
            <a:avLst/>
          </a:prstGeom>
        </p:spPr>
      </p:pic>
      <p:pic>
        <p:nvPicPr>
          <p:cNvPr id="3" name="Picture 2" descr="Picture10.png"/>
          <p:cNvPicPr>
            <a:picLocks noChangeAspect="1"/>
          </p:cNvPicPr>
          <p:nvPr/>
        </p:nvPicPr>
        <p:blipFill>
          <a:blip r:embed="rId3"/>
          <a:srcRect l="2534" r="2543" b="50654"/>
          <a:stretch>
            <a:fillRect/>
          </a:stretch>
        </p:blipFill>
        <p:spPr>
          <a:xfrm>
            <a:off x="381000" y="3505200"/>
            <a:ext cx="853440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cture1.png"/>
          <p:cNvPicPr>
            <a:picLocks noChangeAspect="1"/>
          </p:cNvPicPr>
          <p:nvPr/>
        </p:nvPicPr>
        <p:blipFill>
          <a:blip r:embed="rId2"/>
          <a:srcRect l="1822" r="2667" b="46819"/>
          <a:stretch>
            <a:fillRect/>
          </a:stretch>
        </p:blipFill>
        <p:spPr>
          <a:xfrm>
            <a:off x="228600" y="2231235"/>
            <a:ext cx="8610600" cy="12739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15</cp:revision>
  <dcterms:created xsi:type="dcterms:W3CDTF">2020-05-21T20:10:39Z</dcterms:created>
  <dcterms:modified xsi:type="dcterms:W3CDTF">2020-05-25T07:09:40Z</dcterms:modified>
</cp:coreProperties>
</file>