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73" r:id="rId3"/>
    <p:sldId id="271" r:id="rId4"/>
    <p:sldId id="272" r:id="rId5"/>
    <p:sldId id="266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0356319096478E-2"/>
          <c:y val="5.7216490635486436E-2"/>
          <c:w val="0.89090769903762035"/>
          <c:h val="0.799911649867055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Priorität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de-DE" sz="1600" b="0" i="0" u="none" strike="noStrike" kern="120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noProof="0" dirty="0"/>
                      <a:t>148 : </a:t>
                    </a:r>
                    <a:r>
                      <a:rPr lang="en-US" baseline="0" noProof="0" dirty="0"/>
                      <a:t>Priorität 1</a:t>
                    </a:r>
                    <a:endParaRPr lang="en-US" noProof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de-DE" sz="1600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0CA-482D-A09E-131D8F5EAF0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/>
                      <a:t>170</a:t>
                    </a:r>
                    <a:r>
                      <a:rPr lang="en-US" baseline="0" dirty="0"/>
                      <a:t> : </a:t>
                    </a:r>
                    <a:r>
                      <a:rPr lang="en-US" baseline="0" dirty="0" err="1"/>
                      <a:t>Arbeitszeit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0CA-482D-A09E-131D8F5EA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Ist</c:v>
                </c:pt>
                <c:pt idx="1">
                  <c:v>Soll</c:v>
                </c:pt>
                <c:pt idx="2">
                  <c:v>Planung</c:v>
                </c:pt>
                <c:pt idx="3">
                  <c:v>Verfügbar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133</c:v>
                </c:pt>
                <c:pt idx="1">
                  <c:v>140</c:v>
                </c:pt>
                <c:pt idx="2">
                  <c:v>148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A-482D-A09E-131D8F5EAF0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Priorität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44D5C066-7AD9-4E50-AEBB-60113FDA612F}" type="VALUE">
                      <a:rPr lang="en-US" smtClean="0"/>
                      <a:pPr/>
                      <a:t>[WERT]</a:t>
                    </a:fld>
                    <a:r>
                      <a:rPr lang="en-US"/>
                      <a:t> :</a:t>
                    </a:r>
                    <a:r>
                      <a:rPr lang="en-US" baseline="0"/>
                      <a:t> Priorität 2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0CA-482D-A09E-131D8F5EAF0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54D3CD5-0775-4AFC-ADC7-5020D84388D5}" type="VALUE">
                      <a:rPr lang="en-US" smtClean="0"/>
                      <a:pPr/>
                      <a:t>[WERT]</a:t>
                    </a:fld>
                    <a:r>
                      <a:rPr lang="en-US" dirty="0"/>
                      <a:t>: Puffer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0CA-482D-A09E-131D8F5EA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Ist</c:v>
                </c:pt>
                <c:pt idx="1">
                  <c:v>Soll</c:v>
                </c:pt>
                <c:pt idx="2">
                  <c:v>Planung</c:v>
                </c:pt>
                <c:pt idx="3">
                  <c:v>Verfügbar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2">
                  <c:v>39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CA-482D-A09E-131D8F5EAF0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Priorität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4950DBA-CA14-4C30-AC2F-E3E947627147}" type="VALUE">
                      <a:rPr lang="en-US" sz="1400" smtClean="0"/>
                      <a:pPr>
                        <a:defRPr sz="1400"/>
                      </a:pPr>
                      <a:t>[WERT]</a:t>
                    </a:fld>
                    <a:r>
                      <a:rPr lang="en-US" sz="1400"/>
                      <a:t> : Prior. 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0CA-482D-A09E-131D8F5EA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Ist</c:v>
                </c:pt>
                <c:pt idx="1">
                  <c:v>Soll</c:v>
                </c:pt>
                <c:pt idx="2">
                  <c:v>Planung</c:v>
                </c:pt>
                <c:pt idx="3">
                  <c:v>Verfügbar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0CA-482D-A09E-131D8F5EAF04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ungeplant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C5EED655-1DA6-441B-9770-AD1BDC9CE9BF}" type="VALUE">
                      <a:rPr lang="en-US" smtClean="0"/>
                      <a:pPr/>
                      <a:t>[WERT]</a:t>
                    </a:fld>
                    <a:r>
                      <a:rPr lang="en-US" dirty="0"/>
                      <a:t> : </a:t>
                    </a:r>
                  </a:p>
                  <a:p>
                    <a:r>
                      <a:rPr lang="en-US" dirty="0" err="1"/>
                      <a:t>ungeplant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0CA-482D-A09E-131D8F5EAF04}"/>
                </c:ext>
              </c:extLst>
            </c:dLbl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Ist</c:v>
                </c:pt>
                <c:pt idx="1">
                  <c:v>Soll</c:v>
                </c:pt>
                <c:pt idx="2">
                  <c:v>Planung</c:v>
                </c:pt>
                <c:pt idx="3">
                  <c:v>Verfügbar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0CA-482D-A09E-131D8F5EAF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2415144"/>
        <c:axId val="562416128"/>
      </c:barChart>
      <c:catAx>
        <c:axId val="562415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416128"/>
        <c:crosses val="autoZero"/>
        <c:auto val="1"/>
        <c:lblAlgn val="ctr"/>
        <c:lblOffset val="100"/>
        <c:noMultiLvlLbl val="0"/>
      </c:catAx>
      <c:valAx>
        <c:axId val="56241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41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1EF83-7671-4CA6-B56D-ACAF687FFE0C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5951E-E0F9-43AB-AFCE-C501C7ED9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8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6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9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8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1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6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E2163-A204-4372-93BF-B46711E9D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Statusbericht 14.03.2019</a:t>
            </a:r>
            <a:br>
              <a:rPr lang="de-DE" dirty="0"/>
            </a:br>
            <a:r>
              <a:rPr lang="de-DE" dirty="0"/>
              <a:t>Flying Penguins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84F0A0-AE56-4593-A2BE-DF5DAC2AA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Projektname: Dark </a:t>
            </a:r>
            <a:r>
              <a:rPr lang="de-DE" dirty="0" err="1"/>
              <a:t>Pyramid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BE088C-B2FF-4DD9-B025-CF0649944F11}"/>
              </a:ext>
            </a:extLst>
          </p:cNvPr>
          <p:cNvSpPr txBox="1"/>
          <p:nvPr/>
        </p:nvSpPr>
        <p:spPr>
          <a:xfrm>
            <a:off x="1097280" y="5027121"/>
            <a:ext cx="438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Vortragende: </a:t>
            </a:r>
          </a:p>
        </p:txBody>
      </p:sp>
    </p:spTree>
    <p:extLst>
      <p:ext uri="{BB962C8B-B14F-4D97-AF65-F5344CB8AC3E}">
        <p14:creationId xmlns:p14="http://schemas.microsoft.com/office/powerpoint/2010/main" val="357700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Fortschritt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>
                <a:solidFill>
                  <a:schemeClr val="tx1"/>
                </a:solidFill>
              </a:rPr>
              <a:t>Mergen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Git-Branches</a:t>
            </a:r>
            <a:r>
              <a:rPr lang="de-DE" dirty="0">
                <a:solidFill>
                  <a:schemeClr val="tx1"/>
                </a:solidFill>
              </a:rPr>
              <a:t> abgeschlossen</a:t>
            </a:r>
          </a:p>
          <a:p>
            <a:r>
              <a:rPr lang="de-DE" dirty="0">
                <a:solidFill>
                  <a:schemeClr val="tx1"/>
                </a:solidFill>
              </a:rPr>
              <a:t>- Weitere Arbeitspakete besprochen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-&gt;Implementierung schon begonnen</a:t>
            </a:r>
          </a:p>
          <a:p>
            <a:pPr marL="201168" lvl="1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1204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</a:t>
            </a:r>
            <a:r>
              <a:rPr lang="de-DE" dirty="0" err="1" smtClean="0"/>
              <a:t>Map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43" y="1385325"/>
            <a:ext cx="5856837" cy="49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</a:t>
            </a:r>
            <a:r>
              <a:rPr lang="de-DE" dirty="0" err="1" smtClean="0"/>
              <a:t>Map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Darkmode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32" y="1398254"/>
            <a:ext cx="5816448" cy="4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9">
            <a:extLst>
              <a:ext uri="{FF2B5EF4-FFF2-40B4-BE49-F238E27FC236}">
                <a16:creationId xmlns:a16="http://schemas.microsoft.com/office/drawing/2014/main" id="{0FF4733D-2332-4B5E-AB4A-DDE3002C9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57349"/>
              </p:ext>
            </p:extLst>
          </p:nvPr>
        </p:nvGraphicFramePr>
        <p:xfrm>
          <a:off x="132735" y="786390"/>
          <a:ext cx="11724967" cy="575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B34B5EB-23D4-4887-BDC3-12CC882A034E}"/>
              </a:ext>
            </a:extLst>
          </p:cNvPr>
          <p:cNvSpPr txBox="1"/>
          <p:nvPr/>
        </p:nvSpPr>
        <p:spPr>
          <a:xfrm>
            <a:off x="1351722" y="407504"/>
            <a:ext cx="4651513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Projektstand: Angaben in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8722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1526-DD32-42E2-B10C-3DA07C00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Risiken und 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11889-FF65-4812-B7D5-0490F9FD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Bestehend: </a:t>
            </a:r>
            <a:r>
              <a:rPr lang="de-DE" sz="2400" dirty="0" smtClean="0"/>
              <a:t>Kommunikationsprobleme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Ausfall eines </a:t>
            </a:r>
            <a:r>
              <a:rPr lang="de-DE" sz="2400" dirty="0"/>
              <a:t>Teammitglieds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Neue Aufgabenaufteilung, Priorisierung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Kundenzufriedenheit</a:t>
            </a: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mehr Zwischenberichte, Verhandlungen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5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8836-4132-4B50-BB0D-CF20407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1A992-20CA-43FD-A448-9A5960AC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Grafik überarbeiten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smtClean="0"/>
              <a:t>Extra </a:t>
            </a:r>
            <a:r>
              <a:rPr lang="de-DE" sz="2400" dirty="0" smtClean="0"/>
              <a:t>Funktionen implementieren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Zusammenfassung: grüner Bereich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63ABD2-DA42-45D7-8E2A-EF67394B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8" r="33347" b="21739"/>
          <a:stretch/>
        </p:blipFill>
        <p:spPr>
          <a:xfrm>
            <a:off x="8994914" y="2717433"/>
            <a:ext cx="1406645" cy="3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0209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89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Statusbericht 14.03.2019 Flying Penguins</vt:lpstr>
      <vt:lpstr>Fortschritt heute</vt:lpstr>
      <vt:lpstr>Meilensteine</vt:lpstr>
      <vt:lpstr>Meilensteine</vt:lpstr>
      <vt:lpstr>PowerPoint-Präsentation</vt:lpstr>
      <vt:lpstr>Weitere Risiken und Maßnahmen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14.03.2019 Flying Penguins</dc:title>
  <dc:creator>Selin Alagöz</dc:creator>
  <cp:lastModifiedBy>student</cp:lastModifiedBy>
  <cp:revision>26</cp:revision>
  <dcterms:created xsi:type="dcterms:W3CDTF">2019-03-14T08:12:12Z</dcterms:created>
  <dcterms:modified xsi:type="dcterms:W3CDTF">2019-03-14T15:56:56Z</dcterms:modified>
</cp:coreProperties>
</file>