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3" r:id="rId3"/>
    <p:sldId id="271" r:id="rId4"/>
    <p:sldId id="272" r:id="rId5"/>
    <p:sldId id="266" r:id="rId6"/>
    <p:sldId id="261" r:id="rId7"/>
    <p:sldId id="27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9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40356319096478E-2"/>
          <c:y val="5.7216490635486436E-2"/>
          <c:w val="0.89090769903762035"/>
          <c:h val="0.799911649867055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Priorität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Ist</c:v>
                </c:pt>
                <c:pt idx="1">
                  <c:v>Soll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150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A-482D-A09E-131D8F5EAF0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Priorität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Ist</c:v>
                </c:pt>
                <c:pt idx="1">
                  <c:v>Soll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5-60CA-482D-A09E-131D8F5EAF0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Priorität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Ist</c:v>
                </c:pt>
                <c:pt idx="1">
                  <c:v>Soll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7-60CA-482D-A09E-131D8F5EAF04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ungeplant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Ist</c:v>
                </c:pt>
                <c:pt idx="1">
                  <c:v>Soll</c:v>
                </c:pt>
              </c:strCache>
            </c:strRef>
          </c:cat>
          <c:val>
            <c:numRef>
              <c:f>Tabelle1!$E$2:$E$3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9-60CA-482D-A09E-131D8F5EAF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2415144"/>
        <c:axId val="562416128"/>
      </c:barChart>
      <c:catAx>
        <c:axId val="562415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416128"/>
        <c:crosses val="autoZero"/>
        <c:auto val="1"/>
        <c:lblAlgn val="ctr"/>
        <c:lblOffset val="100"/>
        <c:noMultiLvlLbl val="0"/>
      </c:catAx>
      <c:valAx>
        <c:axId val="56241612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241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EF83-7671-4CA6-B56D-ACAF687FFE0C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5951E-E0F9-43AB-AFCE-C501C7ED9F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8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2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6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9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8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1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6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7D7133-1E7C-4700-81BC-A01F28AC97B3}" type="datetimeFigureOut">
              <a:rPr lang="de-DE" smtClean="0"/>
              <a:t>14.03.2019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96820-98EF-4030-A347-73227BB85E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E2163-A204-4372-93BF-B46711E9D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Statusbericht 14.03.2019</a:t>
            </a:r>
            <a:br>
              <a:rPr lang="de-DE" dirty="0"/>
            </a:br>
            <a:r>
              <a:rPr lang="de-DE" dirty="0"/>
              <a:t>Flying Penguins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84F0A0-AE56-4593-A2BE-DF5DAC2AA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Projektname: Dark </a:t>
            </a:r>
            <a:r>
              <a:rPr lang="de-DE" dirty="0" err="1"/>
              <a:t>Pyramid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BE088C-B2FF-4DD9-B025-CF0649944F11}"/>
              </a:ext>
            </a:extLst>
          </p:cNvPr>
          <p:cNvSpPr txBox="1"/>
          <p:nvPr/>
        </p:nvSpPr>
        <p:spPr>
          <a:xfrm>
            <a:off x="1097280" y="5027121"/>
            <a:ext cx="438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Vortragende: Konstantin Faust</a:t>
            </a:r>
          </a:p>
        </p:txBody>
      </p:sp>
    </p:spTree>
    <p:extLst>
      <p:ext uri="{BB962C8B-B14F-4D97-AF65-F5344CB8AC3E}">
        <p14:creationId xmlns:p14="http://schemas.microsoft.com/office/powerpoint/2010/main" val="357700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Fortschritt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>
                <a:solidFill>
                  <a:schemeClr val="tx1"/>
                </a:solidFill>
              </a:rPr>
              <a:t>Mergen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Git-Branches</a:t>
            </a:r>
            <a:r>
              <a:rPr lang="de-DE" dirty="0">
                <a:solidFill>
                  <a:schemeClr val="tx1"/>
                </a:solidFill>
              </a:rPr>
              <a:t> abgeschlossen</a:t>
            </a:r>
          </a:p>
          <a:p>
            <a:r>
              <a:rPr lang="de-DE" dirty="0">
                <a:solidFill>
                  <a:schemeClr val="tx1"/>
                </a:solidFill>
              </a:rPr>
              <a:t>- Weitere Arbeitspakete besprochen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-&gt;Implementierung schon begonnen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(bereits abgeschlossen: Held und Gegner in Rohform implementiert, Levelkartendarstellung bearbeitet)</a:t>
            </a:r>
          </a:p>
        </p:txBody>
      </p:sp>
    </p:spTree>
    <p:extLst>
      <p:ext uri="{BB962C8B-B14F-4D97-AF65-F5344CB8AC3E}">
        <p14:creationId xmlns:p14="http://schemas.microsoft.com/office/powerpoint/2010/main" val="11204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43" y="1385325"/>
            <a:ext cx="5856837" cy="49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Darkmode</a:t>
            </a:r>
            <a:r>
              <a:rPr lang="de-DE" dirty="0"/>
              <a:t>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32" y="1398254"/>
            <a:ext cx="5816448" cy="4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9">
            <a:extLst>
              <a:ext uri="{FF2B5EF4-FFF2-40B4-BE49-F238E27FC236}">
                <a16:creationId xmlns:a16="http://schemas.microsoft.com/office/drawing/2014/main" id="{0FF4733D-2332-4B5E-AB4A-DDE3002C9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932225"/>
              </p:ext>
            </p:extLst>
          </p:nvPr>
        </p:nvGraphicFramePr>
        <p:xfrm>
          <a:off x="132735" y="786390"/>
          <a:ext cx="11724967" cy="575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B34B5EB-23D4-4887-BDC3-12CC882A034E}"/>
              </a:ext>
            </a:extLst>
          </p:cNvPr>
          <p:cNvSpPr txBox="1"/>
          <p:nvPr/>
        </p:nvSpPr>
        <p:spPr>
          <a:xfrm>
            <a:off x="1351722" y="407504"/>
            <a:ext cx="4651513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Projektstand: Angaben in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8722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1526-DD32-42E2-B10C-3DA07C00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Risiken und 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11889-FF65-4812-B7D5-0490F9FD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Bestehend: Kommunikationsprobleme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Ausfall eines Teammitglieds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Neue Aufgabenaufteilung, Priorisierung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Kundenzufriedenheit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mehr Zwischenberichte, Verhandlungen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5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4014-3C6C-49F6-A66F-8CA5D5F3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1F7A45-7B3E-4E21-A7B3-E935ABC61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90041" y="-1532536"/>
            <a:ext cx="5561391" cy="9241655"/>
          </a:xfrm>
        </p:spPr>
      </p:pic>
    </p:spTree>
    <p:extLst>
      <p:ext uri="{BB962C8B-B14F-4D97-AF65-F5344CB8AC3E}">
        <p14:creationId xmlns:p14="http://schemas.microsoft.com/office/powerpoint/2010/main" val="141426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8836-4132-4B50-BB0D-CF20407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1A992-20CA-43FD-A448-9A5960AC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Grafik überarbeiten (in game und Menü)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Weitere Levels erstellen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Spielmechanik implementieren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Ggf. Extra Funktionen implementieren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Zusammenfassung: grüner Bereich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63ABD2-DA42-45D7-8E2A-EF67394B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8" r="33347" b="21739"/>
          <a:stretch/>
        </p:blipFill>
        <p:spPr>
          <a:xfrm>
            <a:off x="8994914" y="2717433"/>
            <a:ext cx="1406645" cy="3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209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96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Statusbericht 14.03.2019 Flying Penguins</vt:lpstr>
      <vt:lpstr>Fortschritt heute</vt:lpstr>
      <vt:lpstr>Meilensteine</vt:lpstr>
      <vt:lpstr>Meilensteine</vt:lpstr>
      <vt:lpstr>PowerPoint-Präsentation</vt:lpstr>
      <vt:lpstr>Weitere Risiken und Maßnahmen</vt:lpstr>
      <vt:lpstr>PowerPoint-Präsentation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14.03.2019 Flying Penguins</dc:title>
  <dc:creator>Selin Alagöz</dc:creator>
  <cp:lastModifiedBy>Ko F</cp:lastModifiedBy>
  <cp:revision>29</cp:revision>
  <dcterms:created xsi:type="dcterms:W3CDTF">2019-03-14T08:12:12Z</dcterms:created>
  <dcterms:modified xsi:type="dcterms:W3CDTF">2019-03-14T16:20:08Z</dcterms:modified>
</cp:coreProperties>
</file>