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11" r:id="rId3"/>
    <p:sldId id="256" r:id="rId4"/>
    <p:sldId id="312" r:id="rId5"/>
    <p:sldId id="313" r:id="rId6"/>
    <p:sldId id="276" r:id="rId7"/>
    <p:sldId id="283" r:id="rId8"/>
    <p:sldId id="265" r:id="rId9"/>
    <p:sldId id="305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čík Igor" initials="DI" lastIdx="1" clrIdx="0">
    <p:extLst>
      <p:ext uri="{19B8F6BF-5375-455C-9EA6-DF929625EA0E}">
        <p15:presenceInfo xmlns:p15="http://schemas.microsoft.com/office/powerpoint/2012/main" userId="Dančík I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35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8" autoAdjust="0"/>
    <p:restoredTop sz="80247" autoAdjust="0"/>
  </p:normalViewPr>
  <p:slideViewPr>
    <p:cSldViewPr snapToGrid="0">
      <p:cViewPr varScale="1">
        <p:scale>
          <a:sx n="94" d="100"/>
          <a:sy n="94" d="100"/>
        </p:scale>
        <p:origin x="840" y="78"/>
      </p:cViewPr>
      <p:guideLst/>
    </p:cSldViewPr>
  </p:slideViewPr>
  <p:outlineViewPr>
    <p:cViewPr>
      <p:scale>
        <a:sx n="25" d="100"/>
        <a:sy n="25" d="100"/>
      </p:scale>
      <p:origin x="0" y="-12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E0B75-2082-473E-A866-97E0BE19C00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D8534-69A4-4F65-80C0-B9F90759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D5A-9402-437C-9E48-E0F17FBF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C378-4315-486B-A4D4-00C4C22E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D641-FC86-4E9A-86FF-BC6F518F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E339-651E-4669-8D87-EE25EFC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4AB2-590E-4C30-B486-A1B43BE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EF4E-B367-49AA-85CF-04275D2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E610C-37AA-4A50-8ECA-821C38B5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835F-CB93-4E24-9472-55AE50D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195C-AAF2-46D4-9B4E-C153599B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BAB-40F1-48BD-A826-88780A11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7351-EB01-45E6-88F7-C776EF3D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5DC5-03CF-4FD1-9E7E-1BE482A3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447-5442-41B2-B436-C51F932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1BD2-F6EA-4E32-8C0E-CCE09BC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77DA-0335-4ABF-8D50-827785F7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80E6-36FB-48F9-9181-3FD725AF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365125"/>
            <a:ext cx="11235192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514C-B8F5-4165-BA3B-F6DC0D53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11235192" cy="4750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3D97-982B-4EFA-9C39-362AF69D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2F03-5BDC-4065-9BE7-857BE2BE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CB37-00B0-41EE-98F9-69E76EF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C8AB-33D5-4506-B3DB-8F6A2BB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6428-31B6-476A-9471-43DF007B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BA16-CC84-412D-8940-F169C6C3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4" y="365125"/>
            <a:ext cx="11012556" cy="14179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53A6-0007-473F-8139-F5F76605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543" y="1825625"/>
            <a:ext cx="5678556" cy="46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FEE6E-18B7-458A-9F24-8812C97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8543" y="1825625"/>
            <a:ext cx="5678556" cy="46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3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E7-25C3-458D-B9BE-035EA4BA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7CDC-5073-4280-88EE-AE44F626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0BD2-4FD0-4AE7-AAE0-8DA14945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D2D7E-5BE9-467F-BEF6-A19436097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279C9-ED23-4829-B857-921491BC2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6BA0E-3A0C-42A6-970B-A12F0734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40369-3C43-4A11-9AE0-154EC112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EE78-22AD-4438-930A-9CE6D607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B447-31B8-4404-ABEE-5A9C3A5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C7822-FF78-436A-888D-205A9A6F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BE16-1490-4E0A-8358-3A2C555F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B1B5-A6EC-4411-A7C6-102D6AE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139D4-88D9-4239-A66E-5D3A9BA7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8EB58-74E8-4AB5-AD4E-33851582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74979-63BC-4443-BE34-44967A17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7D01-F2C1-48B8-AF5D-C6C2034B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BFD2-E945-435E-975B-C7C7457F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C0100-473A-4C3D-BEC3-E9ED095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D00C-9BE9-4603-817D-051B623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74A7-C936-4923-B5AF-04A28A7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84A2-551D-4762-8DD6-519CFB00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A9CC-7F4D-4F09-BF64-C4D1B896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1B8F5-5EEF-4BD9-9830-FA2CA014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7322A-4C24-40F0-B7DC-E64631CE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43C0-C427-4224-93B8-15A62E0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E032-9DB7-4B6E-84E2-9B2B519E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E259-7A10-4159-BFEE-98E3771B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4C87-3F18-4A62-8BCA-2CD6280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4" y="365125"/>
            <a:ext cx="1125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13AB-0800-465A-A18E-5BD37BB0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24" y="1825625"/>
            <a:ext cx="1125109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1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5C7E-B711-44A3-BD93-24B78A95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0" y="1122363"/>
            <a:ext cx="10231120" cy="2387600"/>
          </a:xfrm>
        </p:spPr>
        <p:txBody>
          <a:bodyPr>
            <a:normAutofit/>
          </a:bodyPr>
          <a:lstStyle/>
          <a:p>
            <a:r>
              <a:rPr lang="en-US" dirty="0" err="1"/>
              <a:t>Zadanie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AFB9-5490-4420-B170-065E7D6D4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7945E-3F9F-4DCC-9C1F-5C112B48B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Hodnotenie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052338-63BD-4D13-AF88-199FCFBBA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B37-26B0-A0B4-2160-A986E8F7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6F6-D73A-0170-5E31-D71C7660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5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025-0D5D-4067-9B19-123E8F485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Architektura</a:t>
            </a:r>
            <a:r>
              <a:rPr lang="en-US" dirty="0"/>
              <a:t> a </a:t>
            </a:r>
            <a:r>
              <a:rPr lang="en-US" dirty="0" err="1"/>
              <a:t>Komponenty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4469-3CF7-4ADB-B9E4-E7FC128F7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2D4E-0AE6-26E0-D175-3D9A3D6D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Prostredie</a:t>
            </a:r>
            <a:r>
              <a:rPr lang="en-US" dirty="0"/>
              <a:t> Node-Red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D2CA-D414-C4F6-11D4-A871FC83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Preco</a:t>
            </a:r>
            <a:endParaRPr lang="en-US" dirty="0"/>
          </a:p>
          <a:p>
            <a:r>
              <a:rPr lang="en-US" dirty="0" err="1"/>
              <a:t>Zakladna</a:t>
            </a:r>
            <a:r>
              <a:rPr lang="en-US" dirty="0"/>
              <a:t> </a:t>
            </a:r>
            <a:r>
              <a:rPr lang="en-US" dirty="0" err="1"/>
              <a:t>orienacia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231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BEE-79BB-9EAE-1729-298663DC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Pouzivatelia</a:t>
            </a:r>
            <a:r>
              <a:rPr lang="en-US" dirty="0"/>
              <a:t> a UI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BDEC-6476-8B6A-AAAD-561EC659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Kto</a:t>
            </a:r>
            <a:r>
              <a:rPr lang="en-US" dirty="0"/>
              <a:t> co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104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B232-9C99-400C-9B67-0B6DDEBA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Napojenie</a:t>
            </a:r>
            <a:r>
              <a:rPr lang="en-US" dirty="0"/>
              <a:t> </a:t>
            </a:r>
            <a:r>
              <a:rPr lang="en-US" dirty="0" err="1"/>
              <a:t>senzoru</a:t>
            </a:r>
            <a:r>
              <a:rPr lang="en-US" dirty="0"/>
              <a:t> 1,2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4732-8B89-489D-BBB3-52FE2D66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xxx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C35EB-F332-4050-8F4C-6B1948957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74E7DF-BE6D-4C90-A3A8-5DE27A73B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D314-B8C4-47E2-B19A-C5360BDE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Aktivity</a:t>
            </a:r>
            <a:r>
              <a:rPr lang="en-US" dirty="0"/>
              <a:t> a </a:t>
            </a:r>
            <a:r>
              <a:rPr lang="en-US" dirty="0" err="1"/>
              <a:t>výstupy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594C9D-B2B0-FA9D-0F6F-B83EA631D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48519"/>
              </p:ext>
            </p:extLst>
          </p:nvPr>
        </p:nvGraphicFramePr>
        <p:xfrm>
          <a:off x="452438" y="1402080"/>
          <a:ext cx="11252199" cy="529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442">
                  <a:extLst>
                    <a:ext uri="{9D8B030D-6E8A-4147-A177-3AD203B41FA5}">
                      <a16:colId xmlns:a16="http://schemas.microsoft.com/office/drawing/2014/main" val="698368871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4231110180"/>
                    </a:ext>
                  </a:extLst>
                </a:gridCol>
                <a:gridCol w="4399597">
                  <a:extLst>
                    <a:ext uri="{9D8B030D-6E8A-4147-A177-3AD203B41FA5}">
                      <a16:colId xmlns:a16="http://schemas.microsoft.com/office/drawing/2014/main" val="3389315582"/>
                    </a:ext>
                  </a:extLst>
                </a:gridCol>
              </a:tblGrid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Krok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Aktivity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Výstupy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48760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Senzory simulacia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540522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Fyzicke senzory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974969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System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541035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146022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Pripojenie sensory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422445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TTN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235965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6118672"/>
                  </a:ext>
                </a:extLst>
              </a:tr>
              <a:tr h="5825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Dokumentacia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90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6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6FBE-6944-421A-9559-71C0A9A5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Krok</a:t>
            </a:r>
            <a:r>
              <a:rPr lang="en-US" dirty="0"/>
              <a:t> 1..x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8F72-6064-4401-AA20-3C92D89D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Senzory</a:t>
            </a:r>
            <a:r>
              <a:rPr lang="en-US" dirty="0"/>
              <a:t>: 1,2</a:t>
            </a:r>
          </a:p>
          <a:p>
            <a:r>
              <a:rPr lang="en-US" dirty="0"/>
              <a:t>RPi</a:t>
            </a:r>
          </a:p>
          <a:p>
            <a:r>
              <a:rPr lang="en-US" dirty="0"/>
              <a:t>LoRa GW</a:t>
            </a:r>
          </a:p>
          <a:p>
            <a:r>
              <a:rPr lang="en-US" dirty="0" err="1"/>
              <a:t>Prístup</a:t>
            </a:r>
            <a:r>
              <a:rPr lang="en-US" dirty="0"/>
              <a:t> TTN</a:t>
            </a:r>
          </a:p>
          <a:p>
            <a:r>
              <a:rPr lang="en-US" dirty="0"/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185764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20334</TotalTime>
  <Words>70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acumin-pro</vt:lpstr>
      <vt:lpstr>Arial</vt:lpstr>
      <vt:lpstr>Calibri</vt:lpstr>
      <vt:lpstr>Calibri Light</vt:lpstr>
      <vt:lpstr>Times New Roman</vt:lpstr>
      <vt:lpstr>Office Theme</vt:lpstr>
      <vt:lpstr>Zadanie</vt:lpstr>
      <vt:lpstr>PowerPoint Presentation</vt:lpstr>
      <vt:lpstr>Architektura a Komponenty</vt:lpstr>
      <vt:lpstr>Prostredie Node-Red</vt:lpstr>
      <vt:lpstr>Pouzivatelia a UI</vt:lpstr>
      <vt:lpstr>Napojenie senzoru 1,2</vt:lpstr>
      <vt:lpstr>Postup</vt:lpstr>
      <vt:lpstr>Aktivity a výstupy</vt:lpstr>
      <vt:lpstr>Krok 1..x</vt:lpstr>
      <vt:lpstr>Hodnotenie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a  IIoT</dc:title>
  <dc:creator>Dančík Igor</dc:creator>
  <cp:lastModifiedBy>Dančík Igor</cp:lastModifiedBy>
  <cp:revision>81</cp:revision>
  <dcterms:created xsi:type="dcterms:W3CDTF">2020-12-21T10:40:01Z</dcterms:created>
  <dcterms:modified xsi:type="dcterms:W3CDTF">2022-11-29T18:56:42Z</dcterms:modified>
</cp:coreProperties>
</file>