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6840000" type="screen4x3"/>
  <p:notesSz cx="6840000" cy="9144000"/>
  <p:defaultTextStyle>
    <a:lvl1pPr marL="0" indent="0" algn="l">
      <a:defRPr sz="1800" b="0" i="0">
        <a:solidFill>
          <a:srgbClr val="000000"/>
        </a:solidFill>
        <a:latin typeface="Calibri"/>
      </a:defRPr>
    </a:lvl1pPr>
    <a:lvl2pPr marL="457200" indent="0" algn="l">
      <a:defRPr sz="1800" b="0" i="0">
        <a:solidFill>
          <a:srgbClr val="000000"/>
        </a:solidFill>
        <a:latin typeface="Calibri"/>
      </a:defRPr>
    </a:lvl2pPr>
    <a:lvl3pPr marL="914400" indent="0" algn="l">
      <a:defRPr sz="1800" b="0" i="0">
        <a:solidFill>
          <a:srgbClr val="000000"/>
        </a:solidFill>
        <a:latin typeface="Calibri"/>
      </a:defRPr>
    </a:lvl3pPr>
    <a:lvl4pPr marL="1371600" indent="0" algn="l">
      <a:defRPr sz="1800" b="0" i="0">
        <a:solidFill>
          <a:srgbClr val="000000"/>
        </a:solidFill>
        <a:latin typeface="Calibri"/>
      </a:defRPr>
    </a:lvl4pPr>
    <a:lvl5pPr marL="1828800" indent="0" algn="l">
      <a:defRPr sz="1800" b="0" i="0">
        <a:solidFill>
          <a:srgbClr val="000000"/>
        </a:solidFill>
        <a:latin typeface="Calibri"/>
      </a:defRPr>
    </a:lvl5pPr>
    <a:lvl6pPr marL="2286000" indent="0" algn="l">
      <a:defRPr sz="1800" b="0" i="0">
        <a:solidFill>
          <a:srgbClr val="000000"/>
        </a:solidFill>
        <a:latin typeface="Calibri"/>
      </a:defRPr>
    </a:lvl6pPr>
    <a:lvl7pPr marL="2743200" indent="0" algn="l">
      <a:defRPr sz="1800" b="0" i="0">
        <a:solidFill>
          <a:srgbClr val="000000"/>
        </a:solidFill>
        <a:latin typeface="Calibri"/>
      </a:defRPr>
    </a:lvl7pPr>
    <a:lvl8pPr marL="3200400" indent="0" algn="l">
      <a:defRPr sz="1800" b="0" i="0">
        <a:solidFill>
          <a:srgbClr val="000000"/>
        </a:solidFill>
        <a:latin typeface="Calibri"/>
      </a:defRPr>
    </a:lvl8pPr>
    <a:lvl9pPr marL="3657600" indent="0" algn="l">
      <a:defRPr sz="1800" b="0" i="0">
        <a:solidFill>
          <a:srgbClr val="000000"/>
        </a:solidFill>
        <a:latin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ChangeArrowheads="1"/>
          </p:cNvSpPr>
          <p:nvPr>
            <p:ph type="title"/>
          </p:nvPr>
        </p:nvSpPr>
        <p:spPr>
          <a:xfrm>
            <a:off x="685800" y="2124075"/>
            <a:ext cx="7772400" cy="1457325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01" name="Shape 1001"/>
          <p:cNvSpPr>
            <a:spLocks noGrp="1" noChangeArrowheads="1"/>
          </p:cNvSpPr>
          <p:nvPr>
            <p:ph type="body" idx="1"/>
          </p:nvPr>
        </p:nvSpPr>
        <p:spPr>
          <a:xfrm>
            <a:off x="1371600" y="3867150"/>
            <a:ext cx="6400800" cy="1743075"/>
          </a:xfrm>
        </p:spPr>
        <p:txBody>
          <a:bodyPr lIns="0" tIns="0" rIns="0" bIns="0"/>
          <a:lstStyle>
            <a:lvl1pPr marL="0" indent="0" algn="ctr">
              <a:defRPr>
                <a:solidFill>
                  <a:srgbClr val="3f3f3f"/>
                </a:solidFill>
              </a:defRPr>
            </a:lvl1pPr>
            <a:lvl2pPr marL="457200" indent="0" algn="ctr">
              <a:defRPr>
                <a:solidFill>
                  <a:srgbClr val="3f3f3f"/>
                </a:solidFill>
              </a:defRPr>
            </a:lvl2pPr>
            <a:lvl3pPr marL="914400" indent="0" algn="ctr">
              <a:defRPr>
                <a:solidFill>
                  <a:srgbClr val="3f3f3f"/>
                </a:solidFill>
              </a:defRPr>
            </a:lvl3pPr>
            <a:lvl4pPr marL="1371600" indent="0" algn="ctr">
              <a:defRPr>
                <a:solidFill>
                  <a:srgbClr val="3f3f3f"/>
                </a:solidFill>
              </a:defRPr>
            </a:lvl4pPr>
            <a:lvl5pPr marL="1828800" indent="0" algn="ctr">
              <a:defRPr>
                <a:solidFill>
                  <a:srgbClr val="3f3f3f"/>
                </a:solidFill>
              </a:defRPr>
            </a:lvl5pPr>
            <a:lvl6pPr marL="2286000" indent="0" algn="ctr">
              <a:defRPr>
                <a:solidFill>
                  <a:srgbClr val="3f3f3f"/>
                </a:solidFill>
              </a:defRPr>
            </a:lvl6pPr>
            <a:lvl7pPr marL="2743200" indent="0" algn="ctr">
              <a:defRPr>
                <a:solidFill>
                  <a:srgbClr val="3f3f3f"/>
                </a:solidFill>
              </a:defRPr>
            </a:lvl7pPr>
            <a:lvl8pPr marL="3200400" indent="0" algn="ctr">
              <a:defRPr>
                <a:solidFill>
                  <a:srgbClr val="3f3f3f"/>
                </a:solidFill>
              </a:defRPr>
            </a:lvl8pPr>
            <a:lvl9pPr marL="3657600" indent="0" algn="ctr">
              <a:defRPr>
                <a:solidFill>
                  <a:srgbClr val="3f3f3f"/>
                </a:solidFill>
              </a:defRPr>
            </a:lvl9pPr>
          </a:lstStyle>
          <a:p>
            <a:pPr lvl="0" marL="0" indent="0" algn="ctr">
              <a:buNone/>
            </a:pPr>
            <a:r>
              <a:rPr>
                <a:solidFill>
                  <a:schemeClr val="tx1"/>
                </a:solidFill>
              </a:rPr>
              <a:t>Subtitle</a:t>
            </a:r>
            <a:endParaRPr lang="en-US"/>
          </a:p>
        </p:txBody>
      </p:sp>
      <p:sp>
        <p:nvSpPr>
          <p:cNvPr id="1002" name="Shape 1002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03" name="Shape 1003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4" name="Shape 100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1133475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49" name="Shape 1049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053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0" name="Shape 1050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51" name="Shape 1051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2" name="Shape 105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 noChangeArrowheads="1"/>
          </p:cNvSpPr>
          <p:nvPr>
            <p:ph type="title"/>
          </p:nvPr>
        </p:nvSpPr>
        <p:spPr>
          <a:xfrm>
            <a:off x="6629400" y="266700"/>
            <a:ext cx="2057400" cy="582930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54" name="Shape 1054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"/>
            <a:ext cx="6019800" cy="582930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5" name="Shape 1055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56" name="Shape 1056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7" name="Shape 105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1133475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06" name="Shape 1006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053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07" name="Shape 1007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08" name="Shape 1008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9" name="Shape 1009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 noChangeArrowheads="1"/>
          </p:cNvSpPr>
          <p:nvPr>
            <p:ph type="title"/>
          </p:nvPr>
        </p:nvSpPr>
        <p:spPr>
          <a:xfrm>
            <a:off x="714375" y="4391025"/>
            <a:ext cx="7772400" cy="1352550"/>
          </a:xfrm>
        </p:spPr>
        <p:txBody>
          <a:bodyPr lIns="0" tIns="0" rIns="0" bIns="0"/>
          <a:lstStyle>
            <a:lvl1pPr marL="0" indent="0" algn="l">
              <a:defRPr sz="4000" b="1"/>
            </a:lvl1pPr>
          </a:lstStyle>
          <a:p>
            <a:pPr lvl="0" algn="l">
              <a:buNone/>
            </a:pPr>
            <a:r>
              <a:rPr sz="4000" b="1"/>
              <a:t>TITLE</a:t>
            </a:r>
            <a:endParaRPr lang="en-US" sz="4000"/>
          </a:p>
        </p:txBody>
      </p:sp>
      <p:sp>
        <p:nvSpPr>
          <p:cNvPr id="1011" name="Shape 1011"/>
          <p:cNvSpPr>
            <a:spLocks noGrp="1" noChangeArrowheads="1"/>
          </p:cNvSpPr>
          <p:nvPr>
            <p:ph type="body" idx="1"/>
          </p:nvPr>
        </p:nvSpPr>
        <p:spPr>
          <a:xfrm>
            <a:off x="714375" y="2895600"/>
            <a:ext cx="7772400" cy="1495425"/>
          </a:xfrm>
        </p:spPr>
        <p:txBody>
          <a:bodyPr lIns="0" tIns="0" rIns="0" bIns="0"/>
          <a:lstStyle>
            <a:lvl1pPr marL="0" indent="0">
              <a:defRPr sz="2000">
                <a:solidFill>
                  <a:srgbClr val="3f3f3f"/>
                </a:solidFill>
              </a:defRPr>
            </a:lvl1pPr>
            <a:lvl2pPr marL="457200" indent="0">
              <a:defRPr sz="1800">
                <a:solidFill>
                  <a:srgbClr val="3f3f3f"/>
                </a:solidFill>
              </a:defRPr>
            </a:lvl2pPr>
            <a:lvl3pPr marL="914400" indent="0">
              <a:defRPr sz="1600">
                <a:solidFill>
                  <a:srgbClr val="3f3f3f"/>
                </a:solidFill>
              </a:defRPr>
            </a:lvl3pPr>
            <a:lvl4pPr marL="1371600" indent="0">
              <a:defRPr sz="1400">
                <a:solidFill>
                  <a:srgbClr val="3f3f3f"/>
                </a:solidFill>
              </a:defRPr>
            </a:lvl4pPr>
            <a:lvl5pPr marL="1828800" indent="0">
              <a:defRPr sz="1400">
                <a:solidFill>
                  <a:srgbClr val="3f3f3f"/>
                </a:solidFill>
              </a:defRPr>
            </a:lvl5pPr>
            <a:lvl6pPr marL="2286000" indent="0">
              <a:defRPr sz="1400">
                <a:solidFill>
                  <a:srgbClr val="3f3f3f"/>
                </a:solidFill>
              </a:defRPr>
            </a:lvl6pPr>
            <a:lvl7pPr marL="2743200" indent="0">
              <a:defRPr sz="1400">
                <a:solidFill>
                  <a:srgbClr val="3f3f3f"/>
                </a:solidFill>
              </a:defRPr>
            </a:lvl7pPr>
            <a:lvl8pPr marL="3200400" indent="0">
              <a:defRPr sz="1400">
                <a:solidFill>
                  <a:srgbClr val="3f3f3f"/>
                </a:solidFill>
              </a:defRPr>
            </a:lvl8pPr>
            <a:lvl9pPr marL="3657600" indent="0">
              <a:defRPr sz="1400">
                <a:solidFill>
                  <a:srgbClr val="3f3f3f"/>
                </a:solidFill>
              </a:defRPr>
            </a:lvl9pPr>
          </a:lstStyle>
          <a:p>
            <a:pPr lvl="0" marL="0" indent="0">
              <a:buNone/>
            </a:pPr>
            <a:r>
              <a:rPr sz="20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12" name="Shape 1012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13" name="Shape 1013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14" name="Shape 101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1133475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16" name="Shape 1016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4038600" cy="45053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800"/>
              <a:t>Text</a:t>
            </a:r>
          </a:p>
          <a:p>
            <a:pPr lvl="0">
              <a:buChar char="•"/>
            </a:pPr>
            <a:r>
              <a:rPr sz="2400"/>
              <a:t>Second level</a:t>
            </a:r>
          </a:p>
          <a:p>
            <a:pPr lvl="0">
              <a:buChar char="•"/>
            </a:pPr>
            <a:r>
              <a:rPr sz="2000"/>
              <a:t>Third level</a:t>
            </a:r>
          </a:p>
          <a:p>
            <a:pPr lvl="0">
              <a:buChar char="•"/>
            </a:pPr>
            <a:r>
              <a:rPr sz="1800"/>
              <a:t>Fourth level</a:t>
            </a:r>
          </a:p>
          <a:p>
            <a:pPr lvl="0">
              <a:buChar char="•"/>
            </a:pPr>
            <a:r>
              <a:rPr sz="1800"/>
              <a:t>Fifth level</a:t>
            </a:r>
            <a:endParaRPr lang="en-US" sz="1800"/>
          </a:p>
        </p:txBody>
      </p:sp>
      <p:sp>
        <p:nvSpPr>
          <p:cNvPr id="1017" name="Shape 1017"/>
          <p:cNvSpPr>
            <a:spLocks noGrp="1" noChangeArrowheads="1"/>
          </p:cNvSpPr>
          <p:nvPr>
            <p:ph type="body" idx="1"/>
          </p:nvPr>
        </p:nvSpPr>
        <p:spPr>
          <a:xfrm>
            <a:off x="4648200" y="1590675"/>
            <a:ext cx="4038600" cy="45053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800"/>
              <a:t>Text</a:t>
            </a:r>
          </a:p>
          <a:p>
            <a:pPr lvl="0">
              <a:buChar char="•"/>
            </a:pPr>
            <a:r>
              <a:rPr sz="2400"/>
              <a:t>Second level</a:t>
            </a:r>
          </a:p>
          <a:p>
            <a:pPr lvl="0">
              <a:buChar char="•"/>
            </a:pPr>
            <a:r>
              <a:rPr sz="2000"/>
              <a:t>Third level</a:t>
            </a:r>
          </a:p>
          <a:p>
            <a:pPr lvl="0">
              <a:buChar char="•"/>
            </a:pPr>
            <a:r>
              <a:rPr sz="1800"/>
              <a:t>Fourth level</a:t>
            </a:r>
          </a:p>
          <a:p>
            <a:pPr lvl="0">
              <a:buChar char="•"/>
            </a:pPr>
            <a:r>
              <a:rPr sz="1800"/>
              <a:t>Fifth level</a:t>
            </a:r>
            <a:endParaRPr lang="en-US" sz="1800"/>
          </a:p>
        </p:txBody>
      </p:sp>
      <p:sp>
        <p:nvSpPr>
          <p:cNvPr id="1018" name="Shape 1018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19" name="Shape 1019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0" name="Shape 102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1133475"/>
          </a:xfrm>
        </p:spPr>
        <p:txBody>
          <a:bodyPr lIns="0" tIns="0" rIns="0" bIns="0"/>
          <a:lstStyle>
            <a:lvl1pPr marL="0" indent="0">
              <a:defRPr/>
            </a:lvl1pPr>
          </a:lstStyle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22" name="Shape 102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3" name="Shape 1023"/>
          <p:cNvSpPr>
            <a:spLocks noGrp="1" noChangeArrowheads="1"/>
          </p:cNvSpPr>
          <p:nvPr>
            <p:ph type="body" idx="1"/>
          </p:nvPr>
        </p:nvSpPr>
        <p:spPr>
          <a:xfrm>
            <a:off x="457200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4" name="Shape 1024"/>
          <p:cNvSpPr>
            <a:spLocks noGrp="1" noChangeArrowheads="1"/>
          </p:cNvSpPr>
          <p:nvPr>
            <p:ph type="body" idx="1"/>
          </p:nvPr>
        </p:nvSpPr>
        <p:spPr>
          <a:xfrm>
            <a:off x="4638675" y="15240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5" name="Shape 1025"/>
          <p:cNvSpPr>
            <a:spLocks noGrp="1" noChangeArrowheads="1"/>
          </p:cNvSpPr>
          <p:nvPr>
            <p:ph type="body" idx="1"/>
          </p:nvPr>
        </p:nvSpPr>
        <p:spPr>
          <a:xfrm>
            <a:off x="4638675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1133475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30" name="Shape 1030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31" name="Shape 1031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2" name="Shape 103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34" name="Shape 1034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5" name="Shape 103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3000375" cy="1152525"/>
          </a:xfrm>
        </p:spPr>
        <p:txBody>
          <a:bodyPr lIns="0" tIns="0" rIns="0" bIns="0"/>
          <a:lstStyle>
            <a:lvl1pPr marL="0" indent="0" algn="l">
              <a:defRPr sz="2000" b="1"/>
            </a:lvl1pPr>
          </a:lstStyle>
          <a:p>
            <a:pPr lvl="0" algn="l">
              <a:buNone/>
            </a:pPr>
            <a:r>
              <a:rPr sz="2000" b="1"/>
              <a:t>Title</a:t>
            </a:r>
            <a:endParaRPr lang="en-US" sz="2000"/>
          </a:p>
        </p:txBody>
      </p:sp>
      <p:sp>
        <p:nvSpPr>
          <p:cNvPr id="1037" name="Shape 1037"/>
          <p:cNvSpPr>
            <a:spLocks noGrp="1" noChangeArrowheads="1"/>
          </p:cNvSpPr>
          <p:nvPr>
            <p:ph type="body" idx="1"/>
          </p:nvPr>
        </p:nvSpPr>
        <p:spPr>
          <a:xfrm>
            <a:off x="3571875" y="266700"/>
            <a:ext cx="5105400" cy="582930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3200"/>
              <a:t>Text</a:t>
            </a:r>
          </a:p>
          <a:p>
            <a:pPr lvl="0">
              <a:buChar char="•"/>
            </a:pPr>
            <a:r>
              <a:rPr sz="2800"/>
              <a:t>Second level</a:t>
            </a:r>
          </a:p>
          <a:p>
            <a:pPr lvl="0">
              <a:buChar char="•"/>
            </a:pPr>
            <a:r>
              <a:rPr sz="2400"/>
              <a:t>Third level</a:t>
            </a:r>
          </a:p>
          <a:p>
            <a:pPr lvl="0">
              <a:buChar char="•"/>
            </a:pPr>
            <a:r>
              <a:rPr sz="2000"/>
              <a:t>Fourth level</a:t>
            </a:r>
          </a:p>
          <a:p>
            <a:pPr lvl="0">
              <a:buChar char="•"/>
            </a:pPr>
            <a:r>
              <a:rPr sz="2000"/>
              <a:t>Fifth level</a:t>
            </a:r>
            <a:endParaRPr lang="en-US" sz="2000"/>
          </a:p>
        </p:txBody>
      </p:sp>
      <p:sp>
        <p:nvSpPr>
          <p:cNvPr id="1038" name="Shape 1038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3000375" cy="4676775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1400"/>
              <a:t>Text</a:t>
            </a:r>
          </a:p>
        </p:txBody>
      </p:sp>
      <p:sp>
        <p:nvSpPr>
          <p:cNvPr id="1039" name="Shape 1039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40" name="Shape 1040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1" name="Shape 1041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ChangeArrowheads="1"/>
          </p:cNvSpPr>
          <p:nvPr>
            <p:ph type="title"/>
          </p:nvPr>
        </p:nvSpPr>
        <p:spPr>
          <a:xfrm>
            <a:off x="1790700" y="4781550"/>
            <a:ext cx="5486400" cy="561975"/>
          </a:xfrm>
        </p:spPr>
        <p:txBody>
          <a:bodyPr lIns="0" tIns="0" rIns="0" bIns="0"/>
          <a:lstStyle>
            <a:lvl1pPr marL="0" indent="0" algn="l">
              <a:defRPr sz="2000" b="1"/>
            </a:lvl1pPr>
          </a:lstStyle>
          <a:p>
            <a:pPr lvl="0" algn="l">
              <a:buNone/>
            </a:pPr>
            <a:r>
              <a:rPr sz="2000" b="1"/>
              <a:t>Title</a:t>
            </a:r>
            <a:endParaRPr lang="en-US" sz="2000"/>
          </a:p>
        </p:txBody>
      </p:sp>
      <p:sp>
        <p:nvSpPr>
          <p:cNvPr id="1043" name="Shape 1043"/>
          <p:cNvSpPr>
            <a:spLocks noGrp="1" noChangeArrowheads="1"/>
          </p:cNvSpPr>
          <p:nvPr>
            <p:ph type="pic" idx="1"/>
          </p:nvPr>
        </p:nvSpPr>
        <p:spPr>
          <a:xfrm>
            <a:off x="1790700" y="609600"/>
            <a:ext cx="5486400" cy="4095750"/>
          </a:xfrm>
        </p:spPr>
        <p:txBody>
          <a:bodyPr/>
          <a:lstStyle/>
          <a:p>
            <a:endParaRPr dirty="0"/>
          </a:p>
        </p:txBody>
      </p:sp>
      <p:sp>
        <p:nvSpPr>
          <p:cNvPr id="1044" name="Shape 1044"/>
          <p:cNvSpPr>
            <a:spLocks noGrp="1" noChangeArrowheads="1"/>
          </p:cNvSpPr>
          <p:nvPr>
            <p:ph type="body" idx="1"/>
          </p:nvPr>
        </p:nvSpPr>
        <p:spPr>
          <a:xfrm>
            <a:off x="1790700" y="5353050"/>
            <a:ext cx="5486400" cy="800100"/>
          </a:xfrm>
        </p:spPr>
        <p:txBody>
          <a:bodyPr lIns="0" tIns="0" rIns="0" bIns="0"/>
          <a:lstStyle>
            <a:lvl1pPr marL="0" indent="0">
              <a:defRPr sz="1400"/>
            </a:lvl1pPr>
            <a:lvl2pPr marL="457200" indent="0">
              <a:defRPr sz="1200"/>
            </a:lvl2pPr>
            <a:lvl3pPr marL="914400" indent="0">
              <a:defRPr sz="1000"/>
            </a:lvl3pPr>
            <a:lvl4pPr marL="1371600" indent="0">
              <a:defRPr sz="900"/>
            </a:lvl4pPr>
            <a:lvl5pPr marL="1828800" indent="0">
              <a:defRPr sz="900"/>
            </a:lvl5pPr>
            <a:lvl6pPr marL="2286000" indent="0">
              <a:defRPr sz="900"/>
            </a:lvl6pPr>
            <a:lvl7pPr marL="2743200" indent="0">
              <a:defRPr sz="900"/>
            </a:lvl7pPr>
            <a:lvl8pPr marL="3200400" indent="0">
              <a:defRPr sz="900"/>
            </a:lvl8pPr>
            <a:lvl9pPr marL="3657600" indent="0">
              <a:defRPr sz="900"/>
            </a:lvl9pPr>
          </a:lstStyle>
          <a:p>
            <a:pPr lvl="0" marL="0" indent="0">
              <a:buNone/>
            </a:pPr>
            <a:r>
              <a:rPr sz="1400"/>
              <a:t>Text</a:t>
            </a:r>
          </a:p>
        </p:txBody>
      </p:sp>
      <p:sp>
        <p:nvSpPr>
          <p:cNvPr id="1045" name="Shape 1045"/>
          <p:cNvSpPr>
            <a:spLocks noGrp="1" noChangeArrowheads="1"/>
          </p:cNvSpPr>
          <p:nvPr>
            <p:ph type="dt" idx="10"/>
          </p:nvPr>
        </p:nvSpPr>
        <p:spPr>
          <a:xfrm>
            <a:off x="457200" y="6334125"/>
            <a:ext cx="2133600" cy="361950"/>
          </a:xfrm>
        </p:spPr>
        <p:txBody>
          <a:bodyPr lIns="0" tIns="0" rIns="0" bIns="0"/>
          <a:lstStyle>
            <a:lvl1pPr marL="0" indent="0" algn="l">
              <a:defRPr sz="1200">
                <a:solidFill>
                  <a:srgbClr val="3f3f3f"/>
                </a:solidFill>
              </a:defRPr>
            </a:lvl1pPr>
          </a:lstStyle>
          <a:p>
            <a:pPr lvl="0" algn="l">
              <a:buNone/>
            </a:pPr>
            <a:r>
              <a:rPr sz="1200">
                <a:solidFill>
                  <a:schemeClr val="tx1"/>
                </a:solidFill>
              </a:rPr>
              <a:t>8/4/2011</a:t>
            </a:r>
            <a:endParaRPr lang="en-US" sz="1200"/>
          </a:p>
        </p:txBody>
      </p:sp>
      <p:sp>
        <p:nvSpPr>
          <p:cNvPr id="1046" name="Shape 1046"/>
          <p:cNvSpPr>
            <a:spLocks noGrp="1" noChangeArrowheads="1"/>
          </p:cNvSpPr>
          <p:nvPr>
            <p:ph type="ftr" idx="11"/>
          </p:nvPr>
        </p:nvSpPr>
        <p:spPr>
          <a:xfrm>
            <a:off x="3124200" y="633412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7" name="Shape 104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34125"/>
            <a:ext cx="2133600" cy="361950"/>
          </a:xfrm>
        </p:spPr>
        <p:txBody>
          <a:bodyPr lIns="0" tIns="0" rIns="0" bIns="0"/>
          <a:lstStyle>
            <a:lvl1pPr marL="0" indent="0" algn="r">
              <a:defRPr sz="1200">
                <a:solidFill>
                  <a:srgbClr val="3f3f3f"/>
                </a:solidFill>
              </a:defRPr>
            </a:lvl1pPr>
          </a:lstStyle>
          <a:p>
            <a:pPr lvl="0" algn="r">
              <a:buNone/>
            </a:pPr>
            <a:r>
              <a:rPr sz="1200">
                <a:solidFill>
                  <a:schemeClr val="tx1"/>
                </a:solidFill>
              </a:rPr>
              <a:t>‹#›</a:t>
            </a:r>
            <a:endParaRPr lang="en-US"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ctr">
        <a:defRPr sz="4400" b="0" i="0">
          <a:solidFill>
            <a:srgbClr val="000000"/>
          </a:solidFill>
          <a:latin typeface="Calibri"/>
        </a:defRPr>
      </a:lvl1pPr>
      <a:lvl2pPr marL="457200" indent="0" algn="l">
        <a:defRPr sz="1800" b="0" i="0">
          <a:solidFill>
            <a:srgbClr val="000000"/>
          </a:solidFill>
          <a:latin typeface="Calibri"/>
        </a:defRPr>
      </a:lvl2pPr>
      <a:lvl3pPr marL="914400" indent="0" algn="l">
        <a:defRPr sz="1800" b="0" i="0">
          <a:solidFill>
            <a:srgbClr val="000000"/>
          </a:solidFill>
          <a:latin typeface="Calibri"/>
        </a:defRPr>
      </a:lvl3pPr>
      <a:lvl4pPr marL="1371600" indent="0" algn="l">
        <a:defRPr sz="1800" b="0" i="0">
          <a:solidFill>
            <a:srgbClr val="000000"/>
          </a:solidFill>
          <a:latin typeface="Calibri"/>
        </a:defRPr>
      </a:lvl4pPr>
      <a:lvl5pPr marL="1828800" indent="0" algn="l">
        <a:defRPr sz="1800" b="0" i="0">
          <a:solidFill>
            <a:srgbClr val="000000"/>
          </a:solidFill>
          <a:latin typeface="Calibri"/>
        </a:defRPr>
      </a:lvl5pPr>
      <a:lvl6pPr marL="2286000" indent="0" algn="l">
        <a:defRPr sz="1800" b="0" i="0">
          <a:solidFill>
            <a:srgbClr val="000000"/>
          </a:solidFill>
          <a:latin typeface="Calibri"/>
        </a:defRPr>
      </a:lvl6pPr>
      <a:lvl7pPr marL="2743200" indent="0" algn="l">
        <a:defRPr sz="1800" b="0" i="0">
          <a:solidFill>
            <a:srgbClr val="000000"/>
          </a:solidFill>
          <a:latin typeface="Calibri"/>
        </a:defRPr>
      </a:lvl7pPr>
      <a:lvl8pPr marL="3200400" indent="0" algn="l">
        <a:defRPr sz="1800" b="0" i="0">
          <a:solidFill>
            <a:srgbClr val="000000"/>
          </a:solidFill>
          <a:latin typeface="Calibri"/>
        </a:defRPr>
      </a:lvl8pPr>
      <a:lvl9pPr marL="3657600" indent="0" algn="l">
        <a:defRPr sz="1800" b="0" i="0">
          <a:solidFill>
            <a:srgbClr val="000000"/>
          </a:solidFill>
          <a:latin typeface="Calibri"/>
        </a:defRPr>
      </a:lvl9pPr>
    </p:titleStyle>
    <p:bodyStyle>
      <a:lvl1pPr marL="342900" indent="0" algn="l">
        <a:defRPr sz="3200" b="0" i="0">
          <a:solidFill>
            <a:srgbClr val="000000"/>
          </a:solidFill>
          <a:latin typeface="Calibri"/>
        </a:defRPr>
      </a:lvl1pPr>
      <a:lvl2pPr marL="742950" indent="0" algn="l">
        <a:defRPr sz="2800" b="0" i="0">
          <a:solidFill>
            <a:srgbClr val="000000"/>
          </a:solidFill>
          <a:latin typeface="Calibri"/>
        </a:defRPr>
      </a:lvl2pPr>
      <a:lvl3pPr marL="1143000" indent="0" algn="l">
        <a:defRPr sz="2400" b="0" i="0">
          <a:solidFill>
            <a:srgbClr val="000000"/>
          </a:solidFill>
          <a:latin typeface="Calibri"/>
        </a:defRPr>
      </a:lvl3pPr>
      <a:lvl4pPr marL="1600200" indent="0" algn="l">
        <a:defRPr sz="2000" b="0" i="0">
          <a:solidFill>
            <a:srgbClr val="000000"/>
          </a:solidFill>
          <a:latin typeface="Calibri"/>
        </a:defRPr>
      </a:lvl4pPr>
      <a:lvl5pPr marL="2057400" indent="0" algn="l">
        <a:defRPr sz="2000" b="0" i="0">
          <a:solidFill>
            <a:srgbClr val="000000"/>
          </a:solidFill>
          <a:latin typeface="Calibri"/>
        </a:defRPr>
      </a:lvl5pPr>
      <a:lvl6pPr marL="2514600" indent="0" algn="l">
        <a:defRPr sz="2000" b="0" i="0">
          <a:solidFill>
            <a:srgbClr val="000000"/>
          </a:solidFill>
          <a:latin typeface="Calibri"/>
        </a:defRPr>
      </a:lvl6pPr>
      <a:lvl7pPr marL="2971800" indent="0" algn="l">
        <a:defRPr sz="2000" b="0" i="0">
          <a:solidFill>
            <a:srgbClr val="000000"/>
          </a:solidFill>
          <a:latin typeface="Calibri"/>
        </a:defRPr>
      </a:lvl7pPr>
      <a:lvl8pPr marL="3429000" indent="0" algn="l">
        <a:defRPr sz="2000" b="0" i="0">
          <a:solidFill>
            <a:srgbClr val="000000"/>
          </a:solidFill>
          <a:latin typeface="Calibri"/>
        </a:defRPr>
      </a:lvl8pPr>
      <a:lvl9pPr marL="3886200" indent="0" algn="l">
        <a:defRPr sz="2000" b="0" i="0">
          <a:solidFill>
            <a:srgbClr val="000000"/>
          </a:solidFill>
          <a:latin typeface="Calibri"/>
        </a:defRPr>
      </a:lvl9pPr>
    </p:bodyStyle>
    <p:otherStyle>
      <a:lvl1pPr marL="0" indent="0" algn="l">
        <a:defRPr sz="1800" b="0" i="0">
          <a:solidFill>
            <a:srgbClr val="000000"/>
          </a:solidFill>
          <a:latin typeface="Calibri"/>
        </a:defRPr>
      </a:lvl1pPr>
      <a:lvl2pPr marL="457200" indent="0" algn="l">
        <a:defRPr sz="1800" b="0" i="0">
          <a:solidFill>
            <a:srgbClr val="000000"/>
          </a:solidFill>
          <a:latin typeface="Calibri"/>
        </a:defRPr>
      </a:lvl2pPr>
      <a:lvl3pPr marL="914400" indent="0" algn="l">
        <a:defRPr sz="1800" b="0" i="0">
          <a:solidFill>
            <a:srgbClr val="000000"/>
          </a:solidFill>
          <a:latin typeface="Calibri"/>
        </a:defRPr>
      </a:lvl3pPr>
      <a:lvl4pPr marL="1371600" indent="0" algn="l">
        <a:defRPr sz="1800" b="0" i="0">
          <a:solidFill>
            <a:srgbClr val="000000"/>
          </a:solidFill>
          <a:latin typeface="Calibri"/>
        </a:defRPr>
      </a:lvl4pPr>
      <a:lvl5pPr marL="1828800" indent="0" algn="l">
        <a:defRPr sz="1800" b="0" i="0">
          <a:solidFill>
            <a:srgbClr val="000000"/>
          </a:solidFill>
          <a:latin typeface="Calibri"/>
        </a:defRPr>
      </a:lvl5pPr>
      <a:lvl6pPr marL="2286000" indent="0" algn="l">
        <a:defRPr sz="1800" b="0" i="0">
          <a:solidFill>
            <a:srgbClr val="000000"/>
          </a:solidFill>
          <a:latin typeface="Calibri"/>
        </a:defRPr>
      </a:lvl6pPr>
      <a:lvl7pPr marL="2743200" indent="0" algn="l">
        <a:defRPr sz="1800" b="0" i="0">
          <a:solidFill>
            <a:srgbClr val="000000"/>
          </a:solidFill>
          <a:latin typeface="Calibri"/>
        </a:defRPr>
      </a:lvl7pPr>
      <a:lvl8pPr marL="3200400" indent="0" algn="l">
        <a:defRPr sz="1800" b="0" i="0">
          <a:solidFill>
            <a:srgbClr val="000000"/>
          </a:solidFill>
          <a:latin typeface="Calibri"/>
        </a:defRPr>
      </a:lvl8pPr>
      <a:lvl9pPr marL="3657600" indent="0" algn="l">
        <a:defRPr sz="1800" b="0" i="0">
          <a:solidFill>
            <a:srgbClr val="000000"/>
          </a:solidFill>
          <a:latin typeface="Calibri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 noChangeArrowheads="1"/>
          </p:cNvSpPr>
          <p:nvPr>
            <p:ph type="title"/>
          </p:nvPr>
        </p:nvSpPr>
        <p:spPr>
          <a:xfrm>
            <a:off x="640072" y="2120056"/>
            <a:ext cx="7772400" cy="685800"/>
          </a:xfrm>
        </p:spPr>
        <p:txBody>
          <a:bodyPr/>
          <a:lstStyle/>
          <a:p>
            <a:endParaRPr dirty="0"/>
          </a:p>
        </p:txBody>
      </p:sp>
      <p:sp>
        <p:nvSpPr>
          <p:cNvPr id="1059" name="Shape 1059"/>
          <p:cNvSpPr>
            <a:spLocks noGrp="1" noChangeArrowheads="1"/>
          </p:cNvSpPr>
          <p:nvPr>
            <p:ph type="body" idx="1"/>
          </p:nvPr>
        </p:nvSpPr>
        <p:spPr>
          <a:xfrm>
            <a:off x="1371600" y="3829794"/>
            <a:ext cx="6400800" cy="507987"/>
          </a:xfr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4596376"/>
        <a:ea typeface=""/>
        <a:cs typeface=""/>
      </a:majorFont>
      <a:minorFont>
        <a:latin typeface="Calibri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Company/>
  <LinksUpToDate>false</LinksUpToDate>
  <SharedDoc>false</SharedDoc>
  <HyperlinksChanged>false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teamlab</cp:lastModifiedBy>
  <cp:revision>1</cp:revision>
</cp:coreProperties>
</file>