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40000" type="screen4x3"/>
  <p:notesSz cx="6840000" cy="9144000"/>
  <p:defaultTextStyle>
    <a:lvl1pPr marL="0" indent="0" algn="l">
      <a:defRPr sz="1800" b="0" i="0">
        <a:solidFill>
          <a:srgbClr val="000000"/>
        </a:solidFill>
        <a:latin typeface="Georgia"/>
      </a:defRPr>
    </a:lvl1pPr>
    <a:lvl2pPr marL="457200" indent="0" algn="l">
      <a:defRPr sz="1800" b="0" i="0">
        <a:solidFill>
          <a:srgbClr val="000000"/>
        </a:solidFill>
        <a:latin typeface="Georgia"/>
      </a:defRPr>
    </a:lvl2pPr>
    <a:lvl3pPr marL="914400" indent="0" algn="l">
      <a:defRPr sz="1800" b="0" i="0">
        <a:solidFill>
          <a:srgbClr val="000000"/>
        </a:solidFill>
        <a:latin typeface="Georgia"/>
      </a:defRPr>
    </a:lvl3pPr>
    <a:lvl4pPr marL="1371600" indent="0" algn="l">
      <a:defRPr sz="1800" b="0" i="0">
        <a:solidFill>
          <a:srgbClr val="000000"/>
        </a:solidFill>
        <a:latin typeface="Georgia"/>
      </a:defRPr>
    </a:lvl4pPr>
    <a:lvl5pPr marL="1828800" indent="0" algn="l">
      <a:defRPr sz="1800" b="0" i="0">
        <a:solidFill>
          <a:srgbClr val="000000"/>
        </a:solidFill>
        <a:latin typeface="Georgia"/>
      </a:defRPr>
    </a:lvl5pPr>
    <a:lvl6pPr marL="2286000" indent="0" algn="l">
      <a:defRPr sz="1800" b="0" i="0">
        <a:solidFill>
          <a:srgbClr val="000000"/>
        </a:solidFill>
        <a:latin typeface="Georgia"/>
      </a:defRPr>
    </a:lvl6pPr>
    <a:lvl7pPr marL="2743200" indent="0" algn="l">
      <a:defRPr sz="1800" b="0" i="0">
        <a:solidFill>
          <a:srgbClr val="000000"/>
        </a:solidFill>
        <a:latin typeface="Georgia"/>
      </a:defRPr>
    </a:lvl7pPr>
    <a:lvl8pPr marL="3200400" indent="0" algn="l">
      <a:defRPr sz="1800" b="0" i="0">
        <a:solidFill>
          <a:srgbClr val="000000"/>
        </a:solidFill>
        <a:latin typeface="Georgia"/>
      </a:defRPr>
    </a:lvl8pPr>
    <a:lvl9pPr marL="3657600" indent="0" algn="l">
      <a:defRPr sz="1800" b="0" i="0">
        <a:solidFill>
          <a:srgbClr val="000000"/>
        </a:solidFill>
        <a:latin typeface="Georgi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ChangeArrowheads="1"/>
          </p:cNvSpPr>
          <p:nvPr>
            <p:ph type="body" idx="1"/>
          </p:nvPr>
        </p:nvSpPr>
        <p:spPr>
          <a:xfrm>
            <a:off x="533400" y="1628775"/>
            <a:ext cx="8201025" cy="1428750"/>
          </a:xfrm>
        </p:spPr>
        <p:txBody>
          <a:bodyPr lIns="0" tIns="0" rIns="0" bIns="0"/>
          <a:lstStyle>
            <a:lvl1pPr marL="0" indent="0" algn="l">
              <a:defRPr sz="3600">
                <a:solidFill>
                  <a:srgbClr val="eaeaea"/>
                </a:solidFill>
              </a:defRPr>
            </a:lvl1pPr>
            <a:lvl2pPr marL="457200" indent="0" algn="ctr">
              <a:defRPr>
                <a:solidFill>
                  <a:srgbClr val="efefef"/>
                </a:solidFill>
              </a:defRPr>
            </a:lvl2pPr>
            <a:lvl3pPr marL="914400" indent="0" algn="ctr">
              <a:defRPr>
                <a:solidFill>
                  <a:srgbClr val="efefef"/>
                </a:solidFill>
              </a:defRPr>
            </a:lvl3pPr>
            <a:lvl4pPr marL="1371600" indent="0" algn="ctr">
              <a:defRPr>
                <a:solidFill>
                  <a:srgbClr val="efefef"/>
                </a:solidFill>
              </a:defRPr>
            </a:lvl4pPr>
            <a:lvl5pPr marL="1828800" indent="0" algn="ctr">
              <a:defRPr>
                <a:solidFill>
                  <a:srgbClr val="efefef"/>
                </a:solidFill>
              </a:defRPr>
            </a:lvl5pPr>
            <a:lvl6pPr marL="2286000" indent="0" algn="ctr">
              <a:defRPr>
                <a:solidFill>
                  <a:srgbClr val="efefef"/>
                </a:solidFill>
              </a:defRPr>
            </a:lvl6pPr>
            <a:lvl7pPr marL="2743200" indent="0" algn="ctr">
              <a:defRPr>
                <a:solidFill>
                  <a:srgbClr val="efefef"/>
                </a:solidFill>
              </a:defRPr>
            </a:lvl7pPr>
            <a:lvl8pPr marL="3200400" indent="0" algn="ctr">
              <a:defRPr>
                <a:solidFill>
                  <a:srgbClr val="efefef"/>
                </a:solidFill>
              </a:defRPr>
            </a:lvl8pPr>
            <a:lvl9pPr marL="3657600" indent="0" algn="ctr">
              <a:defRPr>
                <a:solidFill>
                  <a:srgbClr val="efefef"/>
                </a:solidFill>
              </a:defRPr>
            </a:lvl9pPr>
          </a:lstStyle>
          <a:p>
            <a:pPr lvl="0" marL="0" indent="0" algn="l">
              <a:buNone/>
            </a:pPr>
            <a:r>
              <a:rPr sz="3600">
                <a:solidFill>
                  <a:schemeClr val="tx1"/>
                </a:solidFill>
              </a:rPr>
              <a:t>Subtitle</a:t>
            </a:r>
            <a:endParaRPr lang="en-US" sz="3600"/>
          </a:p>
        </p:txBody>
      </p:sp>
      <p:sp>
        <p:nvSpPr>
          <p:cNvPr id="1001" name="Shape 1001"/>
          <p:cNvSpPr>
            <a:spLocks noGrp="1" noChangeArrowheads="1"/>
          </p:cNvSpPr>
          <p:nvPr>
            <p:ph type="title"/>
          </p:nvPr>
        </p:nvSpPr>
        <p:spPr>
          <a:xfrm>
            <a:off x="533400" y="333375"/>
            <a:ext cx="8201025" cy="1285875"/>
          </a:xfrm>
        </p:spPr>
        <p:txBody>
          <a:bodyPr lIns="0" tIns="0" rIns="0" bIns="0"/>
          <a:lstStyle>
            <a:lvl1pPr marL="0" indent="0" algn="l">
              <a:defRPr sz="5400" b="0">
                <a:solidFill>
                  <a:srgbClr val="dedee0"/>
                </a:solidFill>
              </a:defRPr>
            </a:lvl1pPr>
          </a:lstStyle>
          <a:p>
            <a:pPr lvl="0" marL="0" indent="0" algn="l">
              <a:buNone/>
            </a:pPr>
            <a:r>
              <a:rPr sz="5400" b="0">
                <a:solidFill>
                  <a:schemeClr val="tx2"/>
                </a:solidFill>
              </a:rPr>
              <a:t>Title</a:t>
            </a:r>
            <a:endParaRPr lang="en-US" sz="5400"/>
          </a:p>
        </p:txBody>
      </p:sp>
      <p:sp>
        <p:nvSpPr>
          <p:cNvPr id="1002" name="Shape 1002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eaeaea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chemeClr val="tx1"/>
                </a:solidFill>
              </a:rPr>
              <a:t>02.08.2011</a:t>
            </a:r>
            <a:endParaRPr lang="en-US" sz="1600"/>
          </a:p>
        </p:txBody>
      </p:sp>
      <p:sp>
        <p:nvSpPr>
          <p:cNvPr id="1003" name="Shape 1003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04" name="Shape 1004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eaeaea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chemeClr val="tx1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49" name="Shape 1049"/>
          <p:cNvSpPr>
            <a:spLocks noGrp="1" noChangeArrowheads="1"/>
          </p:cNvSpPr>
          <p:nvPr>
            <p:ph type="body" idx="1"/>
          </p:nvPr>
        </p:nvSpPr>
        <p:spPr>
          <a:xfrm>
            <a:off x="390525" y="1400175"/>
            <a:ext cx="8420100" cy="466725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/>
              <a:t>Text</a:t>
            </a:r>
          </a:p>
          <a:p>
            <a:pPr lvl="0">
              <a:buChar char="•"/>
            </a:pPr>
            <a:r>
              <a:rPr/>
              <a:t>Second level</a:t>
            </a:r>
          </a:p>
          <a:p>
            <a:pPr lvl="0">
              <a:buChar char="•"/>
            </a:pPr>
            <a:r>
              <a:rPr/>
              <a:t>Third level</a:t>
            </a:r>
          </a:p>
          <a:p>
            <a:pPr lvl="0">
              <a:buChar char="•"/>
            </a:pPr>
            <a:r>
              <a:rPr/>
              <a:t>Fourth level</a:t>
            </a:r>
          </a:p>
          <a:p>
            <a:pPr lvl="0">
              <a:buChar char="•"/>
            </a:pPr>
            <a:r>
              <a:rPr/>
              <a:t>Fifth level</a:t>
            </a:r>
            <a:endParaRPr lang="en-US"/>
          </a:p>
        </p:txBody>
      </p:sp>
      <p:sp>
        <p:nvSpPr>
          <p:cNvPr id="1050" name="Shape 1050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51" name="Shape 1051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52" name="Shape 1052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10550" cy="483870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/>
              <a:t>Text</a:t>
            </a:r>
          </a:p>
          <a:p>
            <a:pPr lvl="0">
              <a:buChar char="•"/>
            </a:pPr>
            <a:r>
              <a:rPr/>
              <a:t>Second level</a:t>
            </a:r>
          </a:p>
          <a:p>
            <a:pPr lvl="0">
              <a:buChar char="•"/>
            </a:pPr>
            <a:r>
              <a:rPr/>
              <a:t>Third level</a:t>
            </a:r>
          </a:p>
          <a:p>
            <a:pPr lvl="0">
              <a:buChar char="•"/>
            </a:pPr>
            <a:r>
              <a:rPr/>
              <a:t>Fourth level</a:t>
            </a:r>
          </a:p>
          <a:p>
            <a:pPr lvl="0">
              <a:buChar char="•"/>
            </a:pPr>
            <a:r>
              <a:rPr/>
              <a:t>Fifth level</a:t>
            </a:r>
            <a:endParaRPr lang="en-US"/>
          </a:p>
        </p:txBody>
      </p:sp>
      <p:sp>
        <p:nvSpPr>
          <p:cNvPr id="1054" name="Shape 1054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55" name="Shape 1055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56" name="Shape 105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  <p:sp>
        <p:nvSpPr>
          <p:cNvPr id="1057" name="Shape 1057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06" name="Shape 1006"/>
          <p:cNvSpPr>
            <a:spLocks noGrp="1" noChangeArrowheads="1"/>
          </p:cNvSpPr>
          <p:nvPr>
            <p:ph type="body" idx="1"/>
          </p:nvPr>
        </p:nvSpPr>
        <p:spPr>
          <a:xfrm>
            <a:off x="390525" y="1400175"/>
            <a:ext cx="8420100" cy="466725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/>
              <a:t>Text</a:t>
            </a:r>
          </a:p>
          <a:p>
            <a:pPr lvl="0">
              <a:buChar char="•"/>
            </a:pPr>
            <a:r>
              <a:rPr/>
              <a:t>Second level</a:t>
            </a:r>
          </a:p>
          <a:p>
            <a:pPr lvl="0">
              <a:buChar char="•"/>
            </a:pPr>
            <a:r>
              <a:rPr/>
              <a:t>Third level</a:t>
            </a:r>
          </a:p>
          <a:p>
            <a:pPr lvl="0">
              <a:buChar char="•"/>
            </a:pPr>
            <a:r>
              <a:rPr/>
              <a:t>Fourth level</a:t>
            </a:r>
          </a:p>
          <a:p>
            <a:pPr lvl="0">
              <a:buChar char="•"/>
            </a:pPr>
            <a:r>
              <a:rPr/>
              <a:t>Fifth level</a:t>
            </a:r>
            <a:endParaRPr lang="en-US"/>
          </a:p>
        </p:txBody>
      </p:sp>
      <p:sp>
        <p:nvSpPr>
          <p:cNvPr id="1007" name="Shape 1007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08" name="Shape 1008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09" name="Shape 1009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>
            <a:spLocks noGrp="1" noChangeArrowheads="1"/>
          </p:cNvSpPr>
          <p:nvPr>
            <p:ph type="title"/>
          </p:nvPr>
        </p:nvSpPr>
        <p:spPr>
          <a:xfrm>
            <a:off x="533400" y="257175"/>
            <a:ext cx="8058150" cy="781050"/>
          </a:xfrm>
        </p:spPr>
        <p:txBody>
          <a:bodyPr lIns="0" tIns="0" rIns="0" bIns="0"/>
          <a:lstStyle>
            <a:lvl1pPr marL="0" indent="0" algn="l">
              <a:defRPr sz="4000" b="1"/>
            </a:lvl1pPr>
          </a:lstStyle>
          <a:p>
            <a:pPr lvl="0" marL="0" indent="0" algn="l">
              <a:buNone/>
            </a:pPr>
            <a:r>
              <a:rPr sz="4000" b="1"/>
              <a:t>TITLE</a:t>
            </a:r>
            <a:endParaRPr lang="en-US" sz="4000"/>
          </a:p>
        </p:txBody>
      </p:sp>
      <p:sp>
        <p:nvSpPr>
          <p:cNvPr id="1011" name="Shape 1011"/>
          <p:cNvSpPr>
            <a:spLocks noGrp="1" noChangeArrowheads="1"/>
          </p:cNvSpPr>
          <p:nvPr>
            <p:ph type="body" idx="1"/>
          </p:nvPr>
        </p:nvSpPr>
        <p:spPr>
          <a:xfrm>
            <a:off x="609600" y="1333500"/>
            <a:ext cx="7991475" cy="4591050"/>
          </a:xfrm>
        </p:spPr>
        <p:txBody>
          <a:bodyPr lIns="0" tIns="0" rIns="0" bIns="0"/>
          <a:lstStyle>
            <a:lvl1pPr marL="0" indent="0">
              <a:defRPr sz="2000">
                <a:solidFill>
                  <a:srgbClr val="000000"/>
                </a:solidFill>
              </a:defRPr>
            </a:lvl1pPr>
            <a:lvl2pPr marL="457200" indent="0">
              <a:defRPr sz="1800">
                <a:solidFill>
                  <a:srgbClr val="3f3f3f"/>
                </a:solidFill>
              </a:defRPr>
            </a:lvl2pPr>
            <a:lvl3pPr marL="914400" indent="0">
              <a:defRPr sz="1600">
                <a:solidFill>
                  <a:srgbClr val="3f3f3f"/>
                </a:solidFill>
              </a:defRPr>
            </a:lvl3pPr>
            <a:lvl4pPr marL="1371600" indent="0">
              <a:defRPr sz="1400">
                <a:solidFill>
                  <a:srgbClr val="3f3f3f"/>
                </a:solidFill>
              </a:defRPr>
            </a:lvl4pPr>
            <a:lvl5pPr marL="1828800" indent="0">
              <a:defRPr sz="1400">
                <a:solidFill>
                  <a:srgbClr val="3f3f3f"/>
                </a:solidFill>
              </a:defRPr>
            </a:lvl5pPr>
            <a:lvl6pPr marL="2286000" indent="0">
              <a:defRPr sz="1400">
                <a:solidFill>
                  <a:srgbClr val="3f3f3f"/>
                </a:solidFill>
              </a:defRPr>
            </a:lvl6pPr>
            <a:lvl7pPr marL="2743200" indent="0">
              <a:defRPr sz="1400">
                <a:solidFill>
                  <a:srgbClr val="3f3f3f"/>
                </a:solidFill>
              </a:defRPr>
            </a:lvl7pPr>
            <a:lvl8pPr marL="3200400" indent="0">
              <a:defRPr sz="1400">
                <a:solidFill>
                  <a:srgbClr val="3f3f3f"/>
                </a:solidFill>
              </a:defRPr>
            </a:lvl8pPr>
            <a:lvl9pPr marL="3657600" indent="0">
              <a:defRPr sz="1400">
                <a:solidFill>
                  <a:srgbClr val="3f3f3f"/>
                </a:solidFill>
              </a:defRPr>
            </a:lvl9pPr>
          </a:lstStyle>
          <a:p>
            <a:pPr lvl="0" marL="0" indent="0">
              <a:buNone/>
            </a:pPr>
            <a:r>
              <a:rPr sz="200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012" name="Shape 1012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13" name="Shape 1013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14" name="Shape 1014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16" name="Shape 1016"/>
          <p:cNvSpPr>
            <a:spLocks noGrp="1" noChangeArrowheads="1"/>
          </p:cNvSpPr>
          <p:nvPr>
            <p:ph type="body" idx="1"/>
          </p:nvPr>
        </p:nvSpPr>
        <p:spPr>
          <a:xfrm>
            <a:off x="457200" y="1400175"/>
            <a:ext cx="4038600" cy="4695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17" name="Shape 1017"/>
          <p:cNvSpPr>
            <a:spLocks noGrp="1" noChangeArrowheads="1"/>
          </p:cNvSpPr>
          <p:nvPr>
            <p:ph type="body" idx="1"/>
          </p:nvPr>
        </p:nvSpPr>
        <p:spPr>
          <a:xfrm>
            <a:off x="4648200" y="1400175"/>
            <a:ext cx="4038600" cy="4695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18" name="Shape 1018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19" name="Shape 1019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20" name="Shape 1020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>
            <a:lvl1pPr marL="0" indent="0">
              <a:defRPr/>
            </a:lvl1pPr>
          </a:lstStyle>
          <a:p>
            <a:pPr lvl="0" marL="0" indent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22" name="Shape 1022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4038600" cy="628650"/>
          </a:xfrm>
        </p:spPr>
        <p:txBody>
          <a:bodyPr lIns="0" tIns="0" rIns="0" bIns="0"/>
          <a:lstStyle/>
          <a:p>
            <a:pPr lvl="0" marL="0" indent="0">
              <a:buNone/>
            </a:pPr>
            <a:r>
              <a:rPr sz="2400" b="1"/>
              <a:t>Text</a:t>
            </a:r>
          </a:p>
        </p:txBody>
      </p:sp>
      <p:sp>
        <p:nvSpPr>
          <p:cNvPr id="1023" name="Shape 1023"/>
          <p:cNvSpPr>
            <a:spLocks noGrp="1" noChangeArrowheads="1"/>
          </p:cNvSpPr>
          <p:nvPr>
            <p:ph type="body" idx="1"/>
          </p:nvPr>
        </p:nvSpPr>
        <p:spPr>
          <a:xfrm>
            <a:off x="457200" y="2162175"/>
            <a:ext cx="4038600" cy="3933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24" name="Shape 1024"/>
          <p:cNvSpPr>
            <a:spLocks noGrp="1" noChangeArrowheads="1"/>
          </p:cNvSpPr>
          <p:nvPr>
            <p:ph type="body" idx="1"/>
          </p:nvPr>
        </p:nvSpPr>
        <p:spPr>
          <a:xfrm>
            <a:off x="4638675" y="1333500"/>
            <a:ext cx="4038600" cy="628650"/>
          </a:xfrm>
        </p:spPr>
        <p:txBody>
          <a:bodyPr lIns="0" tIns="0" rIns="0" bIns="0"/>
          <a:lstStyle/>
          <a:p>
            <a:pPr lvl="0" marL="0" indent="0">
              <a:buNone/>
            </a:pPr>
            <a:r>
              <a:rPr sz="2400" b="1"/>
              <a:t>Text</a:t>
            </a:r>
          </a:p>
        </p:txBody>
      </p:sp>
      <p:sp>
        <p:nvSpPr>
          <p:cNvPr id="1025" name="Shape 1025"/>
          <p:cNvSpPr>
            <a:spLocks noGrp="1" noChangeArrowheads="1"/>
          </p:cNvSpPr>
          <p:nvPr>
            <p:ph type="body" idx="1"/>
          </p:nvPr>
        </p:nvSpPr>
        <p:spPr>
          <a:xfrm>
            <a:off x="4638675" y="2162175"/>
            <a:ext cx="4038600" cy="3933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26" name="Shape 1026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28" name="Shape 1028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30" name="Shape 1030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31" name="Shape 1031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32" name="Shape 1032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34" name="Shape 1034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35" name="Shape 103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>
            <a:spLocks noGrp="1" noChangeArrowheads="1"/>
          </p:cNvSpPr>
          <p:nvPr>
            <p:ph type="body" idx="1"/>
          </p:nvPr>
        </p:nvSpPr>
        <p:spPr>
          <a:xfrm>
            <a:off x="3571875" y="1400175"/>
            <a:ext cx="5105400" cy="4695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800"/>
              <a:t>Text</a:t>
            </a:r>
          </a:p>
          <a:p>
            <a:pPr lvl="0">
              <a:buChar char="•"/>
            </a:pPr>
            <a:r>
              <a:rPr sz="2400"/>
              <a:t>Second level</a:t>
            </a:r>
          </a:p>
          <a:p>
            <a:pPr lvl="0">
              <a:buChar char="•"/>
            </a:pPr>
            <a:r>
              <a:rPr sz="2000"/>
              <a:t>Third level</a:t>
            </a:r>
          </a:p>
          <a:p>
            <a:pPr lvl="0">
              <a:buChar char="•"/>
            </a:pPr>
            <a:r>
              <a:rPr sz="1800"/>
              <a:t>Fourth level</a:t>
            </a:r>
          </a:p>
          <a:p>
            <a:pPr lvl="0">
              <a:buChar char="•"/>
            </a:pPr>
            <a:r>
              <a:rPr sz="1800"/>
              <a:t>Fifth level</a:t>
            </a:r>
            <a:endParaRPr lang="en-US" sz="1800"/>
          </a:p>
        </p:txBody>
      </p:sp>
      <p:sp>
        <p:nvSpPr>
          <p:cNvPr id="1037" name="Shape 1037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3000375" cy="4676775"/>
          </a:xfrm>
        </p:spPr>
        <p:txBody>
          <a:bodyPr lIns="0" tIns="0" rIns="0" bIns="0"/>
          <a:lstStyle/>
          <a:p>
            <a:pPr lvl="0" marL="0" indent="0">
              <a:buNone/>
            </a:pPr>
            <a:r>
              <a:rPr sz="1400"/>
              <a:t>Text</a:t>
            </a:r>
          </a:p>
        </p:txBody>
      </p:sp>
      <p:sp>
        <p:nvSpPr>
          <p:cNvPr id="1038" name="Shape 1038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39" name="Shape 1039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40" name="Shape 1040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  <p:sp>
        <p:nvSpPr>
          <p:cNvPr id="1041" name="Shape 1041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>
            <a:spLocks noGrp="1" noChangeArrowheads="1"/>
          </p:cNvSpPr>
          <p:nvPr>
            <p:ph type="pic" idx="1"/>
          </p:nvPr>
        </p:nvSpPr>
        <p:spPr>
          <a:xfrm>
            <a:off x="1790700" y="1333500"/>
            <a:ext cx="5486400" cy="3733800"/>
          </a:xfrm>
        </p:spPr>
        <p:txBody>
          <a:bodyPr lIns="0" tIns="0" rIns="0" bIns="0"/>
          <a:lstStyle>
            <a:lvl1pPr marL="0" indent="0">
              <a:defRPr sz="3200"/>
            </a:lvl1pPr>
            <a:lvl2pPr marL="457200" indent="0">
              <a:defRPr sz="2800"/>
            </a:lvl2pPr>
            <a:lvl3pPr marL="914400" indent="0">
              <a:defRPr sz="2400"/>
            </a:lvl3pPr>
            <a:lvl4pPr marL="1371600" indent="0">
              <a:defRPr sz="2000"/>
            </a:lvl4pPr>
            <a:lvl5pPr marL="1828800" indent="0">
              <a:defRPr sz="2000"/>
            </a:lvl5pPr>
            <a:lvl6pPr marL="2286000" indent="0">
              <a:defRPr sz="2000"/>
            </a:lvl6pPr>
            <a:lvl7pPr marL="2743200" indent="0">
              <a:defRPr sz="2000"/>
            </a:lvl7pPr>
            <a:lvl8pPr marL="3200400" indent="0">
              <a:defRPr sz="2000"/>
            </a:lvl8pPr>
            <a:lvl9pPr marL="3657600" indent="0">
              <a:defRPr sz="2000"/>
            </a:lvl9pPr>
          </a:lstStyle>
          <a:p>
            <a:pPr lvl="0" marL="0" indent="0">
              <a:buNone/>
            </a:pPr>
            <a:r>
              <a:rPr sz="3200"/>
              <a:t>Вставка рисунка</a:t>
            </a:r>
            <a:endParaRPr lang="en-US" sz="3200"/>
          </a:p>
        </p:txBody>
      </p:sp>
      <p:sp>
        <p:nvSpPr>
          <p:cNvPr id="1043" name="Shape 1043"/>
          <p:cNvSpPr>
            <a:spLocks noGrp="1" noChangeArrowheads="1"/>
          </p:cNvSpPr>
          <p:nvPr>
            <p:ph type="body" idx="1"/>
          </p:nvPr>
        </p:nvSpPr>
        <p:spPr>
          <a:xfrm>
            <a:off x="1790700" y="5067300"/>
            <a:ext cx="5486400" cy="1057275"/>
          </a:xfrm>
        </p:spPr>
        <p:txBody>
          <a:bodyPr lIns="0" tIns="0" rIns="0" bIns="0"/>
          <a:lstStyle>
            <a:lvl1pPr marL="0" indent="0">
              <a:defRPr sz="2400"/>
            </a:lvl1pPr>
            <a:lvl2pPr marL="457200" indent="0">
              <a:defRPr sz="1200"/>
            </a:lvl2pPr>
            <a:lvl3pPr marL="914400" indent="0">
              <a:defRPr sz="1000"/>
            </a:lvl3pPr>
            <a:lvl4pPr marL="1371600" indent="0">
              <a:defRPr sz="900"/>
            </a:lvl4pPr>
            <a:lvl5pPr marL="1828800" indent="0">
              <a:defRPr sz="900"/>
            </a:lvl5pPr>
            <a:lvl6pPr marL="2286000" indent="0">
              <a:defRPr sz="900"/>
            </a:lvl6pPr>
            <a:lvl7pPr marL="2743200" indent="0">
              <a:defRPr sz="900"/>
            </a:lvl7pPr>
            <a:lvl8pPr marL="3200400" indent="0">
              <a:defRPr sz="900"/>
            </a:lvl8pPr>
            <a:lvl9pPr marL="3657600" indent="0">
              <a:defRPr sz="900"/>
            </a:lvl9pPr>
          </a:lstStyle>
          <a:p>
            <a:pPr lvl="0" marL="0" indent="0">
              <a:buNone/>
            </a:pPr>
            <a:r>
              <a:rPr sz="2400"/>
              <a:t>Text</a:t>
            </a:r>
          </a:p>
        </p:txBody>
      </p:sp>
      <p:sp>
        <p:nvSpPr>
          <p:cNvPr id="1044" name="Shape 1044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45" name="Shape 1045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46" name="Shape 104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  <p:sp>
        <p:nvSpPr>
          <p:cNvPr id="1047" name="Shape 1047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>
        <a:defRPr sz="4000" b="0" i="0">
          <a:solidFill>
            <a:srgbClr val="ffffff"/>
          </a:solidFill>
          <a:latin typeface="Georgia"/>
        </a:defRPr>
      </a:lvl1pPr>
      <a:lvl2pPr marL="457200" indent="0" algn="l">
        <a:defRPr sz="1800" b="0" i="0">
          <a:solidFill>
            <a:srgbClr val="303030"/>
          </a:solidFill>
          <a:latin typeface="Georgia"/>
        </a:defRPr>
      </a:lvl2pPr>
      <a:lvl3pPr marL="914400" indent="0" algn="l">
        <a:defRPr sz="1800" b="0" i="0">
          <a:solidFill>
            <a:srgbClr val="303030"/>
          </a:solidFill>
          <a:latin typeface="Georgia"/>
        </a:defRPr>
      </a:lvl3pPr>
      <a:lvl4pPr marL="1371600" indent="0" algn="l">
        <a:defRPr sz="1800" b="0" i="0">
          <a:solidFill>
            <a:srgbClr val="303030"/>
          </a:solidFill>
          <a:latin typeface="Georgia"/>
        </a:defRPr>
      </a:lvl4pPr>
      <a:lvl5pPr marL="1828800" indent="0" algn="l">
        <a:defRPr sz="1800" b="0" i="0">
          <a:solidFill>
            <a:srgbClr val="303030"/>
          </a:solidFill>
          <a:latin typeface="Georgia"/>
        </a:defRPr>
      </a:lvl5pPr>
      <a:lvl6pPr marL="2286000" indent="0" algn="l">
        <a:defRPr sz="1800" b="0" i="0">
          <a:solidFill>
            <a:srgbClr val="303030"/>
          </a:solidFill>
          <a:latin typeface="Georgia"/>
        </a:defRPr>
      </a:lvl6pPr>
      <a:lvl7pPr marL="2743200" indent="0" algn="l">
        <a:defRPr sz="1800" b="0" i="0">
          <a:solidFill>
            <a:srgbClr val="303030"/>
          </a:solidFill>
          <a:latin typeface="Georgia"/>
        </a:defRPr>
      </a:lvl7pPr>
      <a:lvl8pPr marL="3200400" indent="0" algn="l">
        <a:defRPr sz="1800" b="0" i="0">
          <a:solidFill>
            <a:srgbClr val="303030"/>
          </a:solidFill>
          <a:latin typeface="Georgia"/>
        </a:defRPr>
      </a:lvl8pPr>
      <a:lvl9pPr marL="3657600" indent="0" algn="l">
        <a:defRPr sz="1800" b="0" i="0">
          <a:solidFill>
            <a:srgbClr val="303030"/>
          </a:solidFill>
          <a:latin typeface="Georgia"/>
        </a:defRPr>
      </a:lvl9pPr>
    </p:titleStyle>
    <p:bodyStyle>
      <a:lvl1pPr marL="342900" indent="0" algn="l">
        <a:defRPr sz="2400" b="0" i="0">
          <a:solidFill>
            <a:srgbClr val="000000"/>
          </a:solidFill>
          <a:latin typeface="Georgia"/>
        </a:defRPr>
      </a:lvl1pPr>
      <a:lvl2pPr marL="752475" indent="0" algn="l">
        <a:defRPr sz="2200" b="0" i="0">
          <a:solidFill>
            <a:srgbClr val="000000"/>
          </a:solidFill>
          <a:latin typeface="Georgia"/>
        </a:defRPr>
      </a:lvl2pPr>
      <a:lvl3pPr marL="1114425" indent="0" algn="l">
        <a:defRPr sz="2000" b="0" i="0">
          <a:solidFill>
            <a:srgbClr val="000000"/>
          </a:solidFill>
          <a:latin typeface="Georgia"/>
        </a:defRPr>
      </a:lvl3pPr>
      <a:lvl4pPr marL="1466850" indent="0" algn="l">
        <a:defRPr sz="1800" b="0" i="0">
          <a:solidFill>
            <a:srgbClr val="000000"/>
          </a:solidFill>
          <a:latin typeface="Georgia"/>
        </a:defRPr>
      </a:lvl4pPr>
      <a:lvl5pPr marL="1790700" indent="0" algn="l">
        <a:defRPr sz="1600" b="0" i="0">
          <a:solidFill>
            <a:srgbClr val="000000"/>
          </a:solidFill>
          <a:latin typeface="Georgia"/>
        </a:defRPr>
      </a:lvl5pPr>
      <a:lvl6pPr marL="2143125" indent="0" algn="l">
        <a:defRPr sz="1400" b="0" i="0">
          <a:solidFill>
            <a:srgbClr val="000000"/>
          </a:solidFill>
          <a:latin typeface="Georgia"/>
        </a:defRPr>
      </a:lvl6pPr>
      <a:lvl7pPr marL="2457450" indent="0" algn="l">
        <a:defRPr sz="1400" b="0" i="0">
          <a:solidFill>
            <a:srgbClr val="000000"/>
          </a:solidFill>
          <a:latin typeface="Georgia"/>
        </a:defRPr>
      </a:lvl7pPr>
      <a:lvl8pPr marL="2781300" indent="0" algn="l">
        <a:defRPr sz="1400" b="0" i="0">
          <a:solidFill>
            <a:srgbClr val="000000"/>
          </a:solidFill>
          <a:latin typeface="Georgia"/>
        </a:defRPr>
      </a:lvl8pPr>
      <a:lvl9pPr marL="3105150" indent="0" algn="l">
        <a:defRPr sz="1400" b="0" i="0">
          <a:solidFill>
            <a:srgbClr val="000000"/>
          </a:solidFill>
          <a:latin typeface="Georgia"/>
        </a:defRPr>
      </a:lvl9pPr>
    </p:bodyStyle>
    <p:otherStyle>
      <a:lvl1pPr marL="0" indent="0" algn="l">
        <a:defRPr sz="1800" b="0" i="0">
          <a:solidFill>
            <a:srgbClr val="000000"/>
          </a:solidFill>
          <a:latin typeface="Georgia"/>
        </a:defRPr>
      </a:lvl1pPr>
      <a:lvl2pPr marL="457200" indent="0" algn="l">
        <a:defRPr sz="1800" b="0" i="0">
          <a:solidFill>
            <a:srgbClr val="000000"/>
          </a:solidFill>
          <a:latin typeface="Georgia"/>
        </a:defRPr>
      </a:lvl2pPr>
      <a:lvl3pPr marL="914400" indent="0" algn="l">
        <a:defRPr sz="1800" b="0" i="0">
          <a:solidFill>
            <a:srgbClr val="000000"/>
          </a:solidFill>
          <a:latin typeface="Georgia"/>
        </a:defRPr>
      </a:lvl3pPr>
      <a:lvl4pPr marL="1371600" indent="0" algn="l">
        <a:defRPr sz="1800" b="0" i="0">
          <a:solidFill>
            <a:srgbClr val="000000"/>
          </a:solidFill>
          <a:latin typeface="Georgia"/>
        </a:defRPr>
      </a:lvl4pPr>
      <a:lvl5pPr marL="1828800" indent="0" algn="l">
        <a:defRPr sz="1800" b="0" i="0">
          <a:solidFill>
            <a:srgbClr val="000000"/>
          </a:solidFill>
          <a:latin typeface="Georgia"/>
        </a:defRPr>
      </a:lvl5pPr>
      <a:lvl6pPr marL="2286000" indent="0" algn="l">
        <a:defRPr sz="1800" b="0" i="0">
          <a:solidFill>
            <a:srgbClr val="000000"/>
          </a:solidFill>
          <a:latin typeface="Georgia"/>
        </a:defRPr>
      </a:lvl6pPr>
      <a:lvl7pPr marL="2743200" indent="0" algn="l">
        <a:defRPr sz="1800" b="0" i="0">
          <a:solidFill>
            <a:srgbClr val="000000"/>
          </a:solidFill>
          <a:latin typeface="Georgia"/>
        </a:defRPr>
      </a:lvl7pPr>
      <a:lvl8pPr marL="3200400" indent="0" algn="l">
        <a:defRPr sz="1800" b="0" i="0">
          <a:solidFill>
            <a:srgbClr val="000000"/>
          </a:solidFill>
          <a:latin typeface="Georgia"/>
        </a:defRPr>
      </a:lvl8pPr>
      <a:lvl9pPr marL="3657600" indent="0" algn="l">
        <a:defRPr sz="1800" b="0" i="0">
          <a:solidFill>
            <a:srgbClr val="000000"/>
          </a:solidFill>
          <a:latin typeface="Georgia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>
            <a:spLocks noGrp="1" noChangeArrowheads="1"/>
          </p:cNvSpPr>
          <p:nvPr/>
        </p:nvSpPr>
        <p:spPr>
          <a:xfrm>
            <a:off x="0" y="-9785"/>
            <a:ext cx="9144930" cy="684873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59" name="Shape 1059"/>
          <p:cNvSpPr>
            <a:spLocks noGrp="1" noChangeArrowheads="1"/>
          </p:cNvSpPr>
          <p:nvPr>
            <p:ph type="title"/>
          </p:nvPr>
        </p:nvSpPr>
        <p:spPr>
          <a:xfrm>
            <a:off x="457200" y="273546"/>
            <a:ext cx="8138145" cy="1464505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4800">
                <a:solidFill>
                  <a:srgbClr val="ffffff"/>
                </a:solidFill>
                <a:latin typeface="arial,helvetica,sans-serif"/>
              </a:rPr>
              <a:t>Erstellen Sie Präsentationen online</a:t>
            </a:r>
          </a:p>
        </p:txBody>
      </p:sp>
      <p:sp>
        <p:nvSpPr>
          <p:cNvPr id="1060" name="Shape 1060"/>
          <p:cNvSpPr>
            <a:spLocks noGrp="1" noChangeArrowheads="1"/>
          </p:cNvSpPr>
          <p:nvPr>
            <p:ph type="body" idx="1"/>
          </p:nvPr>
        </p:nvSpPr>
        <p:spPr>
          <a:xfrm>
            <a:off x="418504" y="2105173"/>
            <a:ext cx="8138145" cy="616929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solidFill>
                  <a:srgbClr val="ffffff"/>
                </a:solidFill>
                <a:latin typeface="arial,helvetica,sans-serif"/>
              </a:rPr>
              <a:t>mit den TeamLab-Dokumenten</a:t>
            </a:r>
          </a:p>
        </p:txBody>
      </p:sp>
      <p:sp>
        <p:nvSpPr>
          <p:cNvPr id="1061" name="Shape 1061"/>
          <p:cNvSpPr>
            <a:spLocks noGrp="1" noChangeArrowheads="1"/>
          </p:cNvSpPr>
          <p:nvPr/>
        </p:nvSpPr>
        <p:spPr>
          <a:xfrm>
            <a:off x="3269902" y="6283076"/>
            <a:ext cx="2857500" cy="352425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ffffff"/>
                </a:solidFill>
                <a:latin typeface="arial,helvetica,sans-serif"/>
              </a:rPr>
              <a:t>www.teamlab.com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>
            <a:spLocks noGrp="1" noChangeArrowheads="1"/>
          </p:cNvSpPr>
          <p:nvPr/>
        </p:nvSpPr>
        <p:spPr>
          <a:xfrm>
            <a:off x="0" y="0"/>
            <a:ext cx="9115573" cy="68389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4" name="Shape 1124"/>
          <p:cNvSpPr>
            <a:spLocks noGrp="1" noChangeArrowheads="1"/>
          </p:cNvSpPr>
          <p:nvPr/>
        </p:nvSpPr>
        <p:spPr>
          <a:xfrm>
            <a:off x="1971" y="-35755"/>
            <a:ext cx="9147981" cy="68389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5" name="Shape 1125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7804" cy="663736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solidFill>
                  <a:srgbClr val="ffffff"/>
                </a:solidFill>
                <a:latin typeface="arial,helvetica,sans-serif"/>
              </a:rPr>
              <a:t>Erstellen Sie Ihre eigene Präsentation</a:t>
            </a:r>
          </a:p>
        </p:txBody>
      </p:sp>
      <p:sp>
        <p:nvSpPr>
          <p:cNvPr id="1126" name="Shape 1126"/>
          <p:cNvSpPr>
            <a:spLocks noGrp="1" noChangeArrowheads="1"/>
          </p:cNvSpPr>
          <p:nvPr>
            <p:ph type="body" idx="1"/>
          </p:nvPr>
        </p:nvSpPr>
        <p:spPr>
          <a:xfrm>
            <a:off x="365745" y="1367804"/>
            <a:ext cx="8410575" cy="36195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mit dem 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Team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Lab-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Online-Büropaket</a:t>
            </a:r>
          </a:p>
        </p:txBody>
      </p:sp>
      <p:sp>
        <p:nvSpPr>
          <p:cNvPr id="1127" name="Shape 1127"/>
          <p:cNvSpPr>
            <a:spLocks noGrp="1" noChangeArrowheads="1"/>
          </p:cNvSpPr>
          <p:nvPr/>
        </p:nvSpPr>
        <p:spPr>
          <a:xfrm>
            <a:off x="128624" y="5863307"/>
            <a:ext cx="8886825" cy="876002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000">
                <a:solidFill>
                  <a:srgbClr val="333333"/>
                </a:solidFill>
                <a:latin typeface="arial,helvetica,sans-serif"/>
              </a:rPr>
              <a:t>Erfahren Sie mehr unter </a:t>
            </a:r>
          </a:p>
          <a:p>
            <a:pPr lvl="0" algn="ctr">
              <a:buNone/>
            </a:pPr>
            <a:r>
              <a:rPr sz="2000">
                <a:solidFill>
                  <a:srgbClr val="333333"/>
                </a:solidFill>
                <a:latin typeface="arial,helvetica,sans-serif"/>
              </a:rPr>
              <a:t>www.teamlab.com/de/help/GettingStarted/Documents.aspx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>
            <a:spLocks noGrp="1" noChangeArrowheads="1"/>
          </p:cNvSpPr>
          <p:nvPr>
            <p:ph type="title"/>
          </p:nvPr>
        </p:nvSpPr>
        <p:spPr>
          <a:xfrm>
            <a:off x="182872" y="-47736"/>
            <a:ext cx="8686800" cy="1257448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Nutzen Sie den Online-Editor </a:t>
            </a:r>
          </a:p>
          <a:p>
            <a:pPr lvl="0" algn="ctr">
              <a:buNone/>
            </a:pPr>
            <a:r>
              <a:rPr>
                <a:latin typeface="arial,helvetica,sans-serif"/>
              </a:rPr>
              <a:t>in einem Webbrowser</a:t>
            </a:r>
          </a:p>
        </p:txBody>
      </p:sp>
      <p:sp>
        <p:nvSpPr>
          <p:cNvPr id="1063" name="Shape 1063"/>
          <p:cNvSpPr>
            <a:spLocks noGrp="1" noChangeArrowheads="1"/>
          </p:cNvSpPr>
          <p:nvPr/>
        </p:nvSpPr>
        <p:spPr>
          <a:xfrm>
            <a:off x="142875" y="1295400"/>
            <a:ext cx="8858250" cy="496252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64" name="Shape 1064"/>
          <p:cNvSpPr>
            <a:spLocks noGrp="1" noChangeArrowheads="1"/>
          </p:cNvSpPr>
          <p:nvPr/>
        </p:nvSpPr>
        <p:spPr>
          <a:xfrm>
            <a:off x="174166" y="1325649"/>
            <a:ext cx="8795667" cy="4899161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65" name="Shape 1065"/>
          <p:cNvSpPr>
            <a:spLocks noGrp="1" noChangeArrowheads="1"/>
          </p:cNvSpPr>
          <p:nvPr/>
        </p:nvSpPr>
        <p:spPr>
          <a:xfrm>
            <a:off x="2162323" y="2755180"/>
            <a:ext cx="4746761" cy="2862634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>
                <a:solidFill>
                  <a:srgbClr val="003366"/>
                </a:solidFill>
                <a:latin typeface="arial,helvetica,sans-serif"/>
              </a:rPr>
              <a:t>Erstellen und bearbeiten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 Sie Präsentationen direkt auf Ihrem TeamLab-Portal</a:t>
            </a:r>
          </a:p>
          <a:p>
            <a:pPr lvl="0">
              <a:buChar char="•"/>
            </a:pPr>
            <a:r>
              <a:rPr sz="2400">
                <a:solidFill>
                  <a:srgbClr val="003366"/>
                </a:solidFill>
                <a:latin typeface="arial,helvetica,sans-serif"/>
              </a:rPr>
              <a:t>Nutzen Sie den O</a:t>
            </a:r>
            <a:r>
              <a:rPr sz="2400">
                <a:solidFill>
                  <a:srgbClr val="003366"/>
                </a:solidFill>
                <a:latin typeface="arial,helvetica,sans-serif"/>
              </a:rPr>
              <a:t>nline-Editor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, der alle notwendigen Tools einschließt</a:t>
            </a:r>
          </a:p>
          <a:p>
            <a:pPr lvl="0">
              <a:buChar char="•"/>
            </a:pPr>
            <a:r>
              <a:rPr sz="2400">
                <a:solidFill>
                  <a:srgbClr val="003366"/>
                </a:solidFill>
                <a:latin typeface="arial,helvetica,sans-serif"/>
              </a:rPr>
              <a:t>Geben Sie Präsentationen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 für Ihre Kollegen </a:t>
            </a:r>
            <a:r>
              <a:rPr sz="2400">
                <a:solidFill>
                  <a:srgbClr val="003366"/>
                </a:solidFill>
                <a:latin typeface="arial,helvetica,sans-serif"/>
              </a:rPr>
              <a:t>frei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>
            <a:spLocks noGrp="1" noChangeArrowheads="1"/>
          </p:cNvSpPr>
          <p:nvPr/>
        </p:nvSpPr>
        <p:spPr>
          <a:xfrm>
            <a:off x="5015284" y="1373348"/>
            <a:ext cx="1550603" cy="411978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67" name="Shape 1067"/>
          <p:cNvSpPr>
            <a:spLocks noGrp="1" noChangeArrowheads="1"/>
          </p:cNvSpPr>
          <p:nvPr>
            <p:ph type="title"/>
          </p:nvPr>
        </p:nvSpPr>
        <p:spPr>
          <a:xfrm>
            <a:off x="173198" y="184509"/>
            <a:ext cx="8686800" cy="663736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Wählen Sie passende Themen</a:t>
            </a:r>
          </a:p>
        </p:txBody>
      </p:sp>
      <p:sp>
        <p:nvSpPr>
          <p:cNvPr id="1068" name="Shape 1068"/>
          <p:cNvSpPr>
            <a:spLocks noGrp="1" noChangeArrowheads="1"/>
          </p:cNvSpPr>
          <p:nvPr>
            <p:ph type="body" idx="1"/>
          </p:nvPr>
        </p:nvSpPr>
        <p:spPr>
          <a:xfrm>
            <a:off x="46918" y="2774007"/>
            <a:ext cx="4010025" cy="1876425"/>
          </a:xfrm>
        </p:spPr>
        <p:txBody>
          <a:bodyPr lIns="0" tIns="0" rIns="0" bIns="0"/>
          <a:lstStyle/>
          <a:p>
            <a:pPr lvl="0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Wählen Sie eine fertige Schablone, die die 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Ansicht Ihrer Präsentation bestimmen wird</a:t>
            </a:r>
          </a:p>
        </p:txBody>
      </p:sp>
      <p:sp>
        <p:nvSpPr>
          <p:cNvPr id="1069" name="Shape 1069"/>
          <p:cNvSpPr>
            <a:spLocks noGrp="1" noChangeArrowheads="1"/>
          </p:cNvSpPr>
          <p:nvPr/>
        </p:nvSpPr>
        <p:spPr>
          <a:xfrm>
            <a:off x="4552950" y="2990850"/>
            <a:ext cx="657225" cy="657225"/>
          </a:xfrm>
          <a:custGeom>
            <a:rect l="l" t="t" r="r" b="b"/>
            <a:pathLst>
              <a:path w="43200" h="43200">
                <a:moveTo>
                  <a:pt x="0" y="20660"/>
                </a:moveTo>
                <a:lnTo>
                  <a:pt x="0" y="20660"/>
                </a:lnTo>
                <a:lnTo>
                  <a:pt x="0" y="20660"/>
                </a:lnTo>
                <a:lnTo>
                  <a:pt x="0" y="20660"/>
                </a:lnTo>
                <a:lnTo>
                  <a:pt x="0" y="20660"/>
                </a:lnTo>
                <a:lnTo>
                  <a:pt x="0" y="20660"/>
                </a:lnTo>
                <a:cubicBezTo>
                  <a:pt x="0" y="13773"/>
                  <a:pt x="0" y="6886"/>
                  <a:pt x="0" y="0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ubicBezTo>
                  <a:pt x="8765" y="1878"/>
                  <a:pt x="17530" y="5634"/>
                  <a:pt x="26295" y="9391"/>
                </a:cubicBezTo>
                <a:lnTo>
                  <a:pt x="26295" y="9391"/>
                </a:lnTo>
                <a:lnTo>
                  <a:pt x="26295" y="9391"/>
                </a:lnTo>
                <a:lnTo>
                  <a:pt x="26295" y="9391"/>
                </a:lnTo>
                <a:lnTo>
                  <a:pt x="26295" y="9391"/>
                </a:lnTo>
                <a:lnTo>
                  <a:pt x="26295" y="9391"/>
                </a:lnTo>
                <a:cubicBezTo>
                  <a:pt x="26295" y="5634"/>
                  <a:pt x="26295" y="3130"/>
                  <a:pt x="26921" y="0"/>
                </a:cubicBezTo>
                <a:lnTo>
                  <a:pt x="26921" y="0"/>
                </a:lnTo>
                <a:lnTo>
                  <a:pt x="26921" y="0"/>
                </a:lnTo>
                <a:lnTo>
                  <a:pt x="26921" y="0"/>
                </a:lnTo>
                <a:lnTo>
                  <a:pt x="26921" y="0"/>
                </a:lnTo>
                <a:lnTo>
                  <a:pt x="26921" y="0"/>
                </a:lnTo>
                <a:cubicBezTo>
                  <a:pt x="31930" y="6260"/>
                  <a:pt x="37565" y="13147"/>
                  <a:pt x="43200" y="20660"/>
                </a:cubicBezTo>
                <a:lnTo>
                  <a:pt x="43200" y="20660"/>
                </a:lnTo>
                <a:lnTo>
                  <a:pt x="43200" y="20660"/>
                </a:lnTo>
                <a:lnTo>
                  <a:pt x="43200" y="20660"/>
                </a:lnTo>
                <a:lnTo>
                  <a:pt x="43200" y="20660"/>
                </a:lnTo>
                <a:lnTo>
                  <a:pt x="43200" y="20660"/>
                </a:lnTo>
                <a:cubicBezTo>
                  <a:pt x="38191" y="28800"/>
                  <a:pt x="31930" y="35686"/>
                  <a:pt x="26295" y="43200"/>
                </a:cubicBezTo>
                <a:lnTo>
                  <a:pt x="26295" y="43200"/>
                </a:lnTo>
                <a:lnTo>
                  <a:pt x="26295" y="43200"/>
                </a:lnTo>
                <a:lnTo>
                  <a:pt x="26295" y="43200"/>
                </a:lnTo>
                <a:lnTo>
                  <a:pt x="26295" y="43200"/>
                </a:lnTo>
                <a:lnTo>
                  <a:pt x="26295" y="43200"/>
                </a:lnTo>
                <a:cubicBezTo>
                  <a:pt x="26295" y="39443"/>
                  <a:pt x="26295" y="36313"/>
                  <a:pt x="25669" y="32556"/>
                </a:cubicBezTo>
                <a:lnTo>
                  <a:pt x="25669" y="32556"/>
                </a:lnTo>
                <a:lnTo>
                  <a:pt x="25669" y="32556"/>
                </a:lnTo>
                <a:lnTo>
                  <a:pt x="25669" y="32556"/>
                </a:lnTo>
                <a:lnTo>
                  <a:pt x="25669" y="32556"/>
                </a:lnTo>
                <a:lnTo>
                  <a:pt x="25669" y="32556"/>
                </a:lnTo>
                <a:cubicBezTo>
                  <a:pt x="17530" y="36313"/>
                  <a:pt x="8765" y="39443"/>
                  <a:pt x="0" y="42573"/>
                </a:cubicBezTo>
                <a:lnTo>
                  <a:pt x="0" y="42573"/>
                </a:lnTo>
                <a:lnTo>
                  <a:pt x="0" y="42573"/>
                </a:lnTo>
                <a:lnTo>
                  <a:pt x="0" y="42573"/>
                </a:lnTo>
                <a:lnTo>
                  <a:pt x="0" y="42573"/>
                </a:lnTo>
                <a:lnTo>
                  <a:pt x="0" y="42573"/>
                </a:lnTo>
                <a:cubicBezTo>
                  <a:pt x="0" y="35686"/>
                  <a:pt x="0" y="28173"/>
                  <a:pt x="0" y="20660"/>
                </a:cubicBezTo>
                <a:lnTo>
                  <a:pt x="0" y="2066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0" name="Shape 1070"/>
          <p:cNvSpPr>
            <a:spLocks noGrp="1" noChangeArrowheads="1"/>
          </p:cNvSpPr>
          <p:nvPr/>
        </p:nvSpPr>
        <p:spPr>
          <a:xfrm>
            <a:off x="6229350" y="1809750"/>
            <a:ext cx="1581150" cy="414337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1" name="Shape 1071"/>
          <p:cNvSpPr>
            <a:spLocks noGrp="1" noChangeArrowheads="1"/>
          </p:cNvSpPr>
          <p:nvPr/>
        </p:nvSpPr>
        <p:spPr>
          <a:xfrm>
            <a:off x="7372350" y="2590800"/>
            <a:ext cx="1476375" cy="37528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>
            <a:spLocks noGrp="1" noChangeArrowheads="1"/>
          </p:cNvSpPr>
          <p:nvPr>
            <p:ph type="title"/>
          </p:nvPr>
        </p:nvSpPr>
        <p:spPr>
          <a:xfrm>
            <a:off x="182872" y="213531"/>
            <a:ext cx="8686800" cy="663736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Nutzen Sie unterschiedliche Layouts</a:t>
            </a:r>
          </a:p>
        </p:txBody>
      </p:sp>
      <p:sp>
        <p:nvSpPr>
          <p:cNvPr id="1073" name="Shape 1073"/>
          <p:cNvSpPr>
            <a:spLocks noGrp="1" noChangeArrowheads="1"/>
          </p:cNvSpPr>
          <p:nvPr>
            <p:ph type="body" idx="1"/>
          </p:nvPr>
        </p:nvSpPr>
        <p:spPr>
          <a:xfrm>
            <a:off x="464901" y="1911287"/>
            <a:ext cx="4019550" cy="4205510"/>
          </a:xfrm>
          <a:custGeom>
            <a:gdLst>
              <a:gd name="_l" fmla="*/ w 0 100000"/>
              <a:gd name="_t" fmla="*/ h 0 100000"/>
              <a:gd name="_r" fmla="*/ w 100000 100000"/>
              <a:gd name="_b" fmla="*/ h 25592 100000"/>
            </a:gdLst>
            <a:rect l="_l" t="_t" r="_r" b="_b"/>
            <a:pathLst>
              <a:path w="43200" h="4320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>
              <a:buNone/>
            </a:pPr>
            <a:r>
              <a:rPr>
                <a:solidFill>
                  <a:srgbClr val="333333"/>
                </a:solidFill>
                <a:latin typeface="arial,helvetica,sans-serif"/>
              </a:rPr>
              <a:t>Wählen Sie ein Layout </a:t>
            </a:r>
          </a:p>
          <a:p>
            <a:pPr lvl="0">
              <a:buNone/>
            </a:pPr>
            <a:r>
              <a:rPr>
                <a:solidFill>
                  <a:srgbClr val="333333"/>
                </a:solidFill>
                <a:latin typeface="arial,helvetica,sans-serif"/>
              </a:rPr>
              <a:t>und verwenden Sie es für die aktuelle Folie</a:t>
            </a:r>
          </a:p>
        </p:txBody>
      </p:sp>
      <p:sp>
        <p:nvSpPr>
          <p:cNvPr id="1074" name="Shape 1074"/>
          <p:cNvSpPr>
            <a:spLocks noGrp="1" noChangeArrowheads="1"/>
          </p:cNvSpPr>
          <p:nvPr/>
        </p:nvSpPr>
        <p:spPr>
          <a:xfrm>
            <a:off x="5219700" y="3209925"/>
            <a:ext cx="647700" cy="647699"/>
          </a:xfrm>
          <a:custGeom>
            <a:rect l="l" t="t" r="r" b="b"/>
            <a:pathLst>
              <a:path w="43200" h="43200">
                <a:moveTo>
                  <a:pt x="0" y="20964"/>
                </a:moveTo>
                <a:lnTo>
                  <a:pt x="0" y="20964"/>
                </a:lnTo>
                <a:lnTo>
                  <a:pt x="0" y="20964"/>
                </a:lnTo>
                <a:lnTo>
                  <a:pt x="0" y="20964"/>
                </a:lnTo>
                <a:lnTo>
                  <a:pt x="0" y="20964"/>
                </a:lnTo>
                <a:lnTo>
                  <a:pt x="0" y="20964"/>
                </a:lnTo>
                <a:cubicBezTo>
                  <a:pt x="0" y="13976"/>
                  <a:pt x="0" y="6352"/>
                  <a:pt x="0" y="0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ubicBezTo>
                  <a:pt x="8894" y="1905"/>
                  <a:pt x="17152" y="5717"/>
                  <a:pt x="26047" y="8894"/>
                </a:cubicBezTo>
                <a:lnTo>
                  <a:pt x="26047" y="8894"/>
                </a:lnTo>
                <a:lnTo>
                  <a:pt x="26047" y="8894"/>
                </a:lnTo>
                <a:lnTo>
                  <a:pt x="26047" y="8894"/>
                </a:lnTo>
                <a:lnTo>
                  <a:pt x="26047" y="8894"/>
                </a:lnTo>
                <a:lnTo>
                  <a:pt x="26047" y="8894"/>
                </a:lnTo>
                <a:cubicBezTo>
                  <a:pt x="26682" y="5717"/>
                  <a:pt x="26047" y="2541"/>
                  <a:pt x="26682" y="0"/>
                </a:cubicBezTo>
                <a:lnTo>
                  <a:pt x="26682" y="0"/>
                </a:lnTo>
                <a:lnTo>
                  <a:pt x="26682" y="0"/>
                </a:lnTo>
                <a:lnTo>
                  <a:pt x="26682" y="0"/>
                </a:lnTo>
                <a:lnTo>
                  <a:pt x="26682" y="0"/>
                </a:lnTo>
                <a:lnTo>
                  <a:pt x="26682" y="0"/>
                </a:lnTo>
                <a:cubicBezTo>
                  <a:pt x="32400" y="6352"/>
                  <a:pt x="38117" y="13341"/>
                  <a:pt x="43200" y="20329"/>
                </a:cubicBezTo>
                <a:lnTo>
                  <a:pt x="43200" y="20329"/>
                </a:lnTo>
                <a:lnTo>
                  <a:pt x="43200" y="20329"/>
                </a:lnTo>
                <a:lnTo>
                  <a:pt x="43200" y="20329"/>
                </a:lnTo>
                <a:lnTo>
                  <a:pt x="43200" y="20329"/>
                </a:lnTo>
                <a:lnTo>
                  <a:pt x="43200" y="20329"/>
                </a:lnTo>
                <a:cubicBezTo>
                  <a:pt x="38117" y="28588"/>
                  <a:pt x="32400" y="35576"/>
                  <a:pt x="26682" y="43200"/>
                </a:cubicBezTo>
                <a:lnTo>
                  <a:pt x="26682" y="43200"/>
                </a:lnTo>
                <a:lnTo>
                  <a:pt x="26682" y="43200"/>
                </a:lnTo>
                <a:lnTo>
                  <a:pt x="26682" y="43200"/>
                </a:lnTo>
                <a:lnTo>
                  <a:pt x="26682" y="43200"/>
                </a:lnTo>
                <a:lnTo>
                  <a:pt x="26682" y="43200"/>
                </a:lnTo>
                <a:cubicBezTo>
                  <a:pt x="26047" y="40023"/>
                  <a:pt x="26047" y="36211"/>
                  <a:pt x="26047" y="33035"/>
                </a:cubicBezTo>
                <a:lnTo>
                  <a:pt x="26047" y="33035"/>
                </a:lnTo>
                <a:lnTo>
                  <a:pt x="26047" y="33035"/>
                </a:lnTo>
                <a:lnTo>
                  <a:pt x="26047" y="33035"/>
                </a:lnTo>
                <a:lnTo>
                  <a:pt x="26047" y="33035"/>
                </a:lnTo>
                <a:lnTo>
                  <a:pt x="26047" y="33035"/>
                </a:lnTo>
                <a:cubicBezTo>
                  <a:pt x="17788" y="36211"/>
                  <a:pt x="8258" y="39388"/>
                  <a:pt x="0" y="42564"/>
                </a:cubicBezTo>
                <a:lnTo>
                  <a:pt x="0" y="42564"/>
                </a:lnTo>
                <a:lnTo>
                  <a:pt x="0" y="42564"/>
                </a:lnTo>
                <a:lnTo>
                  <a:pt x="0" y="42564"/>
                </a:lnTo>
                <a:lnTo>
                  <a:pt x="0" y="42564"/>
                </a:lnTo>
                <a:lnTo>
                  <a:pt x="0" y="42564"/>
                </a:lnTo>
                <a:cubicBezTo>
                  <a:pt x="0" y="35576"/>
                  <a:pt x="0" y="27952"/>
                  <a:pt x="0" y="20964"/>
                </a:cubicBezTo>
                <a:lnTo>
                  <a:pt x="0" y="2096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5" name="Shape 1075"/>
          <p:cNvSpPr>
            <a:spLocks noGrp="1" noChangeArrowheads="1"/>
          </p:cNvSpPr>
          <p:nvPr/>
        </p:nvSpPr>
        <p:spPr>
          <a:xfrm>
            <a:off x="590550" y="3219450"/>
            <a:ext cx="3762375" cy="2752724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6" name="Shape 1076"/>
          <p:cNvSpPr>
            <a:spLocks noGrp="1" noChangeArrowheads="1"/>
          </p:cNvSpPr>
          <p:nvPr/>
        </p:nvSpPr>
        <p:spPr>
          <a:xfrm>
            <a:off x="6362551" y="1303808"/>
            <a:ext cx="2246820" cy="4971603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>
            <a:spLocks noGrp="1" noChangeArrowheads="1"/>
          </p:cNvSpPr>
          <p:nvPr>
            <p:ph type="title"/>
          </p:nvPr>
        </p:nvSpPr>
        <p:spPr>
          <a:xfrm>
            <a:off x="182872" y="-38025"/>
            <a:ext cx="8686762" cy="1257448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Fügen Sie einen Text hinzu</a:t>
            </a:r>
          </a:p>
          <a:p>
            <a:pPr lvl="0" algn="ctr">
              <a:buNone/>
            </a:pPr>
            <a:r>
              <a:rPr>
                <a:latin typeface="arial,helvetica,sans-serif"/>
              </a:rPr>
              <a:t>und formatieren Sie ihn</a:t>
            </a:r>
          </a:p>
        </p:txBody>
      </p:sp>
      <p:sp>
        <p:nvSpPr>
          <p:cNvPr id="1078" name="Shape 1078"/>
          <p:cNvSpPr>
            <a:spLocks noGrp="1" noChangeArrowheads="1"/>
          </p:cNvSpPr>
          <p:nvPr/>
        </p:nvSpPr>
        <p:spPr>
          <a:xfrm>
            <a:off x="961727" y="2092523"/>
            <a:ext cx="7843018" cy="156210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 </a:t>
            </a:r>
          </a:p>
          <a:p>
            <a:pPr lvl="0">
              <a:buChar char="•"/>
            </a:pPr>
            <a:r>
              <a:rPr sz="2400">
                <a:solidFill>
                  <a:srgbClr val="333333"/>
                </a:solidFill>
              </a:rPr>
              <a:t>Erstellen Sie eine Aufzählungsli</a:t>
            </a:r>
            <a:r>
              <a:rPr sz="2400">
                <a:solidFill>
                  <a:srgbClr val="333333"/>
                </a:solidFill>
              </a:rPr>
              <a:t>s</a:t>
            </a:r>
            <a:r>
              <a:rPr sz="2400">
                <a:solidFill>
                  <a:srgbClr val="333333"/>
                </a:solidFill>
              </a:rPr>
              <a:t>te</a:t>
            </a:r>
          </a:p>
          <a:p>
            <a:pPr lvl="0" marL="800100">
              <a:buChar char="•"/>
            </a:pPr>
            <a:r>
              <a:rPr sz="2400">
                <a:solidFill>
                  <a:srgbClr val="333333"/>
                </a:solidFill>
              </a:rPr>
              <a:t>Richten Sie den Text aus, ändern Sie den Einzug</a:t>
            </a:r>
          </a:p>
          <a:p>
            <a:pPr lvl="0">
              <a:buChar char="•"/>
            </a:pPr>
            <a:r>
              <a:rPr sz="2400">
                <a:solidFill>
                  <a:srgbClr val="333333"/>
                </a:solidFill>
              </a:rPr>
              <a:t>Wählen Sie die </a:t>
            </a:r>
            <a:r>
              <a:rPr sz="2400">
                <a:solidFill>
                  <a:srgbClr val="333333"/>
                </a:solidFill>
                <a:latin typeface="comic sans ms,cursive"/>
              </a:rPr>
              <a:t>Schriftart</a:t>
            </a:r>
            <a:r>
              <a:rPr sz="2400">
                <a:solidFill>
                  <a:srgbClr val="333333"/>
                </a:solidFill>
              </a:rPr>
              <a:t>, </a:t>
            </a:r>
            <a:r>
              <a:rPr sz="3600">
                <a:solidFill>
                  <a:srgbClr val="333333"/>
                </a:solidFill>
              </a:rPr>
              <a:t>Größe</a:t>
            </a:r>
            <a:r>
              <a:rPr sz="2400">
                <a:solidFill>
                  <a:srgbClr val="333333"/>
                </a:solidFill>
              </a:rPr>
              <a:t>, </a:t>
            </a:r>
            <a:r>
              <a:rPr sz="2400">
                <a:solidFill>
                  <a:srgbClr val="000080"/>
                </a:solidFill>
              </a:rPr>
              <a:t>Farbe</a:t>
            </a:r>
          </a:p>
        </p:txBody>
      </p:sp>
      <p:sp>
        <p:nvSpPr>
          <p:cNvPr id="1079" name="Shape 1079"/>
          <p:cNvSpPr>
            <a:spLocks noGrp="1" noChangeArrowheads="1"/>
          </p:cNvSpPr>
          <p:nvPr/>
        </p:nvSpPr>
        <p:spPr>
          <a:xfrm>
            <a:off x="222535" y="1422387"/>
            <a:ext cx="8737587" cy="549808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199" y="43200"/>
                </a:lnTo>
                <a:lnTo>
                  <a:pt x="43199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0" name="Shape 1080"/>
          <p:cNvSpPr>
            <a:spLocks noGrp="1" noChangeArrowheads="1"/>
          </p:cNvSpPr>
          <p:nvPr/>
        </p:nvSpPr>
        <p:spPr>
          <a:xfrm>
            <a:off x="2177132" y="3754375"/>
            <a:ext cx="6705600" cy="23050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199" y="43200"/>
                </a:lnTo>
                <a:lnTo>
                  <a:pt x="43199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1" name="Shape 1081"/>
          <p:cNvSpPr>
            <a:spLocks noGrp="1" noChangeArrowheads="1"/>
          </p:cNvSpPr>
          <p:nvPr/>
        </p:nvSpPr>
        <p:spPr>
          <a:xfrm>
            <a:off x="643458" y="5059151"/>
            <a:ext cx="5756411" cy="395064"/>
          </a:xfrm>
          <a:custGeom>
            <a:gdLst>
              <a:gd name="_l" fmla="*/ w 0 100000"/>
              <a:gd name="_t" fmla="*/ h 64 100000"/>
              <a:gd name="_r" fmla="*/ w 100273 100000"/>
              <a:gd name="_b" fmla="*/ h 91682 100000"/>
            </a:gdLst>
            <a:rect l="_l" t="_t" r="_r" b="_b"/>
            <a:pathLst>
              <a:path w="43200" h="43200"/>
              <a:path w="43200" h="43200" stroke="0">
                <a:moveTo>
                  <a:pt x="0" y="0"/>
                </a:moveTo>
                <a:lnTo>
                  <a:pt x="43199" y="0"/>
                </a:lnTo>
                <a:lnTo>
                  <a:pt x="43199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rgbClr val="00ccff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Markieren Sie einen Textblock mit Farbe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>
            <a:spLocks noGrp="1" noChangeArrowheads="1"/>
          </p:cNvSpPr>
          <p:nvPr>
            <p:ph type="title"/>
          </p:nvPr>
        </p:nvSpPr>
        <p:spPr>
          <a:xfrm>
            <a:off x="202220" y="10343"/>
            <a:ext cx="8686800" cy="1158254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3600">
                <a:latin typeface="arial,helvetica,sans-serif"/>
              </a:rPr>
              <a:t>Machen Sie die Präsentation</a:t>
            </a:r>
          </a:p>
          <a:p>
            <a:pPr lvl="0" algn="ctr">
              <a:buNone/>
            </a:pPr>
            <a:r>
              <a:rPr sz="3600">
                <a:latin typeface="arial,helvetica,sans-serif"/>
              </a:rPr>
              <a:t>noch expressiver</a:t>
            </a:r>
          </a:p>
        </p:txBody>
      </p:sp>
      <p:sp>
        <p:nvSpPr>
          <p:cNvPr id="1083" name="Shape 1083"/>
          <p:cNvSpPr>
            <a:spLocks noGrp="1" noChangeArrowheads="1"/>
          </p:cNvSpPr>
          <p:nvPr>
            <p:ph type="body" idx="1"/>
          </p:nvPr>
        </p:nvSpPr>
        <p:spPr>
          <a:xfrm>
            <a:off x="4829175" y="1352550"/>
            <a:ext cx="4000500" cy="4838700"/>
          </a:xfrm>
          <a:custGeom>
            <a:gdLst>
              <a:gd name="_l" fmla="*/ w 0 100000"/>
              <a:gd name="_t" fmla="*/ h -194 100000"/>
              <a:gd name="_r" fmla="*/ w 100000 100000"/>
              <a:gd name="_b" fmla="*/ h 7282 100000"/>
            </a:gdLst>
            <a:rect l="_l" t="_t" r="_r" b="_b"/>
            <a:pathLst>
              <a:path w="43200" h="4320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solidFill>
                  <a:srgbClr val="333333"/>
                </a:solidFill>
                <a:latin typeface="arial,helvetica,sans-serif"/>
              </a:rPr>
              <a:t>Passen Sie Bilder an</a:t>
            </a:r>
          </a:p>
        </p:txBody>
      </p:sp>
      <p:sp>
        <p:nvSpPr>
          <p:cNvPr id="1084" name="Shape 1084"/>
          <p:cNvSpPr>
            <a:spLocks noGrp="1" noChangeArrowheads="1"/>
          </p:cNvSpPr>
          <p:nvPr/>
        </p:nvSpPr>
        <p:spPr>
          <a:xfrm>
            <a:off x="266700" y="1381125"/>
            <a:ext cx="4086225" cy="4819650"/>
          </a:xfrm>
          <a:custGeom>
            <a:gdLst>
              <a:gd name="_l" fmla="*/ w 0 100000"/>
              <a:gd name="_t" fmla="*/ h 0 100000"/>
              <a:gd name="_r" fmla="*/ w 99999 100000"/>
              <a:gd name="_b" fmla="*/ h 7509 100000"/>
            </a:gdLst>
            <a:rect l="_l" t="_t" r="_r" b="_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Kombinieren Sie Formen</a:t>
            </a:r>
          </a:p>
        </p:txBody>
      </p:sp>
      <p:sp>
        <p:nvSpPr>
          <p:cNvPr id="1085" name="Shape 1085"/>
          <p:cNvSpPr>
            <a:spLocks noGrp="1" noChangeArrowheads="1"/>
          </p:cNvSpPr>
          <p:nvPr/>
        </p:nvSpPr>
        <p:spPr>
          <a:xfrm>
            <a:off x="428625" y="2028825"/>
            <a:ext cx="3724275" cy="3762375"/>
          </a:xfrm>
          <a:custGeom>
            <a:rect l="l" t="t" r="r" b="b"/>
            <a:pathLst>
              <a:path w="43200" h="43200">
                <a:moveTo>
                  <a:pt x="3424" y="39699"/>
                </a:moveTo>
                <a:lnTo>
                  <a:pt x="0" y="43200"/>
                </a:lnTo>
                <a:moveTo>
                  <a:pt x="39774" y="39918"/>
                </a:moveTo>
                <a:lnTo>
                  <a:pt x="43089" y="43200"/>
                </a:lnTo>
                <a:moveTo>
                  <a:pt x="39774" y="3498"/>
                </a:moveTo>
                <a:lnTo>
                  <a:pt x="43089" y="109"/>
                </a:lnTo>
                <a:moveTo>
                  <a:pt x="3424" y="3390"/>
                </a:moveTo>
                <a:lnTo>
                  <a:pt x="110" y="218"/>
                </a:lnTo>
                <a:moveTo>
                  <a:pt x="3424" y="3281"/>
                </a:moveTo>
                <a:lnTo>
                  <a:pt x="39774" y="3281"/>
                </a:lnTo>
                <a:lnTo>
                  <a:pt x="39774" y="39699"/>
                </a:lnTo>
                <a:lnTo>
                  <a:pt x="3424" y="39699"/>
                </a:lnTo>
                <a:lnTo>
                  <a:pt x="3424" y="3281"/>
                </a:lnTo>
                <a:close/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6" name="Shape 1086"/>
          <p:cNvSpPr>
            <a:spLocks noGrp="1" noChangeArrowheads="1"/>
          </p:cNvSpPr>
          <p:nvPr/>
        </p:nvSpPr>
        <p:spPr>
          <a:xfrm>
            <a:off x="847725" y="2552700"/>
            <a:ext cx="1666875" cy="2201167"/>
          </a:xfrm>
          <a:custGeom>
            <a:rect l="l" t="t" r="r" b="b"/>
            <a:pathLst>
              <a:path w="43200" h="43200">
                <a:moveTo>
                  <a:pt x="6170" y="37761"/>
                </a:move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cubicBezTo>
                  <a:pt x="6170" y="1121"/>
                  <a:pt x="7157" y="0"/>
                  <a:pt x="8639" y="0"/>
                </a:cubicBezTo>
                <a:lnTo>
                  <a:pt x="40483" y="0"/>
                </a:lnTo>
                <a:lnTo>
                  <a:pt x="40483" y="0"/>
                </a:lnTo>
                <a:lnTo>
                  <a:pt x="40483" y="0"/>
                </a:lnTo>
                <a:lnTo>
                  <a:pt x="40483" y="0"/>
                </a:lnTo>
                <a:lnTo>
                  <a:pt x="40483" y="0"/>
                </a:lnTo>
                <a:lnTo>
                  <a:pt x="40483" y="0"/>
                </a:lnTo>
                <a:cubicBezTo>
                  <a:pt x="41965" y="0"/>
                  <a:pt x="43200" y="1121"/>
                  <a:pt x="43200" y="2616"/>
                </a:cubicBezTo>
                <a:lnTo>
                  <a:pt x="43200" y="2616"/>
                </a:lnTo>
                <a:lnTo>
                  <a:pt x="43200" y="2616"/>
                </a:lnTo>
                <a:lnTo>
                  <a:pt x="43200" y="2616"/>
                </a:lnTo>
                <a:lnTo>
                  <a:pt x="43200" y="2616"/>
                </a:lnTo>
                <a:lnTo>
                  <a:pt x="43200" y="2616"/>
                </a:lnTo>
                <a:cubicBezTo>
                  <a:pt x="43200" y="4112"/>
                  <a:pt x="42212" y="5421"/>
                  <a:pt x="40483" y="5234"/>
                </a:cubicBezTo>
                <a:lnTo>
                  <a:pt x="38015" y="5234"/>
                </a:lnTo>
                <a:lnTo>
                  <a:pt x="38015" y="40565"/>
                </a:lnTo>
                <a:lnTo>
                  <a:pt x="38015" y="40565"/>
                </a:lnTo>
                <a:lnTo>
                  <a:pt x="38015" y="40565"/>
                </a:lnTo>
                <a:lnTo>
                  <a:pt x="38015" y="40565"/>
                </a:lnTo>
                <a:lnTo>
                  <a:pt x="38015" y="40565"/>
                </a:lnTo>
                <a:lnTo>
                  <a:pt x="38015" y="40565"/>
                </a:lnTo>
                <a:cubicBezTo>
                  <a:pt x="38015" y="42059"/>
                  <a:pt x="36781" y="43182"/>
                  <a:pt x="35300" y="43182"/>
                </a:cubicBezTo>
                <a:lnTo>
                  <a:pt x="14811" y="43182"/>
                </a:lnTo>
                <a:lnTo>
                  <a:pt x="2468" y="43182"/>
                </a:lnTo>
                <a:lnTo>
                  <a:pt x="2468" y="43182"/>
                </a:lnTo>
                <a:lnTo>
                  <a:pt x="2468" y="43182"/>
                </a:lnTo>
                <a:lnTo>
                  <a:pt x="2468" y="43182"/>
                </a:lnTo>
                <a:lnTo>
                  <a:pt x="2468" y="43182"/>
                </a:lnTo>
                <a:lnTo>
                  <a:pt x="2468" y="43182"/>
                </a:lnTo>
                <a:cubicBezTo>
                  <a:pt x="987" y="43182"/>
                  <a:pt x="0" y="42059"/>
                  <a:pt x="0" y="40565"/>
                </a:cubicBezTo>
                <a:lnTo>
                  <a:pt x="0" y="40565"/>
                </a:lnTo>
                <a:lnTo>
                  <a:pt x="0" y="40565"/>
                </a:lnTo>
                <a:lnTo>
                  <a:pt x="0" y="40565"/>
                </a:lnTo>
                <a:lnTo>
                  <a:pt x="0" y="40565"/>
                </a:lnTo>
                <a:lnTo>
                  <a:pt x="0" y="40565"/>
                </a:lnTo>
                <a:cubicBezTo>
                  <a:pt x="0" y="39069"/>
                  <a:pt x="246" y="37761"/>
                  <a:pt x="3456" y="37761"/>
                </a:cubicBezTo>
                <a:lnTo>
                  <a:pt x="6170" y="37761"/>
                </a:lnTo>
                <a:lnTo>
                  <a:pt x="6170" y="37761"/>
                </a:lnTo>
                <a:lnTo>
                  <a:pt x="6170" y="37761"/>
                </a:lnTo>
                <a:lnTo>
                  <a:pt x="6170" y="37761"/>
                </a:lnTo>
                <a:close/>
                <a:moveTo>
                  <a:pt x="14317" y="0"/>
                </a:moveTo>
                <a:lnTo>
                  <a:pt x="14317" y="0"/>
                </a:lnTo>
                <a:lnTo>
                  <a:pt x="14317" y="0"/>
                </a:lnTo>
                <a:lnTo>
                  <a:pt x="14317" y="0"/>
                </a:lnTo>
                <a:lnTo>
                  <a:pt x="14317" y="0"/>
                </a:lnTo>
                <a:lnTo>
                  <a:pt x="14317" y="0"/>
                </a:lnTo>
                <a:lnTo>
                  <a:pt x="14317" y="0"/>
                </a:lnTo>
                <a:cubicBezTo>
                  <a:pt x="15798" y="0"/>
                  <a:pt x="16786" y="1121"/>
                  <a:pt x="16786" y="2616"/>
                </a:cubicBezTo>
                <a:lnTo>
                  <a:pt x="16786" y="2616"/>
                </a:lnTo>
                <a:lnTo>
                  <a:pt x="16786" y="2616"/>
                </a:lnTo>
                <a:lnTo>
                  <a:pt x="16786" y="2616"/>
                </a:lnTo>
                <a:lnTo>
                  <a:pt x="16786" y="2616"/>
                </a:lnTo>
                <a:lnTo>
                  <a:pt x="16786" y="2616"/>
                </a:lnTo>
                <a:cubicBezTo>
                  <a:pt x="16786" y="4112"/>
                  <a:pt x="15798" y="5234"/>
                  <a:pt x="14317" y="5234"/>
                </a:cubicBezTo>
                <a:lnTo>
                  <a:pt x="14317" y="5234"/>
                </a:lnTo>
                <a:lnTo>
                  <a:pt x="14317" y="5234"/>
                </a:lnTo>
                <a:lnTo>
                  <a:pt x="14317" y="5234"/>
                </a:lnTo>
                <a:lnTo>
                  <a:pt x="14317" y="5234"/>
                </a:lnTo>
                <a:lnTo>
                  <a:pt x="14317" y="5234"/>
                </a:lnTo>
                <a:cubicBezTo>
                  <a:pt x="13577" y="5234"/>
                  <a:pt x="12836" y="4673"/>
                  <a:pt x="12836" y="3925"/>
                </a:cubicBezTo>
                <a:lnTo>
                  <a:pt x="12836" y="3925"/>
                </a:lnTo>
                <a:lnTo>
                  <a:pt x="12836" y="3925"/>
                </a:lnTo>
                <a:lnTo>
                  <a:pt x="12836" y="3925"/>
                </a:lnTo>
                <a:lnTo>
                  <a:pt x="12836" y="3925"/>
                </a:lnTo>
                <a:lnTo>
                  <a:pt x="12836" y="3925"/>
                </a:lnTo>
                <a:cubicBezTo>
                  <a:pt x="12836" y="3176"/>
                  <a:pt x="13577" y="2616"/>
                  <a:pt x="14317" y="2616"/>
                </a:cubicBezTo>
                <a:lnTo>
                  <a:pt x="16786" y="2616"/>
                </a:lnTo>
                <a:moveTo>
                  <a:pt x="40237" y="5234"/>
                </a:moveTo>
                <a:lnTo>
                  <a:pt x="14317" y="5234"/>
                </a:lnTo>
                <a:moveTo>
                  <a:pt x="3702" y="37761"/>
                </a:moveTo>
                <a:lnTo>
                  <a:pt x="3456" y="37761"/>
                </a:lnTo>
                <a:lnTo>
                  <a:pt x="3456" y="37761"/>
                </a:lnTo>
                <a:lnTo>
                  <a:pt x="3456" y="37761"/>
                </a:lnTo>
                <a:lnTo>
                  <a:pt x="3456" y="37761"/>
                </a:lnTo>
                <a:lnTo>
                  <a:pt x="3456" y="37761"/>
                </a:lnTo>
                <a:lnTo>
                  <a:pt x="3456" y="37761"/>
                </a:lnTo>
                <a:cubicBezTo>
                  <a:pt x="3949" y="37761"/>
                  <a:pt x="4442" y="38322"/>
                  <a:pt x="4442" y="38695"/>
                </a:cubicBezTo>
                <a:lnTo>
                  <a:pt x="4442" y="38695"/>
                </a:lnTo>
                <a:lnTo>
                  <a:pt x="4442" y="38695"/>
                </a:lnTo>
                <a:lnTo>
                  <a:pt x="4442" y="38695"/>
                </a:lnTo>
                <a:lnTo>
                  <a:pt x="4442" y="38695"/>
                </a:lnTo>
                <a:lnTo>
                  <a:pt x="4442" y="38695"/>
                </a:lnTo>
                <a:cubicBezTo>
                  <a:pt x="4442" y="39069"/>
                  <a:pt x="4442" y="39817"/>
                  <a:pt x="3949" y="40378"/>
                </a:cubicBezTo>
                <a:lnTo>
                  <a:pt x="3456" y="40565"/>
                </a:lnTo>
                <a:moveTo>
                  <a:pt x="15552" y="43182"/>
                </a:moveTo>
                <a:lnTo>
                  <a:pt x="4442" y="43182"/>
                </a:lnTo>
                <a:lnTo>
                  <a:pt x="4442" y="43182"/>
                </a:lnTo>
                <a:lnTo>
                  <a:pt x="4442" y="43182"/>
                </a:lnTo>
                <a:lnTo>
                  <a:pt x="4442" y="43182"/>
                </a:lnTo>
                <a:lnTo>
                  <a:pt x="4442" y="43182"/>
                </a:lnTo>
                <a:lnTo>
                  <a:pt x="4442" y="43182"/>
                </a:lnTo>
                <a:cubicBezTo>
                  <a:pt x="6417" y="43369"/>
                  <a:pt x="6170" y="42059"/>
                  <a:pt x="6170" y="40565"/>
                </a:cubicBezTo>
                <a:lnTo>
                  <a:pt x="6170" y="40565"/>
                </a:lnTo>
                <a:lnTo>
                  <a:pt x="3456" y="40378"/>
                </a:lnTo>
                <a:lnTo>
                  <a:pt x="6170" y="40565"/>
                </a:lnTo>
                <a:lnTo>
                  <a:pt x="6170" y="37761"/>
                </a:lnTo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7" name="Shape 1087"/>
          <p:cNvSpPr>
            <a:spLocks noGrp="1" noChangeArrowheads="1"/>
          </p:cNvSpPr>
          <p:nvPr/>
        </p:nvSpPr>
        <p:spPr>
          <a:xfrm>
            <a:off x="1600200" y="3933825"/>
            <a:ext cx="656220" cy="660387"/>
          </a:xfrm>
          <a:custGeom>
            <a:rect l="l" t="t" r="r" b="b"/>
            <a:pathLst>
              <a:path w="43200" h="43200">
                <a:moveTo>
                  <a:pt x="5642" y="42993"/>
                </a:moveTo>
                <a:lnTo>
                  <a:pt x="5642" y="42993"/>
                </a:lnTo>
                <a:lnTo>
                  <a:pt x="5642" y="42993"/>
                </a:lnTo>
                <a:lnTo>
                  <a:pt x="5642" y="42993"/>
                </a:lnTo>
                <a:lnTo>
                  <a:pt x="5642" y="42993"/>
                </a:lnTo>
                <a:lnTo>
                  <a:pt x="5642" y="42993"/>
                </a:lnTo>
                <a:cubicBezTo>
                  <a:pt x="1881" y="42993"/>
                  <a:pt x="0" y="41123"/>
                  <a:pt x="0" y="38631"/>
                </a:cubicBezTo>
                <a:lnTo>
                  <a:pt x="0" y="38631"/>
                </a:lnTo>
                <a:lnTo>
                  <a:pt x="0" y="38631"/>
                </a:lnTo>
                <a:lnTo>
                  <a:pt x="0" y="38631"/>
                </a:lnTo>
                <a:lnTo>
                  <a:pt x="0" y="38631"/>
                </a:lnTo>
                <a:lnTo>
                  <a:pt x="0" y="38631"/>
                </a:lnTo>
                <a:cubicBezTo>
                  <a:pt x="1254" y="36139"/>
                  <a:pt x="6270" y="34269"/>
                  <a:pt x="11286" y="33023"/>
                </a:cubicBezTo>
                <a:lnTo>
                  <a:pt x="11286" y="33023"/>
                </a:lnTo>
                <a:lnTo>
                  <a:pt x="11286" y="33023"/>
                </a:lnTo>
                <a:lnTo>
                  <a:pt x="11286" y="33023"/>
                </a:lnTo>
                <a:lnTo>
                  <a:pt x="11286" y="33023"/>
                </a:lnTo>
                <a:lnTo>
                  <a:pt x="11286" y="33023"/>
                </a:lnTo>
                <a:cubicBezTo>
                  <a:pt x="14422" y="32400"/>
                  <a:pt x="18184" y="32400"/>
                  <a:pt x="20692" y="33646"/>
                </a:cubicBezTo>
                <a:lnTo>
                  <a:pt x="20692" y="33646"/>
                </a:lnTo>
                <a:lnTo>
                  <a:pt x="20692" y="33646"/>
                </a:lnTo>
                <a:lnTo>
                  <a:pt x="20692" y="33646"/>
                </a:lnTo>
                <a:lnTo>
                  <a:pt x="20692" y="33646"/>
                </a:lnTo>
                <a:lnTo>
                  <a:pt x="20692" y="33646"/>
                </a:lnTo>
                <a:cubicBezTo>
                  <a:pt x="21319" y="22431"/>
                  <a:pt x="21319" y="11215"/>
                  <a:pt x="21319" y="0"/>
                </a:cubicBezTo>
                <a:lnTo>
                  <a:pt x="21319" y="0"/>
                </a:lnTo>
                <a:lnTo>
                  <a:pt x="21319" y="0"/>
                </a:lnTo>
                <a:lnTo>
                  <a:pt x="21319" y="0"/>
                </a:lnTo>
                <a:lnTo>
                  <a:pt x="21319" y="0"/>
                </a:lnTo>
                <a:lnTo>
                  <a:pt x="21319" y="0"/>
                </a:lnTo>
                <a:cubicBezTo>
                  <a:pt x="21945" y="0"/>
                  <a:pt x="23827" y="0"/>
                  <a:pt x="23200" y="623"/>
                </a:cubicBezTo>
                <a:lnTo>
                  <a:pt x="23200" y="623"/>
                </a:lnTo>
                <a:lnTo>
                  <a:pt x="23200" y="623"/>
                </a:lnTo>
                <a:lnTo>
                  <a:pt x="23200" y="623"/>
                </a:lnTo>
                <a:lnTo>
                  <a:pt x="23200" y="623"/>
                </a:lnTo>
                <a:lnTo>
                  <a:pt x="23200" y="623"/>
                </a:lnTo>
                <a:cubicBezTo>
                  <a:pt x="23200" y="3115"/>
                  <a:pt x="25081" y="4984"/>
                  <a:pt x="28217" y="6230"/>
                </a:cubicBezTo>
                <a:lnTo>
                  <a:pt x="28217" y="6230"/>
                </a:lnTo>
                <a:lnTo>
                  <a:pt x="28217" y="6230"/>
                </a:lnTo>
                <a:lnTo>
                  <a:pt x="28217" y="6230"/>
                </a:lnTo>
                <a:lnTo>
                  <a:pt x="28217" y="6230"/>
                </a:lnTo>
                <a:lnTo>
                  <a:pt x="28217" y="6230"/>
                </a:lnTo>
                <a:cubicBezTo>
                  <a:pt x="33860" y="9346"/>
                  <a:pt x="40757" y="12461"/>
                  <a:pt x="42012" y="17446"/>
                </a:cubicBezTo>
                <a:lnTo>
                  <a:pt x="42012" y="17446"/>
                </a:lnTo>
                <a:lnTo>
                  <a:pt x="42012" y="17446"/>
                </a:lnTo>
                <a:lnTo>
                  <a:pt x="42012" y="17446"/>
                </a:lnTo>
                <a:lnTo>
                  <a:pt x="42012" y="17446"/>
                </a:lnTo>
                <a:lnTo>
                  <a:pt x="42012" y="17446"/>
                </a:lnTo>
                <a:cubicBezTo>
                  <a:pt x="42639" y="19315"/>
                  <a:pt x="42012" y="21185"/>
                  <a:pt x="41384" y="23054"/>
                </a:cubicBezTo>
                <a:lnTo>
                  <a:pt x="41384" y="23054"/>
                </a:lnTo>
                <a:lnTo>
                  <a:pt x="41384" y="23054"/>
                </a:lnTo>
                <a:lnTo>
                  <a:pt x="41384" y="23054"/>
                </a:lnTo>
                <a:lnTo>
                  <a:pt x="41384" y="23054"/>
                </a:lnTo>
                <a:lnTo>
                  <a:pt x="41384" y="23054"/>
                </a:lnTo>
                <a:cubicBezTo>
                  <a:pt x="43893" y="25546"/>
                  <a:pt x="43266" y="28662"/>
                  <a:pt x="42639" y="31154"/>
                </a:cubicBezTo>
                <a:lnTo>
                  <a:pt x="42639" y="31154"/>
                </a:lnTo>
                <a:lnTo>
                  <a:pt x="42639" y="31154"/>
                </a:lnTo>
                <a:lnTo>
                  <a:pt x="42639" y="31154"/>
                </a:lnTo>
                <a:lnTo>
                  <a:pt x="42639" y="31154"/>
                </a:lnTo>
                <a:lnTo>
                  <a:pt x="42639" y="31154"/>
                </a:lnTo>
                <a:cubicBezTo>
                  <a:pt x="42012" y="33023"/>
                  <a:pt x="40757" y="34269"/>
                  <a:pt x="39503" y="35516"/>
                </a:cubicBezTo>
                <a:lnTo>
                  <a:pt x="39503" y="35516"/>
                </a:lnTo>
                <a:lnTo>
                  <a:pt x="39503" y="35516"/>
                </a:lnTo>
                <a:lnTo>
                  <a:pt x="39503" y="35516"/>
                </a:lnTo>
                <a:lnTo>
                  <a:pt x="39503" y="35516"/>
                </a:lnTo>
                <a:lnTo>
                  <a:pt x="39503" y="35516"/>
                </a:lnTo>
                <a:cubicBezTo>
                  <a:pt x="36368" y="36139"/>
                  <a:pt x="40130" y="34269"/>
                  <a:pt x="40130" y="33023"/>
                </a:cubicBezTo>
                <a:lnTo>
                  <a:pt x="40130" y="33023"/>
                </a:lnTo>
                <a:lnTo>
                  <a:pt x="40130" y="33023"/>
                </a:lnTo>
                <a:lnTo>
                  <a:pt x="40130" y="33023"/>
                </a:lnTo>
                <a:lnTo>
                  <a:pt x="40130" y="33023"/>
                </a:lnTo>
                <a:lnTo>
                  <a:pt x="40130" y="33023"/>
                </a:lnTo>
                <a:cubicBezTo>
                  <a:pt x="41384" y="31154"/>
                  <a:pt x="42012" y="28662"/>
                  <a:pt x="40757" y="26169"/>
                </a:cubicBezTo>
                <a:lnTo>
                  <a:pt x="40757" y="26169"/>
                </a:lnTo>
                <a:lnTo>
                  <a:pt x="40757" y="26169"/>
                </a:lnTo>
                <a:lnTo>
                  <a:pt x="40757" y="26169"/>
                </a:lnTo>
                <a:lnTo>
                  <a:pt x="40757" y="26169"/>
                </a:lnTo>
                <a:lnTo>
                  <a:pt x="40757" y="26169"/>
                </a:lnTo>
                <a:cubicBezTo>
                  <a:pt x="39503" y="23054"/>
                  <a:pt x="33233" y="21185"/>
                  <a:pt x="28217" y="19315"/>
                </a:cubicBezTo>
                <a:lnTo>
                  <a:pt x="28217" y="19315"/>
                </a:lnTo>
                <a:lnTo>
                  <a:pt x="28217" y="19315"/>
                </a:lnTo>
                <a:lnTo>
                  <a:pt x="28217" y="19315"/>
                </a:lnTo>
                <a:lnTo>
                  <a:pt x="28217" y="19315"/>
                </a:lnTo>
                <a:lnTo>
                  <a:pt x="28217" y="19315"/>
                </a:lnTo>
                <a:cubicBezTo>
                  <a:pt x="26335" y="18692"/>
                  <a:pt x="22572" y="16200"/>
                  <a:pt x="23200" y="18692"/>
                </a:cubicBezTo>
                <a:lnTo>
                  <a:pt x="23200" y="18692"/>
                </a:lnTo>
                <a:lnTo>
                  <a:pt x="23200" y="18692"/>
                </a:lnTo>
                <a:lnTo>
                  <a:pt x="23200" y="18692"/>
                </a:lnTo>
                <a:lnTo>
                  <a:pt x="23200" y="18692"/>
                </a:lnTo>
                <a:lnTo>
                  <a:pt x="23200" y="18692"/>
                </a:lnTo>
                <a:cubicBezTo>
                  <a:pt x="23200" y="24923"/>
                  <a:pt x="23200" y="31154"/>
                  <a:pt x="23200" y="37385"/>
                </a:cubicBezTo>
                <a:lnTo>
                  <a:pt x="23200" y="37385"/>
                </a:lnTo>
                <a:lnTo>
                  <a:pt x="23200" y="37385"/>
                </a:lnTo>
                <a:lnTo>
                  <a:pt x="23200" y="37385"/>
                </a:lnTo>
                <a:lnTo>
                  <a:pt x="23200" y="37385"/>
                </a:lnTo>
                <a:lnTo>
                  <a:pt x="23200" y="37385"/>
                </a:lnTo>
                <a:cubicBezTo>
                  <a:pt x="21319" y="40500"/>
                  <a:pt x="16303" y="42993"/>
                  <a:pt x="10659" y="42993"/>
                </a:cubicBezTo>
                <a:lnTo>
                  <a:pt x="10659" y="42993"/>
                </a:lnTo>
                <a:lnTo>
                  <a:pt x="10659" y="42993"/>
                </a:lnTo>
                <a:lnTo>
                  <a:pt x="10659" y="42993"/>
                </a:lnTo>
                <a:lnTo>
                  <a:pt x="10659" y="42993"/>
                </a:lnTo>
                <a:lnTo>
                  <a:pt x="10659" y="42993"/>
                </a:lnTo>
                <a:cubicBezTo>
                  <a:pt x="8778" y="43616"/>
                  <a:pt x="6897" y="43616"/>
                  <a:pt x="5642" y="42993"/>
                </a:cubicBezTo>
                <a:lnTo>
                  <a:pt x="5642" y="42993"/>
                </a:lnTo>
                <a:close/>
                <a:moveTo>
                  <a:pt x="40130" y="19938"/>
                </a:moveTo>
                <a:lnTo>
                  <a:pt x="40130" y="19938"/>
                </a:lnTo>
                <a:lnTo>
                  <a:pt x="40130" y="19938"/>
                </a:lnTo>
                <a:lnTo>
                  <a:pt x="40130" y="19938"/>
                </a:lnTo>
                <a:lnTo>
                  <a:pt x="40130" y="19938"/>
                </a:lnTo>
                <a:lnTo>
                  <a:pt x="40130" y="19938"/>
                </a:lnTo>
                <a:cubicBezTo>
                  <a:pt x="40130" y="16200"/>
                  <a:pt x="35114" y="13084"/>
                  <a:pt x="30725" y="11215"/>
                </a:cubicBezTo>
                <a:lnTo>
                  <a:pt x="30725" y="11215"/>
                </a:lnTo>
                <a:lnTo>
                  <a:pt x="30725" y="11215"/>
                </a:lnTo>
                <a:lnTo>
                  <a:pt x="30725" y="11215"/>
                </a:lnTo>
                <a:lnTo>
                  <a:pt x="30725" y="11215"/>
                </a:lnTo>
                <a:lnTo>
                  <a:pt x="30725" y="11215"/>
                </a:lnTo>
                <a:cubicBezTo>
                  <a:pt x="28217" y="9969"/>
                  <a:pt x="25708" y="9346"/>
                  <a:pt x="23200" y="8723"/>
                </a:cubicBezTo>
                <a:lnTo>
                  <a:pt x="23200" y="8723"/>
                </a:lnTo>
                <a:lnTo>
                  <a:pt x="23200" y="8723"/>
                </a:lnTo>
                <a:lnTo>
                  <a:pt x="23200" y="8723"/>
                </a:lnTo>
                <a:lnTo>
                  <a:pt x="23200" y="8723"/>
                </a:lnTo>
                <a:lnTo>
                  <a:pt x="23200" y="8723"/>
                </a:lnTo>
                <a:cubicBezTo>
                  <a:pt x="23200" y="10592"/>
                  <a:pt x="25081" y="12461"/>
                  <a:pt x="26962" y="14331"/>
                </a:cubicBezTo>
                <a:lnTo>
                  <a:pt x="26962" y="14331"/>
                </a:lnTo>
                <a:lnTo>
                  <a:pt x="26962" y="14331"/>
                </a:lnTo>
                <a:lnTo>
                  <a:pt x="26962" y="14331"/>
                </a:lnTo>
                <a:lnTo>
                  <a:pt x="26962" y="14331"/>
                </a:lnTo>
                <a:lnTo>
                  <a:pt x="26962" y="14331"/>
                </a:lnTo>
                <a:cubicBezTo>
                  <a:pt x="30725" y="16823"/>
                  <a:pt x="36995" y="18692"/>
                  <a:pt x="40130" y="21808"/>
                </a:cubicBezTo>
                <a:lnTo>
                  <a:pt x="40130" y="21808"/>
                </a:lnTo>
                <a:lnTo>
                  <a:pt x="40130" y="21808"/>
                </a:lnTo>
                <a:lnTo>
                  <a:pt x="40130" y="21808"/>
                </a:lnTo>
                <a:lnTo>
                  <a:pt x="40130" y="21808"/>
                </a:lnTo>
                <a:lnTo>
                  <a:pt x="40130" y="21808"/>
                </a:lnTo>
                <a:cubicBezTo>
                  <a:pt x="40130" y="21185"/>
                  <a:pt x="40130" y="20561"/>
                  <a:pt x="40130" y="19938"/>
                </a:cubicBezTo>
                <a:close/>
              </a:path>
            </a:pathLst>
          </a:custGeom>
          <a:solidFill>
            <a:srgbClr val="33333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8" name="Shape 1088"/>
          <p:cNvSpPr>
            <a:spLocks noGrp="1" noChangeArrowheads="1"/>
          </p:cNvSpPr>
          <p:nvPr/>
        </p:nvSpPr>
        <p:spPr>
          <a:xfrm>
            <a:off x="1199740" y="2863415"/>
            <a:ext cx="651048" cy="862793"/>
          </a:xfrm>
          <a:custGeom>
            <a:rect l="l" t="t" r="r" b="b"/>
            <a:pathLst>
              <a:path w="43200" h="43200">
                <a:moveTo>
                  <a:pt x="18355" y="43103"/>
                </a:moveTo>
                <a:lnTo>
                  <a:pt x="18355" y="43103"/>
                </a:lnTo>
                <a:lnTo>
                  <a:pt x="18355" y="43103"/>
                </a:lnTo>
                <a:lnTo>
                  <a:pt x="18355" y="43103"/>
                </a:lnTo>
                <a:lnTo>
                  <a:pt x="18355" y="43103"/>
                </a:lnTo>
                <a:lnTo>
                  <a:pt x="18355" y="43103"/>
                </a:lnTo>
                <a:cubicBezTo>
                  <a:pt x="10139" y="42626"/>
                  <a:pt x="5714" y="38333"/>
                  <a:pt x="13931" y="36903"/>
                </a:cubicBezTo>
                <a:lnTo>
                  <a:pt x="13931" y="36903"/>
                </a:lnTo>
                <a:lnTo>
                  <a:pt x="13931" y="36903"/>
                </a:lnTo>
                <a:lnTo>
                  <a:pt x="13931" y="36903"/>
                </a:lnTo>
                <a:lnTo>
                  <a:pt x="13931" y="36903"/>
                </a:lnTo>
                <a:lnTo>
                  <a:pt x="13931" y="36903"/>
                </a:lnTo>
                <a:cubicBezTo>
                  <a:pt x="22148" y="34995"/>
                  <a:pt x="27204" y="40718"/>
                  <a:pt x="18355" y="41195"/>
                </a:cubicBezTo>
                <a:lnTo>
                  <a:pt x="18355" y="41195"/>
                </a:lnTo>
                <a:lnTo>
                  <a:pt x="18355" y="41195"/>
                </a:lnTo>
                <a:lnTo>
                  <a:pt x="18355" y="41195"/>
                </a:lnTo>
                <a:lnTo>
                  <a:pt x="18355" y="41195"/>
                </a:lnTo>
                <a:lnTo>
                  <a:pt x="18355" y="41195"/>
                </a:lnTo>
                <a:cubicBezTo>
                  <a:pt x="13299" y="42149"/>
                  <a:pt x="24675" y="43103"/>
                  <a:pt x="27204" y="42149"/>
                </a:cubicBezTo>
                <a:lnTo>
                  <a:pt x="27204" y="42149"/>
                </a:lnTo>
                <a:lnTo>
                  <a:pt x="27204" y="42149"/>
                </a:lnTo>
                <a:lnTo>
                  <a:pt x="27204" y="42149"/>
                </a:lnTo>
                <a:lnTo>
                  <a:pt x="27204" y="42149"/>
                </a:lnTo>
                <a:lnTo>
                  <a:pt x="27204" y="42149"/>
                </a:lnTo>
                <a:cubicBezTo>
                  <a:pt x="34155" y="40718"/>
                  <a:pt x="32892" y="37857"/>
                  <a:pt x="30996" y="35472"/>
                </a:cubicBezTo>
                <a:lnTo>
                  <a:pt x="30996" y="35472"/>
                </a:lnTo>
                <a:lnTo>
                  <a:pt x="30996" y="35472"/>
                </a:lnTo>
                <a:lnTo>
                  <a:pt x="30996" y="35472"/>
                </a:lnTo>
                <a:lnTo>
                  <a:pt x="30996" y="35472"/>
                </a:lnTo>
                <a:lnTo>
                  <a:pt x="30996" y="35472"/>
                </a:lnTo>
                <a:cubicBezTo>
                  <a:pt x="30363" y="34041"/>
                  <a:pt x="29731" y="32134"/>
                  <a:pt x="24043" y="33087"/>
                </a:cubicBezTo>
                <a:lnTo>
                  <a:pt x="24043" y="33087"/>
                </a:lnTo>
                <a:lnTo>
                  <a:pt x="24043" y="33087"/>
                </a:lnTo>
                <a:lnTo>
                  <a:pt x="24043" y="33087"/>
                </a:lnTo>
                <a:lnTo>
                  <a:pt x="24043" y="33087"/>
                </a:lnTo>
                <a:lnTo>
                  <a:pt x="24043" y="33087"/>
                </a:lnTo>
                <a:cubicBezTo>
                  <a:pt x="10139" y="33564"/>
                  <a:pt x="-604" y="28318"/>
                  <a:pt x="26" y="23549"/>
                </a:cubicBezTo>
                <a:lnTo>
                  <a:pt x="26" y="23549"/>
                </a:lnTo>
                <a:lnTo>
                  <a:pt x="26" y="23549"/>
                </a:lnTo>
                <a:lnTo>
                  <a:pt x="26" y="23549"/>
                </a:lnTo>
                <a:lnTo>
                  <a:pt x="26" y="23549"/>
                </a:lnTo>
                <a:lnTo>
                  <a:pt x="26" y="23549"/>
                </a:lnTo>
                <a:cubicBezTo>
                  <a:pt x="26" y="19257"/>
                  <a:pt x="10770" y="15918"/>
                  <a:pt x="18355" y="13057"/>
                </a:cubicBezTo>
                <a:lnTo>
                  <a:pt x="18355" y="13057"/>
                </a:lnTo>
                <a:lnTo>
                  <a:pt x="18355" y="13057"/>
                </a:lnTo>
                <a:lnTo>
                  <a:pt x="18355" y="13057"/>
                </a:lnTo>
                <a:lnTo>
                  <a:pt x="18355" y="13057"/>
                </a:lnTo>
                <a:lnTo>
                  <a:pt x="18355" y="13057"/>
                </a:lnTo>
                <a:cubicBezTo>
                  <a:pt x="15826" y="8765"/>
                  <a:pt x="15194" y="3996"/>
                  <a:pt x="22148" y="657"/>
                </a:cubicBezTo>
                <a:lnTo>
                  <a:pt x="22148" y="657"/>
                </a:lnTo>
                <a:lnTo>
                  <a:pt x="22148" y="657"/>
                </a:lnTo>
                <a:lnTo>
                  <a:pt x="22148" y="657"/>
                </a:lnTo>
                <a:lnTo>
                  <a:pt x="22148" y="657"/>
                </a:lnTo>
                <a:lnTo>
                  <a:pt x="22148" y="657"/>
                </a:lnTo>
                <a:cubicBezTo>
                  <a:pt x="29099" y="-1726"/>
                  <a:pt x="32260" y="3042"/>
                  <a:pt x="33524" y="4472"/>
                </a:cubicBezTo>
                <a:lnTo>
                  <a:pt x="33524" y="4472"/>
                </a:lnTo>
                <a:lnTo>
                  <a:pt x="33524" y="4472"/>
                </a:lnTo>
                <a:lnTo>
                  <a:pt x="33524" y="4472"/>
                </a:lnTo>
                <a:lnTo>
                  <a:pt x="33524" y="4472"/>
                </a:lnTo>
                <a:lnTo>
                  <a:pt x="33524" y="4472"/>
                </a:lnTo>
                <a:cubicBezTo>
                  <a:pt x="36052" y="8765"/>
                  <a:pt x="30996" y="13534"/>
                  <a:pt x="22780" y="16395"/>
                </a:cubicBezTo>
                <a:lnTo>
                  <a:pt x="22780" y="16395"/>
                </a:lnTo>
                <a:lnTo>
                  <a:pt x="22780" y="16395"/>
                </a:lnTo>
                <a:lnTo>
                  <a:pt x="22780" y="16395"/>
                </a:lnTo>
                <a:lnTo>
                  <a:pt x="22780" y="16395"/>
                </a:lnTo>
                <a:lnTo>
                  <a:pt x="22780" y="16395"/>
                </a:lnTo>
                <a:cubicBezTo>
                  <a:pt x="23411" y="17826"/>
                  <a:pt x="24043" y="19257"/>
                  <a:pt x="25308" y="20688"/>
                </a:cubicBezTo>
                <a:lnTo>
                  <a:pt x="25308" y="20688"/>
                </a:lnTo>
                <a:lnTo>
                  <a:pt x="25308" y="20688"/>
                </a:lnTo>
                <a:lnTo>
                  <a:pt x="25308" y="20688"/>
                </a:lnTo>
                <a:lnTo>
                  <a:pt x="25308" y="20688"/>
                </a:lnTo>
                <a:lnTo>
                  <a:pt x="25308" y="20688"/>
                </a:lnTo>
                <a:cubicBezTo>
                  <a:pt x="34155" y="19734"/>
                  <a:pt x="42372" y="22595"/>
                  <a:pt x="43004" y="25934"/>
                </a:cubicBezTo>
                <a:lnTo>
                  <a:pt x="43004" y="25934"/>
                </a:lnTo>
                <a:lnTo>
                  <a:pt x="43004" y="25934"/>
                </a:lnTo>
                <a:lnTo>
                  <a:pt x="43004" y="25934"/>
                </a:lnTo>
                <a:lnTo>
                  <a:pt x="43004" y="25934"/>
                </a:lnTo>
                <a:lnTo>
                  <a:pt x="43004" y="25934"/>
                </a:lnTo>
                <a:cubicBezTo>
                  <a:pt x="44269" y="28318"/>
                  <a:pt x="39211" y="31180"/>
                  <a:pt x="32260" y="32610"/>
                </a:cubicBezTo>
                <a:lnTo>
                  <a:pt x="32260" y="32610"/>
                </a:lnTo>
                <a:lnTo>
                  <a:pt x="32260" y="32610"/>
                </a:lnTo>
                <a:lnTo>
                  <a:pt x="32260" y="32610"/>
                </a:lnTo>
                <a:lnTo>
                  <a:pt x="32260" y="32610"/>
                </a:lnTo>
                <a:lnTo>
                  <a:pt x="32260" y="32610"/>
                </a:lnTo>
                <a:cubicBezTo>
                  <a:pt x="32260" y="34995"/>
                  <a:pt x="36052" y="37380"/>
                  <a:pt x="34787" y="39764"/>
                </a:cubicBezTo>
                <a:lnTo>
                  <a:pt x="34787" y="39764"/>
                </a:lnTo>
                <a:lnTo>
                  <a:pt x="34787" y="39764"/>
                </a:lnTo>
                <a:lnTo>
                  <a:pt x="34787" y="39764"/>
                </a:lnTo>
                <a:lnTo>
                  <a:pt x="34787" y="39764"/>
                </a:lnTo>
                <a:lnTo>
                  <a:pt x="34787" y="39764"/>
                </a:lnTo>
                <a:cubicBezTo>
                  <a:pt x="32892" y="42626"/>
                  <a:pt x="25308" y="43580"/>
                  <a:pt x="18355" y="43103"/>
                </a:cubicBezTo>
                <a:lnTo>
                  <a:pt x="18355" y="43103"/>
                </a:lnTo>
                <a:close/>
                <a:moveTo>
                  <a:pt x="27835" y="32134"/>
                </a:moveTo>
                <a:lnTo>
                  <a:pt x="27835" y="32134"/>
                </a:lnTo>
                <a:lnTo>
                  <a:pt x="27835" y="32134"/>
                </a:lnTo>
                <a:lnTo>
                  <a:pt x="27835" y="32134"/>
                </a:lnTo>
                <a:lnTo>
                  <a:pt x="27835" y="32134"/>
                </a:lnTo>
                <a:lnTo>
                  <a:pt x="27835" y="32134"/>
                </a:lnTo>
                <a:cubicBezTo>
                  <a:pt x="30363" y="30226"/>
                  <a:pt x="25308" y="27364"/>
                  <a:pt x="25308" y="25457"/>
                </a:cubicBezTo>
                <a:lnTo>
                  <a:pt x="25308" y="25457"/>
                </a:lnTo>
                <a:lnTo>
                  <a:pt x="25308" y="25457"/>
                </a:lnTo>
                <a:lnTo>
                  <a:pt x="25308" y="25457"/>
                </a:lnTo>
                <a:lnTo>
                  <a:pt x="25308" y="25457"/>
                </a:lnTo>
                <a:lnTo>
                  <a:pt x="25308" y="25457"/>
                </a:lnTo>
                <a:cubicBezTo>
                  <a:pt x="25308" y="21641"/>
                  <a:pt x="13931" y="25934"/>
                  <a:pt x="17723" y="27841"/>
                </a:cubicBezTo>
                <a:lnTo>
                  <a:pt x="17723" y="27841"/>
                </a:lnTo>
                <a:lnTo>
                  <a:pt x="17723" y="27841"/>
                </a:lnTo>
                <a:lnTo>
                  <a:pt x="17723" y="27841"/>
                </a:lnTo>
                <a:lnTo>
                  <a:pt x="17723" y="27841"/>
                </a:lnTo>
                <a:lnTo>
                  <a:pt x="17723" y="27841"/>
                </a:lnTo>
                <a:cubicBezTo>
                  <a:pt x="18355" y="28795"/>
                  <a:pt x="27204" y="31180"/>
                  <a:pt x="18987" y="29749"/>
                </a:cubicBezTo>
                <a:lnTo>
                  <a:pt x="18987" y="29749"/>
                </a:lnTo>
                <a:lnTo>
                  <a:pt x="18987" y="29749"/>
                </a:lnTo>
                <a:lnTo>
                  <a:pt x="18987" y="29749"/>
                </a:lnTo>
                <a:lnTo>
                  <a:pt x="18987" y="29749"/>
                </a:lnTo>
                <a:lnTo>
                  <a:pt x="18987" y="29749"/>
                </a:lnTo>
                <a:cubicBezTo>
                  <a:pt x="10770" y="27841"/>
                  <a:pt x="11402" y="23549"/>
                  <a:pt x="18987" y="21641"/>
                </a:cubicBezTo>
                <a:lnTo>
                  <a:pt x="18987" y="21641"/>
                </a:lnTo>
                <a:lnTo>
                  <a:pt x="18987" y="21641"/>
                </a:lnTo>
                <a:lnTo>
                  <a:pt x="18987" y="21641"/>
                </a:lnTo>
                <a:lnTo>
                  <a:pt x="18987" y="21641"/>
                </a:lnTo>
                <a:lnTo>
                  <a:pt x="18987" y="21641"/>
                </a:lnTo>
                <a:cubicBezTo>
                  <a:pt x="25308" y="21165"/>
                  <a:pt x="21516" y="18303"/>
                  <a:pt x="20252" y="16872"/>
                </a:cubicBezTo>
                <a:lnTo>
                  <a:pt x="20252" y="16872"/>
                </a:lnTo>
                <a:lnTo>
                  <a:pt x="20252" y="16872"/>
                </a:lnTo>
                <a:lnTo>
                  <a:pt x="20252" y="16872"/>
                </a:lnTo>
                <a:lnTo>
                  <a:pt x="20252" y="16872"/>
                </a:lnTo>
                <a:lnTo>
                  <a:pt x="20252" y="16872"/>
                </a:lnTo>
                <a:cubicBezTo>
                  <a:pt x="12667" y="19734"/>
                  <a:pt x="3819" y="22595"/>
                  <a:pt x="5082" y="26887"/>
                </a:cubicBezTo>
                <a:lnTo>
                  <a:pt x="5082" y="26887"/>
                </a:lnTo>
                <a:lnTo>
                  <a:pt x="5082" y="26887"/>
                </a:lnTo>
                <a:lnTo>
                  <a:pt x="5082" y="26887"/>
                </a:lnTo>
                <a:lnTo>
                  <a:pt x="5082" y="26887"/>
                </a:lnTo>
                <a:lnTo>
                  <a:pt x="5082" y="26887"/>
                </a:lnTo>
                <a:cubicBezTo>
                  <a:pt x="5714" y="30703"/>
                  <a:pt x="17723" y="33087"/>
                  <a:pt x="27835" y="32134"/>
                </a:cubicBezTo>
                <a:close/>
                <a:moveTo>
                  <a:pt x="32892" y="31180"/>
                </a:moveTo>
                <a:lnTo>
                  <a:pt x="32892" y="31180"/>
                </a:lnTo>
                <a:lnTo>
                  <a:pt x="32892" y="31180"/>
                </a:lnTo>
                <a:lnTo>
                  <a:pt x="32892" y="31180"/>
                </a:lnTo>
                <a:lnTo>
                  <a:pt x="32892" y="31180"/>
                </a:lnTo>
                <a:lnTo>
                  <a:pt x="32892" y="31180"/>
                </a:lnTo>
                <a:cubicBezTo>
                  <a:pt x="40475" y="29749"/>
                  <a:pt x="39843" y="25457"/>
                  <a:pt x="31628" y="24026"/>
                </a:cubicBezTo>
                <a:lnTo>
                  <a:pt x="31628" y="24026"/>
                </a:lnTo>
                <a:lnTo>
                  <a:pt x="31628" y="24026"/>
                </a:lnTo>
                <a:lnTo>
                  <a:pt x="31628" y="24026"/>
                </a:lnTo>
                <a:lnTo>
                  <a:pt x="31628" y="24026"/>
                </a:lnTo>
                <a:lnTo>
                  <a:pt x="31628" y="24026"/>
                </a:lnTo>
                <a:cubicBezTo>
                  <a:pt x="23411" y="22118"/>
                  <a:pt x="29099" y="26411"/>
                  <a:pt x="29099" y="28318"/>
                </a:cubicBezTo>
                <a:lnTo>
                  <a:pt x="29099" y="28318"/>
                </a:lnTo>
                <a:lnTo>
                  <a:pt x="29099" y="28318"/>
                </a:lnTo>
                <a:lnTo>
                  <a:pt x="29099" y="28318"/>
                </a:lnTo>
                <a:lnTo>
                  <a:pt x="29099" y="28318"/>
                </a:lnTo>
                <a:lnTo>
                  <a:pt x="29099" y="28318"/>
                </a:lnTo>
                <a:cubicBezTo>
                  <a:pt x="30363" y="28795"/>
                  <a:pt x="29731" y="32134"/>
                  <a:pt x="32892" y="31180"/>
                </a:cubicBezTo>
                <a:close/>
                <a:moveTo>
                  <a:pt x="23411" y="11149"/>
                </a:moveTo>
                <a:lnTo>
                  <a:pt x="23411" y="11149"/>
                </a:lnTo>
                <a:lnTo>
                  <a:pt x="23411" y="11149"/>
                </a:lnTo>
                <a:lnTo>
                  <a:pt x="23411" y="11149"/>
                </a:lnTo>
                <a:lnTo>
                  <a:pt x="23411" y="11149"/>
                </a:lnTo>
                <a:lnTo>
                  <a:pt x="23411" y="11149"/>
                </a:lnTo>
                <a:cubicBezTo>
                  <a:pt x="28467" y="9242"/>
                  <a:pt x="33524" y="6380"/>
                  <a:pt x="30363" y="3519"/>
                </a:cubicBezTo>
                <a:lnTo>
                  <a:pt x="30363" y="3519"/>
                </a:lnTo>
                <a:lnTo>
                  <a:pt x="30363" y="3519"/>
                </a:lnTo>
                <a:lnTo>
                  <a:pt x="30363" y="3519"/>
                </a:lnTo>
                <a:lnTo>
                  <a:pt x="30363" y="3519"/>
                </a:lnTo>
                <a:lnTo>
                  <a:pt x="30363" y="3519"/>
                </a:lnTo>
                <a:cubicBezTo>
                  <a:pt x="23411" y="2088"/>
                  <a:pt x="19619" y="6380"/>
                  <a:pt x="19619" y="8288"/>
                </a:cubicBezTo>
                <a:lnTo>
                  <a:pt x="19619" y="8288"/>
                </a:lnTo>
                <a:lnTo>
                  <a:pt x="19619" y="8288"/>
                </a:lnTo>
                <a:lnTo>
                  <a:pt x="19619" y="8288"/>
                </a:lnTo>
                <a:lnTo>
                  <a:pt x="19619" y="8288"/>
                </a:lnTo>
                <a:lnTo>
                  <a:pt x="19619" y="8288"/>
                </a:lnTo>
                <a:cubicBezTo>
                  <a:pt x="19619" y="9719"/>
                  <a:pt x="18987" y="14011"/>
                  <a:pt x="23411" y="11149"/>
                </a:cubicBezTo>
                <a:lnTo>
                  <a:pt x="23411" y="11149"/>
                </a:lnTo>
                <a:lnTo>
                  <a:pt x="23411" y="11149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9" name="Shape 1089"/>
          <p:cNvSpPr>
            <a:spLocks noGrp="1" noChangeArrowheads="1"/>
          </p:cNvSpPr>
          <p:nvPr/>
        </p:nvSpPr>
        <p:spPr>
          <a:xfrm>
            <a:off x="2590800" y="2952750"/>
            <a:ext cx="666750" cy="657225"/>
          </a:xfrm>
          <a:custGeom>
            <a:rect l="l" t="t" r="r" b="b"/>
            <a:pathLst>
              <a:path w="43200" h="43200">
                <a:moveTo>
                  <a:pt x="0" y="21913"/>
                </a:moveTo>
                <a:lnTo>
                  <a:pt x="4937" y="19408"/>
                </a:lnTo>
                <a:lnTo>
                  <a:pt x="0" y="16904"/>
                </a:lnTo>
                <a:lnTo>
                  <a:pt x="5553" y="16904"/>
                </a:lnTo>
                <a:lnTo>
                  <a:pt x="1234" y="13147"/>
                </a:lnTo>
                <a:lnTo>
                  <a:pt x="6787" y="13773"/>
                </a:lnTo>
                <a:lnTo>
                  <a:pt x="3085" y="9390"/>
                </a:lnTo>
                <a:lnTo>
                  <a:pt x="8640" y="11269"/>
                </a:lnTo>
                <a:lnTo>
                  <a:pt x="6171" y="6259"/>
                </a:lnTo>
                <a:lnTo>
                  <a:pt x="11108" y="8764"/>
                </a:lnTo>
                <a:lnTo>
                  <a:pt x="9256" y="3130"/>
                </a:lnTo>
                <a:lnTo>
                  <a:pt x="13577" y="6885"/>
                </a:lnTo>
                <a:lnTo>
                  <a:pt x="12960" y="1252"/>
                </a:lnTo>
                <a:lnTo>
                  <a:pt x="16044" y="5634"/>
                </a:lnTo>
                <a:lnTo>
                  <a:pt x="17280" y="0"/>
                </a:lnTo>
                <a:lnTo>
                  <a:pt x="19130" y="5008"/>
                </a:lnTo>
                <a:lnTo>
                  <a:pt x="20981" y="0"/>
                </a:lnTo>
                <a:lnTo>
                  <a:pt x="22833" y="5008"/>
                </a:lnTo>
                <a:lnTo>
                  <a:pt x="25920" y="0"/>
                </a:lnTo>
                <a:lnTo>
                  <a:pt x="25920" y="5634"/>
                </a:lnTo>
                <a:lnTo>
                  <a:pt x="29005" y="1252"/>
                </a:lnTo>
                <a:lnTo>
                  <a:pt x="28387" y="6885"/>
                </a:lnTo>
                <a:lnTo>
                  <a:pt x="32708" y="3130"/>
                </a:lnTo>
                <a:lnTo>
                  <a:pt x="30857" y="8764"/>
                </a:lnTo>
                <a:lnTo>
                  <a:pt x="35794" y="6259"/>
                </a:lnTo>
                <a:lnTo>
                  <a:pt x="33324" y="11269"/>
                </a:lnTo>
                <a:lnTo>
                  <a:pt x="38879" y="9390"/>
                </a:lnTo>
                <a:lnTo>
                  <a:pt x="35176" y="13773"/>
                </a:lnTo>
                <a:lnTo>
                  <a:pt x="40731" y="13147"/>
                </a:lnTo>
                <a:lnTo>
                  <a:pt x="36410" y="16904"/>
                </a:lnTo>
                <a:lnTo>
                  <a:pt x="41964" y="16904"/>
                </a:lnTo>
                <a:lnTo>
                  <a:pt x="37028" y="19408"/>
                </a:lnTo>
                <a:lnTo>
                  <a:pt x="43200" y="21913"/>
                </a:lnTo>
                <a:lnTo>
                  <a:pt x="37028" y="23165"/>
                </a:lnTo>
                <a:lnTo>
                  <a:pt x="41964" y="26295"/>
                </a:lnTo>
                <a:lnTo>
                  <a:pt x="36410" y="26295"/>
                </a:lnTo>
                <a:lnTo>
                  <a:pt x="40731" y="29425"/>
                </a:lnTo>
                <a:lnTo>
                  <a:pt x="35176" y="28798"/>
                </a:lnTo>
                <a:lnTo>
                  <a:pt x="38879" y="33182"/>
                </a:lnTo>
                <a:lnTo>
                  <a:pt x="33324" y="31303"/>
                </a:lnTo>
                <a:lnTo>
                  <a:pt x="35794" y="36313"/>
                </a:lnTo>
                <a:lnTo>
                  <a:pt x="30857" y="33807"/>
                </a:lnTo>
                <a:lnTo>
                  <a:pt x="32708" y="39443"/>
                </a:lnTo>
                <a:lnTo>
                  <a:pt x="28387" y="35686"/>
                </a:lnTo>
                <a:lnTo>
                  <a:pt x="29005" y="41321"/>
                </a:lnTo>
                <a:lnTo>
                  <a:pt x="25920" y="36939"/>
                </a:lnTo>
                <a:lnTo>
                  <a:pt x="25920" y="42573"/>
                </a:lnTo>
                <a:lnTo>
                  <a:pt x="22833" y="37565"/>
                </a:lnTo>
                <a:lnTo>
                  <a:pt x="20981" y="43200"/>
                </a:lnTo>
                <a:lnTo>
                  <a:pt x="19130" y="37565"/>
                </a:lnTo>
                <a:lnTo>
                  <a:pt x="17280" y="42573"/>
                </a:lnTo>
                <a:lnTo>
                  <a:pt x="16044" y="36939"/>
                </a:lnTo>
                <a:lnTo>
                  <a:pt x="12960" y="41321"/>
                </a:lnTo>
                <a:lnTo>
                  <a:pt x="13577" y="35686"/>
                </a:lnTo>
                <a:lnTo>
                  <a:pt x="9256" y="39443"/>
                </a:lnTo>
                <a:lnTo>
                  <a:pt x="11108" y="33807"/>
                </a:lnTo>
                <a:lnTo>
                  <a:pt x="6171" y="36313"/>
                </a:lnTo>
                <a:lnTo>
                  <a:pt x="8640" y="31303"/>
                </a:lnTo>
                <a:lnTo>
                  <a:pt x="3085" y="33182"/>
                </a:lnTo>
                <a:lnTo>
                  <a:pt x="6787" y="28798"/>
                </a:lnTo>
                <a:lnTo>
                  <a:pt x="1234" y="29425"/>
                </a:lnTo>
                <a:lnTo>
                  <a:pt x="5553" y="26295"/>
                </a:lnTo>
                <a:lnTo>
                  <a:pt x="0" y="26295"/>
                </a:lnTo>
                <a:lnTo>
                  <a:pt x="4937" y="23165"/>
                </a:lnTo>
                <a:lnTo>
                  <a:pt x="0" y="21913"/>
                </a:lnTo>
                <a:close/>
              </a:path>
            </a:pathLst>
          </a:custGeom>
          <a:solidFill>
            <a:srgbClr val="ffff00"/>
          </a:solidFill>
          <a:ln w="504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0" name="Shape 1090"/>
          <p:cNvSpPr>
            <a:spLocks noGrp="1" noChangeArrowheads="1"/>
          </p:cNvSpPr>
          <p:nvPr/>
        </p:nvSpPr>
        <p:spPr>
          <a:xfrm>
            <a:off x="5324475" y="4010025"/>
            <a:ext cx="2247900" cy="178117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1" name="Shape 1091"/>
          <p:cNvSpPr>
            <a:spLocks noGrp="1" noChangeArrowheads="1"/>
          </p:cNvSpPr>
          <p:nvPr/>
        </p:nvSpPr>
        <p:spPr>
          <a:xfrm>
            <a:off x="6696075" y="2847975"/>
            <a:ext cx="1828800" cy="14287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2" name="Shape 1092"/>
          <p:cNvSpPr>
            <a:spLocks noGrp="1" noChangeArrowheads="1"/>
          </p:cNvSpPr>
          <p:nvPr/>
        </p:nvSpPr>
        <p:spPr>
          <a:xfrm>
            <a:off x="5715000" y="2114550"/>
            <a:ext cx="1228725" cy="9334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3" name="Shape 1093"/>
          <p:cNvSpPr>
            <a:spLocks noGrp="1" noChangeArrowheads="1"/>
          </p:cNvSpPr>
          <p:nvPr/>
        </p:nvSpPr>
        <p:spPr>
          <a:xfrm>
            <a:off x="3059534" y="3790950"/>
            <a:ext cx="660201" cy="1572890"/>
          </a:xfrm>
          <a:custGeom>
            <a:rect l="l" t="t" r="r" b="b"/>
            <a:pathLst>
              <a:path w="43200" h="43200">
                <a:moveTo>
                  <a:pt x="31030" y="0"/>
                </a:move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cubicBezTo>
                  <a:pt x="29785" y="0"/>
                  <a:pt x="29161" y="0"/>
                  <a:pt x="27915" y="261"/>
                </a:cubicBezTo>
                <a:lnTo>
                  <a:pt x="27915" y="261"/>
                </a:lnTo>
                <a:lnTo>
                  <a:pt x="27915" y="261"/>
                </a:lnTo>
                <a:lnTo>
                  <a:pt x="27915" y="261"/>
                </a:lnTo>
                <a:lnTo>
                  <a:pt x="27915" y="261"/>
                </a:lnTo>
                <a:lnTo>
                  <a:pt x="27915" y="261"/>
                </a:lnTo>
                <a:cubicBezTo>
                  <a:pt x="27915" y="2354"/>
                  <a:pt x="23552" y="3924"/>
                  <a:pt x="21682" y="5232"/>
                </a:cubicBezTo>
                <a:lnTo>
                  <a:pt x="21682" y="5232"/>
                </a:lnTo>
                <a:lnTo>
                  <a:pt x="21682" y="5232"/>
                </a:lnTo>
                <a:lnTo>
                  <a:pt x="21682" y="5232"/>
                </a:lnTo>
                <a:lnTo>
                  <a:pt x="21682" y="5232"/>
                </a:lnTo>
                <a:lnTo>
                  <a:pt x="21682" y="5232"/>
                </a:lnTo>
                <a:cubicBezTo>
                  <a:pt x="22929" y="5493"/>
                  <a:pt x="22305" y="5755"/>
                  <a:pt x="21682" y="6016"/>
                </a:cubicBez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cubicBezTo>
                  <a:pt x="21682" y="6278"/>
                  <a:pt x="21682" y="6801"/>
                  <a:pt x="22305" y="7063"/>
                </a:cubicBezTo>
                <a:lnTo>
                  <a:pt x="22305" y="7063"/>
                </a:lnTo>
                <a:lnTo>
                  <a:pt x="22305" y="7063"/>
                </a:lnTo>
                <a:lnTo>
                  <a:pt x="22305" y="7063"/>
                </a:lnTo>
                <a:lnTo>
                  <a:pt x="22305" y="7063"/>
                </a:lnTo>
                <a:lnTo>
                  <a:pt x="22305" y="7063"/>
                </a:lnTo>
                <a:cubicBezTo>
                  <a:pt x="21682" y="13080"/>
                  <a:pt x="19812" y="20667"/>
                  <a:pt x="18566" y="26683"/>
                </a:cubicBez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cubicBezTo>
                  <a:pt x="21682" y="26683"/>
                  <a:pt x="24174" y="26944"/>
                  <a:pt x="26668" y="26944"/>
                </a:cubicBezTo>
                <a:lnTo>
                  <a:pt x="26668" y="26944"/>
                </a:lnTo>
                <a:lnTo>
                  <a:pt x="26668" y="26944"/>
                </a:lnTo>
                <a:lnTo>
                  <a:pt x="26668" y="26944"/>
                </a:lnTo>
                <a:lnTo>
                  <a:pt x="26668" y="26944"/>
                </a:lnTo>
                <a:lnTo>
                  <a:pt x="26668" y="26944"/>
                </a:lnTo>
                <a:cubicBezTo>
                  <a:pt x="26668" y="21975"/>
                  <a:pt x="27915" y="14388"/>
                  <a:pt x="27915" y="9941"/>
                </a:cubicBezTo>
                <a:lnTo>
                  <a:pt x="27915" y="9941"/>
                </a:lnTo>
                <a:lnTo>
                  <a:pt x="27915" y="9941"/>
                </a:lnTo>
                <a:lnTo>
                  <a:pt x="27915" y="9941"/>
                </a:lnTo>
                <a:lnTo>
                  <a:pt x="27915" y="9941"/>
                </a:lnTo>
                <a:lnTo>
                  <a:pt x="27915" y="9941"/>
                </a:lnTo>
                <a:cubicBezTo>
                  <a:pt x="27915" y="8371"/>
                  <a:pt x="27915" y="6278"/>
                  <a:pt x="33524" y="5755"/>
                </a:cubicBezTo>
                <a:lnTo>
                  <a:pt x="33524" y="5755"/>
                </a:lnTo>
                <a:lnTo>
                  <a:pt x="33524" y="5755"/>
                </a:lnTo>
                <a:lnTo>
                  <a:pt x="33524" y="5755"/>
                </a:lnTo>
                <a:lnTo>
                  <a:pt x="33524" y="5755"/>
                </a:lnTo>
                <a:lnTo>
                  <a:pt x="33524" y="5755"/>
                </a:lnTo>
                <a:cubicBezTo>
                  <a:pt x="31030" y="3400"/>
                  <a:pt x="36641" y="523"/>
                  <a:pt x="31655" y="0"/>
                </a:cubicBez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cubicBezTo>
                  <a:pt x="31030" y="0"/>
                  <a:pt x="31030" y="0"/>
                  <a:pt x="31030" y="0"/>
                </a:cubicBez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cubicBezTo>
                  <a:pt x="31030" y="0"/>
                  <a:pt x="31030" y="0"/>
                  <a:pt x="31030" y="0"/>
                </a:cubicBezTo>
                <a:lnTo>
                  <a:pt x="31030" y="0"/>
                </a:lnTo>
                <a:lnTo>
                  <a:pt x="31030" y="0"/>
                </a:lnTo>
                <a:close/>
                <a:moveTo>
                  <a:pt x="36641" y="24852"/>
                </a:moveTo>
                <a:lnTo>
                  <a:pt x="36641" y="24852"/>
                </a:lnTo>
                <a:lnTo>
                  <a:pt x="36641" y="24852"/>
                </a:lnTo>
                <a:lnTo>
                  <a:pt x="36641" y="24852"/>
                </a:lnTo>
                <a:lnTo>
                  <a:pt x="36641" y="24852"/>
                </a:lnTo>
                <a:lnTo>
                  <a:pt x="36641" y="24852"/>
                </a:lnTo>
                <a:cubicBezTo>
                  <a:pt x="34148" y="25637"/>
                  <a:pt x="31030" y="26160"/>
                  <a:pt x="30408" y="26683"/>
                </a:cubicBezTo>
                <a:lnTo>
                  <a:pt x="30408" y="26683"/>
                </a:lnTo>
                <a:lnTo>
                  <a:pt x="30408" y="26683"/>
                </a:lnTo>
                <a:lnTo>
                  <a:pt x="30408" y="26683"/>
                </a:lnTo>
                <a:lnTo>
                  <a:pt x="30408" y="26683"/>
                </a:lnTo>
                <a:lnTo>
                  <a:pt x="30408" y="26683"/>
                </a:lnTo>
                <a:cubicBezTo>
                  <a:pt x="27915" y="27991"/>
                  <a:pt x="24174" y="26422"/>
                  <a:pt x="18566" y="27206"/>
                </a:cubicBezTo>
                <a:lnTo>
                  <a:pt x="18566" y="27206"/>
                </a:lnTo>
                <a:lnTo>
                  <a:pt x="18566" y="27206"/>
                </a:lnTo>
                <a:lnTo>
                  <a:pt x="18566" y="27206"/>
                </a:lnTo>
                <a:lnTo>
                  <a:pt x="18566" y="27206"/>
                </a:lnTo>
                <a:lnTo>
                  <a:pt x="18566" y="27206"/>
                </a:lnTo>
                <a:cubicBezTo>
                  <a:pt x="18566" y="26944"/>
                  <a:pt x="18566" y="26944"/>
                  <a:pt x="18566" y="26683"/>
                </a:cubicBez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cubicBezTo>
                  <a:pt x="18566" y="26683"/>
                  <a:pt x="18566" y="26683"/>
                  <a:pt x="18566" y="26683"/>
                </a:cubicBez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cubicBezTo>
                  <a:pt x="16073" y="26944"/>
                  <a:pt x="13580" y="25637"/>
                  <a:pt x="13580" y="24591"/>
                </a:cubicBezTo>
                <a:lnTo>
                  <a:pt x="13580" y="24591"/>
                </a:lnTo>
                <a:lnTo>
                  <a:pt x="13580" y="24591"/>
                </a:lnTo>
                <a:lnTo>
                  <a:pt x="13580" y="24591"/>
                </a:lnTo>
                <a:lnTo>
                  <a:pt x="13580" y="24591"/>
                </a:lnTo>
                <a:lnTo>
                  <a:pt x="13580" y="24591"/>
                </a:lnTo>
                <a:cubicBezTo>
                  <a:pt x="15449" y="22759"/>
                  <a:pt x="7347" y="21713"/>
                  <a:pt x="4853" y="23544"/>
                </a:cubicBezTo>
                <a:lnTo>
                  <a:pt x="4853" y="23544"/>
                </a:lnTo>
                <a:lnTo>
                  <a:pt x="4853" y="23544"/>
                </a:lnTo>
                <a:lnTo>
                  <a:pt x="4853" y="23544"/>
                </a:lnTo>
                <a:lnTo>
                  <a:pt x="4853" y="23544"/>
                </a:lnTo>
                <a:lnTo>
                  <a:pt x="4853" y="23544"/>
                </a:lnTo>
                <a:cubicBezTo>
                  <a:pt x="3608" y="25637"/>
                  <a:pt x="4853" y="27729"/>
                  <a:pt x="7347" y="29561"/>
                </a:cubicBezTo>
                <a:lnTo>
                  <a:pt x="7347" y="29561"/>
                </a:lnTo>
                <a:lnTo>
                  <a:pt x="7347" y="29561"/>
                </a:lnTo>
                <a:lnTo>
                  <a:pt x="7347" y="29561"/>
                </a:lnTo>
                <a:lnTo>
                  <a:pt x="7347" y="29561"/>
                </a:lnTo>
                <a:lnTo>
                  <a:pt x="7347" y="29561"/>
                </a:lnTo>
                <a:cubicBezTo>
                  <a:pt x="9840" y="31916"/>
                  <a:pt x="3608" y="34008"/>
                  <a:pt x="1737" y="36100"/>
                </a:cubicBezTo>
                <a:lnTo>
                  <a:pt x="1737" y="36100"/>
                </a:lnTo>
                <a:lnTo>
                  <a:pt x="1737" y="36100"/>
                </a:lnTo>
                <a:lnTo>
                  <a:pt x="1737" y="36100"/>
                </a:lnTo>
                <a:lnTo>
                  <a:pt x="1737" y="36100"/>
                </a:lnTo>
                <a:lnTo>
                  <a:pt x="1737" y="36100"/>
                </a:lnTo>
                <a:cubicBezTo>
                  <a:pt x="-754" y="37671"/>
                  <a:pt x="-754" y="39241"/>
                  <a:pt x="2984" y="40548"/>
                </a:cubicBezTo>
                <a:lnTo>
                  <a:pt x="2984" y="40548"/>
                </a:lnTo>
                <a:lnTo>
                  <a:pt x="2984" y="40548"/>
                </a:lnTo>
                <a:lnTo>
                  <a:pt x="2984" y="40548"/>
                </a:lnTo>
                <a:lnTo>
                  <a:pt x="2984" y="40548"/>
                </a:lnTo>
                <a:lnTo>
                  <a:pt x="2984" y="40548"/>
                </a:lnTo>
                <a:cubicBezTo>
                  <a:pt x="6724" y="42379"/>
                  <a:pt x="15449" y="43165"/>
                  <a:pt x="22929" y="43165"/>
                </a:cubicBezTo>
                <a:lnTo>
                  <a:pt x="22929" y="43165"/>
                </a:lnTo>
                <a:lnTo>
                  <a:pt x="22929" y="43165"/>
                </a:lnTo>
                <a:lnTo>
                  <a:pt x="22929" y="43165"/>
                </a:lnTo>
                <a:lnTo>
                  <a:pt x="22929" y="43165"/>
                </a:lnTo>
                <a:lnTo>
                  <a:pt x="22929" y="43165"/>
                </a:lnTo>
                <a:cubicBezTo>
                  <a:pt x="24174" y="43165"/>
                  <a:pt x="25422" y="43165"/>
                  <a:pt x="26668" y="43165"/>
                </a:cubicBezTo>
                <a:lnTo>
                  <a:pt x="26668" y="43165"/>
                </a:lnTo>
                <a:lnTo>
                  <a:pt x="26668" y="43165"/>
                </a:lnTo>
                <a:lnTo>
                  <a:pt x="26668" y="43165"/>
                </a:lnTo>
                <a:lnTo>
                  <a:pt x="26668" y="43165"/>
                </a:lnTo>
                <a:lnTo>
                  <a:pt x="26668" y="43165"/>
                </a:lnTo>
                <a:cubicBezTo>
                  <a:pt x="52222" y="43688"/>
                  <a:pt x="42250" y="38194"/>
                  <a:pt x="38510" y="33223"/>
                </a:cubicBezTo>
                <a:lnTo>
                  <a:pt x="38510" y="33223"/>
                </a:lnTo>
                <a:lnTo>
                  <a:pt x="38510" y="33223"/>
                </a:lnTo>
                <a:lnTo>
                  <a:pt x="38510" y="33223"/>
                </a:lnTo>
                <a:lnTo>
                  <a:pt x="38510" y="33223"/>
                </a:lnTo>
                <a:lnTo>
                  <a:pt x="38510" y="33223"/>
                </a:lnTo>
                <a:cubicBezTo>
                  <a:pt x="36017" y="30084"/>
                  <a:pt x="39134" y="27991"/>
                  <a:pt x="41003" y="26944"/>
                </a:cubicBezTo>
                <a:lnTo>
                  <a:pt x="41003" y="26944"/>
                </a:lnTo>
                <a:lnTo>
                  <a:pt x="41003" y="26944"/>
                </a:lnTo>
                <a:lnTo>
                  <a:pt x="41003" y="26944"/>
                </a:lnTo>
                <a:lnTo>
                  <a:pt x="41003" y="26944"/>
                </a:lnTo>
                <a:lnTo>
                  <a:pt x="41003" y="26944"/>
                </a:lnTo>
                <a:cubicBezTo>
                  <a:pt x="42250" y="25899"/>
                  <a:pt x="43497" y="23544"/>
                  <a:pt x="36641" y="24852"/>
                </a:cubicBezTo>
                <a:lnTo>
                  <a:pt x="36641" y="24852"/>
                </a:lnTo>
                <a:lnTo>
                  <a:pt x="36641" y="24852"/>
                </a:lnTo>
                <a:close/>
                <a:moveTo>
                  <a:pt x="21682" y="6016"/>
                </a:move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cubicBezTo>
                  <a:pt x="22305" y="4185"/>
                  <a:pt x="17943" y="6016"/>
                  <a:pt x="21682" y="6016"/>
                </a:cubicBezTo>
                <a:close/>
              </a:path>
            </a:pathLst>
          </a:custGeom>
          <a:solidFill>
            <a:srgbClr val="ffcc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>
            <a:spLocks noGrp="1" noChangeArrowheads="1"/>
          </p:cNvSpPr>
          <p:nvPr>
            <p:ph type="title"/>
          </p:nvPr>
        </p:nvSpPr>
        <p:spPr>
          <a:xfrm>
            <a:off x="144177" y="232878"/>
            <a:ext cx="8686800" cy="663736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Nutzen Sie Grafikobjekte</a:t>
            </a:r>
          </a:p>
        </p:txBody>
      </p:sp>
      <p:sp>
        <p:nvSpPr>
          <p:cNvPr id="1095" name="Shape 1095"/>
          <p:cNvSpPr>
            <a:spLocks noGrp="1" noChangeArrowheads="1"/>
          </p:cNvSpPr>
          <p:nvPr/>
        </p:nvSpPr>
        <p:spPr>
          <a:xfrm>
            <a:off x="4185009" y="3390900"/>
            <a:ext cx="4816115" cy="289560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dddddd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6" name="Shape 1096"/>
          <p:cNvSpPr>
            <a:spLocks noGrp="1" noChangeArrowheads="1"/>
          </p:cNvSpPr>
          <p:nvPr/>
        </p:nvSpPr>
        <p:spPr>
          <a:xfrm>
            <a:off x="4277766" y="3574219"/>
            <a:ext cx="4647158" cy="2032062"/>
          </a:xfrm>
          <a:custGeom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cubicBezTo>
                  <a:pt x="43200" y="33281"/>
                  <a:pt x="33395" y="43199"/>
                  <a:pt x="21551" y="43199"/>
                </a:cubicBezTo>
                <a:lnTo>
                  <a:pt x="21551" y="43199"/>
                </a:lnTo>
                <a:lnTo>
                  <a:pt x="21551" y="43199"/>
                </a:lnTo>
                <a:lnTo>
                  <a:pt x="21551" y="43199"/>
                </a:lnTo>
                <a:lnTo>
                  <a:pt x="21551" y="43199"/>
                </a:lnTo>
                <a:lnTo>
                  <a:pt x="21551" y="43199"/>
                </a:lnTo>
                <a:cubicBezTo>
                  <a:pt x="9610" y="43199"/>
                  <a:pt x="0" y="33281"/>
                  <a:pt x="0" y="21599"/>
                </a:cubicBezTo>
                <a:lnTo>
                  <a:pt x="0" y="21599"/>
                </a:lnTo>
                <a:lnTo>
                  <a:pt x="0" y="21599"/>
                </a:lnTo>
                <a:lnTo>
                  <a:pt x="0" y="21599"/>
                </a:lnTo>
                <a:lnTo>
                  <a:pt x="0" y="21599"/>
                </a:lnTo>
                <a:lnTo>
                  <a:pt x="0" y="21599"/>
                </a:lnTo>
                <a:cubicBezTo>
                  <a:pt x="0" y="9697"/>
                  <a:pt x="9610" y="0"/>
                  <a:pt x="21551" y="0"/>
                </a:cubicBez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cubicBezTo>
                  <a:pt x="33395" y="0"/>
                  <a:pt x="43200" y="9697"/>
                  <a:pt x="43200" y="21599"/>
                </a:cubicBezTo>
              </a:path>
              <a:path w="43200" h="43200" fill="none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cubicBezTo>
                  <a:pt x="43200" y="33281"/>
                  <a:pt x="33395" y="43199"/>
                  <a:pt x="21551" y="43199"/>
                </a:cubicBezTo>
                <a:lnTo>
                  <a:pt x="21551" y="43199"/>
                </a:lnTo>
                <a:lnTo>
                  <a:pt x="21551" y="43199"/>
                </a:lnTo>
                <a:lnTo>
                  <a:pt x="21551" y="43199"/>
                </a:lnTo>
                <a:lnTo>
                  <a:pt x="21551" y="43199"/>
                </a:lnTo>
                <a:lnTo>
                  <a:pt x="21551" y="43199"/>
                </a:lnTo>
                <a:cubicBezTo>
                  <a:pt x="9610" y="43199"/>
                  <a:pt x="0" y="33281"/>
                  <a:pt x="0" y="21599"/>
                </a:cubicBezTo>
                <a:lnTo>
                  <a:pt x="0" y="21599"/>
                </a:lnTo>
                <a:lnTo>
                  <a:pt x="0" y="21599"/>
                </a:lnTo>
                <a:lnTo>
                  <a:pt x="0" y="21599"/>
                </a:lnTo>
                <a:lnTo>
                  <a:pt x="0" y="21599"/>
                </a:lnTo>
                <a:lnTo>
                  <a:pt x="0" y="21599"/>
                </a:lnTo>
                <a:cubicBezTo>
                  <a:pt x="0" y="9697"/>
                  <a:pt x="9610" y="0"/>
                  <a:pt x="21551" y="0"/>
                </a:cubicBez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cubicBezTo>
                  <a:pt x="33395" y="0"/>
                  <a:pt x="43200" y="9697"/>
                  <a:pt x="43200" y="21599"/>
                </a:cubicBezTo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7" name="Shape 1097"/>
          <p:cNvSpPr>
            <a:spLocks noGrp="1" noChangeArrowheads="1"/>
          </p:cNvSpPr>
          <p:nvPr/>
        </p:nvSpPr>
        <p:spPr>
          <a:xfrm>
            <a:off x="4615048" y="4033130"/>
            <a:ext cx="4076625" cy="55911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Zeichnen Sie Figuren, Linien</a:t>
            </a:r>
          </a:p>
        </p:txBody>
      </p:sp>
      <p:sp>
        <p:nvSpPr>
          <p:cNvPr id="1098" name="Shape 1098"/>
          <p:cNvSpPr>
            <a:spLocks noGrp="1" noChangeArrowheads="1"/>
          </p:cNvSpPr>
          <p:nvPr/>
        </p:nvSpPr>
        <p:spPr>
          <a:xfrm>
            <a:off x="3209925" y="1628775"/>
            <a:ext cx="3228975" cy="1924050"/>
          </a:xfrm>
          <a:custGeom>
            <a:rect l="l" t="t" r="r" b="b"/>
            <a:pathLst>
              <a:path w="43200" h="43200">
                <a:moveTo>
                  <a:pt x="0" y="5132"/>
                </a:moveTo>
                <a:lnTo>
                  <a:pt x="0" y="5132"/>
                </a:lnTo>
                <a:lnTo>
                  <a:pt x="0" y="5132"/>
                </a:lnTo>
                <a:lnTo>
                  <a:pt x="0" y="5132"/>
                </a:lnTo>
                <a:lnTo>
                  <a:pt x="0" y="5132"/>
                </a:lnTo>
                <a:lnTo>
                  <a:pt x="0" y="5132"/>
                </a:lnTo>
                <a:lnTo>
                  <a:pt x="0" y="5132"/>
                </a:lnTo>
                <a:cubicBezTo>
                  <a:pt x="0" y="2352"/>
                  <a:pt x="2166" y="0"/>
                  <a:pt x="4842" y="0"/>
                </a:cubicBezTo>
                <a:lnTo>
                  <a:pt x="7136" y="0"/>
                </a:lnTo>
                <a:lnTo>
                  <a:pt x="7136" y="0"/>
                </a:lnTo>
                <a:lnTo>
                  <a:pt x="17968" y="0"/>
                </a:lnTo>
                <a:lnTo>
                  <a:pt x="38230" y="0"/>
                </a:lnTo>
                <a:lnTo>
                  <a:pt x="38230" y="0"/>
                </a:lnTo>
                <a:lnTo>
                  <a:pt x="38230" y="0"/>
                </a:lnTo>
                <a:lnTo>
                  <a:pt x="38230" y="0"/>
                </a:lnTo>
                <a:lnTo>
                  <a:pt x="38230" y="0"/>
                </a:lnTo>
                <a:lnTo>
                  <a:pt x="38230" y="0"/>
                </a:lnTo>
                <a:cubicBezTo>
                  <a:pt x="39504" y="0"/>
                  <a:pt x="40778" y="213"/>
                  <a:pt x="41670" y="1497"/>
                </a:cubicBezTo>
                <a:lnTo>
                  <a:pt x="41670" y="1497"/>
                </a:lnTo>
                <a:lnTo>
                  <a:pt x="41670" y="1497"/>
                </a:lnTo>
                <a:lnTo>
                  <a:pt x="41670" y="1497"/>
                </a:lnTo>
                <a:lnTo>
                  <a:pt x="41670" y="1497"/>
                </a:lnTo>
                <a:lnTo>
                  <a:pt x="41670" y="1497"/>
                </a:lnTo>
                <a:cubicBezTo>
                  <a:pt x="42690" y="2352"/>
                  <a:pt x="43200" y="3635"/>
                  <a:pt x="43200" y="5132"/>
                </a:cubicBezTo>
                <a:lnTo>
                  <a:pt x="43200" y="17750"/>
                </a:lnTo>
                <a:lnTo>
                  <a:pt x="43200" y="17750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cubicBezTo>
                  <a:pt x="43200" y="28014"/>
                  <a:pt x="40906" y="30368"/>
                  <a:pt x="38230" y="30368"/>
                </a:cubicBezTo>
                <a:lnTo>
                  <a:pt x="17968" y="30368"/>
                </a:lnTo>
                <a:lnTo>
                  <a:pt x="3823" y="43200"/>
                </a:lnTo>
                <a:lnTo>
                  <a:pt x="7136" y="30368"/>
                </a:lnTo>
                <a:lnTo>
                  <a:pt x="4842" y="30368"/>
                </a:lnTo>
                <a:lnTo>
                  <a:pt x="4842" y="30368"/>
                </a:lnTo>
                <a:lnTo>
                  <a:pt x="4842" y="30368"/>
                </a:lnTo>
                <a:lnTo>
                  <a:pt x="4842" y="30368"/>
                </a:lnTo>
                <a:lnTo>
                  <a:pt x="4842" y="30368"/>
                </a:lnTo>
                <a:lnTo>
                  <a:pt x="4842" y="30368"/>
                </a:lnTo>
                <a:cubicBezTo>
                  <a:pt x="2166" y="30368"/>
                  <a:pt x="0" y="28014"/>
                  <a:pt x="0" y="25234"/>
                </a:cubicBezTo>
                <a:lnTo>
                  <a:pt x="0" y="25234"/>
                </a:lnTo>
                <a:lnTo>
                  <a:pt x="0" y="17750"/>
                </a:lnTo>
                <a:lnTo>
                  <a:pt x="0" y="17750"/>
                </a:lnTo>
                <a:lnTo>
                  <a:pt x="0" y="5132"/>
                </a:lnTo>
                <a:close/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9" name="Shape 1099"/>
          <p:cNvSpPr>
            <a:spLocks noGrp="1" noChangeArrowheads="1"/>
          </p:cNvSpPr>
          <p:nvPr/>
        </p:nvSpPr>
        <p:spPr>
          <a:xfrm>
            <a:off x="3256731" y="1774626"/>
            <a:ext cx="3105150" cy="857249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Verwenden Sie unterschiedliche Formen</a:t>
            </a:r>
          </a:p>
        </p:txBody>
      </p:sp>
      <p:sp>
        <p:nvSpPr>
          <p:cNvPr id="1100" name="Shape 1100"/>
          <p:cNvSpPr>
            <a:spLocks noGrp="1" noChangeArrowheads="1"/>
          </p:cNvSpPr>
          <p:nvPr/>
        </p:nvSpPr>
        <p:spPr>
          <a:xfrm>
            <a:off x="139079" y="1399430"/>
            <a:ext cx="2495550" cy="4760341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1" name="Shape 1101"/>
          <p:cNvSpPr>
            <a:spLocks noGrp="1" noChangeArrowheads="1"/>
          </p:cNvSpPr>
          <p:nvPr/>
        </p:nvSpPr>
        <p:spPr>
          <a:xfrm>
            <a:off x="1399430" y="3624560"/>
            <a:ext cx="2286930" cy="2446957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199"/>
                </a:lnTo>
                <a:lnTo>
                  <a:pt x="43200" y="43199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2" name="Shape 1102"/>
          <p:cNvSpPr>
            <a:spLocks noGrp="1" noChangeArrowheads="1"/>
          </p:cNvSpPr>
          <p:nvPr/>
        </p:nvSpPr>
        <p:spPr>
          <a:xfrm>
            <a:off x="4818757" y="4441366"/>
            <a:ext cx="3759956" cy="72390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199" y="43200"/>
                </a:lnTo>
                <a:lnTo>
                  <a:pt x="43199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3" name="Shape 1103"/>
          <p:cNvSpPr>
            <a:spLocks noGrp="1" noChangeArrowheads="1"/>
          </p:cNvSpPr>
          <p:nvPr/>
        </p:nvSpPr>
        <p:spPr>
          <a:xfrm>
            <a:off x="7664313" y="5080471"/>
            <a:ext cx="1157808" cy="1013296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4" name="Shape 1104"/>
          <p:cNvSpPr>
            <a:spLocks noGrp="1" noChangeArrowheads="1"/>
          </p:cNvSpPr>
          <p:nvPr/>
        </p:nvSpPr>
        <p:spPr>
          <a:xfrm>
            <a:off x="6495157" y="4773662"/>
            <a:ext cx="566142" cy="428625"/>
          </a:xfrm>
          <a:custGeom>
            <a:rect l="l" t="t" r="r" b="b"/>
            <a:pathLst>
              <a:path w="43200" h="4320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  <a:close/>
                <a:moveTo>
                  <a:pt x="3375" y="3839"/>
                </a:moveTo>
                <a:lnTo>
                  <a:pt x="3375" y="38398"/>
                </a:lnTo>
                <a:lnTo>
                  <a:pt x="38475" y="38398"/>
                </a:lnTo>
                <a:lnTo>
                  <a:pt x="38475" y="3839"/>
                </a:lnTo>
                <a:lnTo>
                  <a:pt x="3375" y="3839"/>
                </a:lnTo>
                <a:close/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5" name="Shape 1105"/>
          <p:cNvSpPr>
            <a:spLocks noGrp="1" noChangeArrowheads="1"/>
          </p:cNvSpPr>
          <p:nvPr/>
        </p:nvSpPr>
        <p:spPr>
          <a:xfrm>
            <a:off x="7119453" y="4774629"/>
            <a:ext cx="611237" cy="428476"/>
          </a:xfrm>
          <a:custGeom>
            <a:rect l="l" t="t" r="r" b="b"/>
            <a:pathLst>
              <a:path w="43200" h="43200">
                <a:moveTo>
                  <a:pt x="-1" y="1"/>
                </a:moveTo>
                <a:lnTo>
                  <a:pt x="43199" y="1"/>
                </a:lnTo>
                <a:lnTo>
                  <a:pt x="43199" y="43201"/>
                </a:lnTo>
                <a:lnTo>
                  <a:pt x="-1" y="43201"/>
                </a:lnTo>
                <a:lnTo>
                  <a:pt x="-1" y="1"/>
                </a:lnTo>
                <a:close/>
                <a:moveTo>
                  <a:pt x="3926" y="4697"/>
                </a:moveTo>
                <a:lnTo>
                  <a:pt x="3926" y="39444"/>
                </a:lnTo>
                <a:lnTo>
                  <a:pt x="38617" y="39444"/>
                </a:lnTo>
                <a:lnTo>
                  <a:pt x="38617" y="4697"/>
                </a:lnTo>
                <a:lnTo>
                  <a:pt x="3926" y="4697"/>
                </a:lnTo>
                <a:close/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>
            <a:spLocks noGrp="1" noChangeArrowheads="1"/>
          </p:cNvSpPr>
          <p:nvPr>
            <p:ph type="title"/>
          </p:nvPr>
        </p:nvSpPr>
        <p:spPr>
          <a:xfrm>
            <a:off x="202220" y="203857"/>
            <a:ext cx="8686800" cy="663736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Fügen Sie Bilder ein</a:t>
            </a:r>
          </a:p>
        </p:txBody>
      </p:sp>
      <p:sp>
        <p:nvSpPr>
          <p:cNvPr id="1107" name="Shape 1107"/>
          <p:cNvSpPr>
            <a:spLocks noGrp="1" noChangeArrowheads="1"/>
          </p:cNvSpPr>
          <p:nvPr/>
        </p:nvSpPr>
        <p:spPr>
          <a:xfrm>
            <a:off x="209550" y="2191717"/>
            <a:ext cx="7277100" cy="3942382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8" name="Shape 1108"/>
          <p:cNvSpPr>
            <a:spLocks noGrp="1" noChangeArrowheads="1"/>
          </p:cNvSpPr>
          <p:nvPr/>
        </p:nvSpPr>
        <p:spPr>
          <a:xfrm>
            <a:off x="123825" y="1295400"/>
            <a:ext cx="8648700" cy="542925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Laden Sie Bilddateien,</a:t>
            </a:r>
          </a:p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stellen Sie die Größe,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 Position, Orientierung ein</a:t>
            </a:r>
          </a:p>
        </p:txBody>
      </p:sp>
      <p:sp>
        <p:nvSpPr>
          <p:cNvPr id="1109" name="Shape 1109"/>
          <p:cNvSpPr>
            <a:spLocks noGrp="1" noChangeArrowheads="1"/>
          </p:cNvSpPr>
          <p:nvPr/>
        </p:nvSpPr>
        <p:spPr>
          <a:xfrm>
            <a:off x="2807530" y="3329024"/>
            <a:ext cx="4190999" cy="21907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0" name="Shape 1110"/>
          <p:cNvSpPr>
            <a:spLocks noGrp="1" noChangeArrowheads="1"/>
          </p:cNvSpPr>
          <p:nvPr/>
        </p:nvSpPr>
        <p:spPr>
          <a:xfrm>
            <a:off x="6581291" y="5355803"/>
            <a:ext cx="647700" cy="657225"/>
          </a:xfrm>
          <a:custGeom>
            <a:rect l="l" t="t" r="r" b="b"/>
            <a:pathLst>
              <a:path w="43200" h="43200">
                <a:moveTo>
                  <a:pt x="26683" y="38191"/>
                </a:moveTo>
                <a:lnTo>
                  <a:pt x="26683" y="33808"/>
                </a:lnTo>
                <a:lnTo>
                  <a:pt x="23506" y="33182"/>
                </a:lnTo>
                <a:lnTo>
                  <a:pt x="23506" y="33182"/>
                </a:lnTo>
                <a:lnTo>
                  <a:pt x="23506" y="33182"/>
                </a:lnTo>
                <a:lnTo>
                  <a:pt x="23506" y="33182"/>
                </a:lnTo>
                <a:lnTo>
                  <a:pt x="23506" y="33182"/>
                </a:lnTo>
                <a:lnTo>
                  <a:pt x="23506" y="33182"/>
                </a:lnTo>
                <a:cubicBezTo>
                  <a:pt x="14612" y="30678"/>
                  <a:pt x="5718" y="22539"/>
                  <a:pt x="636" y="11269"/>
                </a:cubicBezTo>
                <a:lnTo>
                  <a:pt x="636" y="11269"/>
                </a:lnTo>
                <a:lnTo>
                  <a:pt x="636" y="11269"/>
                </a:lnTo>
                <a:lnTo>
                  <a:pt x="636" y="11269"/>
                </a:lnTo>
                <a:lnTo>
                  <a:pt x="636" y="11269"/>
                </a:lnTo>
                <a:lnTo>
                  <a:pt x="636" y="11269"/>
                </a:lnTo>
                <a:cubicBezTo>
                  <a:pt x="0" y="9391"/>
                  <a:pt x="0" y="7513"/>
                  <a:pt x="0" y="6886"/>
                </a:cubicBezTo>
                <a:lnTo>
                  <a:pt x="0" y="6886"/>
                </a:lnTo>
                <a:lnTo>
                  <a:pt x="0" y="6886"/>
                </a:lnTo>
                <a:lnTo>
                  <a:pt x="0" y="6886"/>
                </a:lnTo>
                <a:lnTo>
                  <a:pt x="0" y="6886"/>
                </a:lnTo>
                <a:lnTo>
                  <a:pt x="0" y="6886"/>
                </a:lnTo>
                <a:cubicBezTo>
                  <a:pt x="0" y="6260"/>
                  <a:pt x="8259" y="0"/>
                  <a:pt x="9530" y="0"/>
                </a:cubicBezTo>
                <a:lnTo>
                  <a:pt x="9530" y="0"/>
                </a:lnTo>
                <a:lnTo>
                  <a:pt x="9530" y="0"/>
                </a:lnTo>
                <a:lnTo>
                  <a:pt x="9530" y="0"/>
                </a:lnTo>
                <a:lnTo>
                  <a:pt x="9530" y="0"/>
                </a:lnTo>
                <a:lnTo>
                  <a:pt x="9530" y="0"/>
                </a:lnTo>
                <a:cubicBezTo>
                  <a:pt x="9530" y="0"/>
                  <a:pt x="10165" y="626"/>
                  <a:pt x="10800" y="2504"/>
                </a:cubicBezTo>
                <a:lnTo>
                  <a:pt x="10800" y="2504"/>
                </a:lnTo>
                <a:lnTo>
                  <a:pt x="10800" y="2504"/>
                </a:lnTo>
                <a:lnTo>
                  <a:pt x="10800" y="2504"/>
                </a:lnTo>
                <a:lnTo>
                  <a:pt x="10800" y="2504"/>
                </a:lnTo>
                <a:lnTo>
                  <a:pt x="10800" y="2504"/>
                </a:lnTo>
                <a:cubicBezTo>
                  <a:pt x="13342" y="8765"/>
                  <a:pt x="20330" y="15026"/>
                  <a:pt x="24777" y="15652"/>
                </a:cubicBezTo>
                <a:lnTo>
                  <a:pt x="26683" y="16278"/>
                </a:lnTo>
                <a:lnTo>
                  <a:pt x="26683" y="12521"/>
                </a:lnTo>
                <a:lnTo>
                  <a:pt x="26683" y="12521"/>
                </a:lnTo>
                <a:lnTo>
                  <a:pt x="26683" y="12521"/>
                </a:lnTo>
                <a:lnTo>
                  <a:pt x="26683" y="12521"/>
                </a:lnTo>
                <a:lnTo>
                  <a:pt x="26683" y="12521"/>
                </a:lnTo>
                <a:lnTo>
                  <a:pt x="26683" y="12521"/>
                </a:lnTo>
                <a:cubicBezTo>
                  <a:pt x="26047" y="8139"/>
                  <a:pt x="26047" y="7513"/>
                  <a:pt x="26683" y="7513"/>
                </a:cubicBezTo>
                <a:lnTo>
                  <a:pt x="26683" y="7513"/>
                </a:lnTo>
                <a:lnTo>
                  <a:pt x="26683" y="7513"/>
                </a:lnTo>
                <a:lnTo>
                  <a:pt x="26683" y="7513"/>
                </a:lnTo>
                <a:lnTo>
                  <a:pt x="26683" y="7513"/>
                </a:lnTo>
                <a:lnTo>
                  <a:pt x="26683" y="7513"/>
                </a:lnTo>
                <a:cubicBezTo>
                  <a:pt x="27318" y="7513"/>
                  <a:pt x="42565" y="23165"/>
                  <a:pt x="43200" y="23791"/>
                </a:cubicBezTo>
                <a:lnTo>
                  <a:pt x="43200" y="23791"/>
                </a:lnTo>
                <a:lnTo>
                  <a:pt x="43200" y="23791"/>
                </a:lnTo>
                <a:lnTo>
                  <a:pt x="43200" y="23791"/>
                </a:lnTo>
                <a:lnTo>
                  <a:pt x="43200" y="23791"/>
                </a:lnTo>
                <a:lnTo>
                  <a:pt x="43200" y="23791"/>
                </a:lnTo>
                <a:cubicBezTo>
                  <a:pt x="43200" y="24417"/>
                  <a:pt x="41295" y="27547"/>
                  <a:pt x="33671" y="35686"/>
                </a:cubicBezTo>
                <a:lnTo>
                  <a:pt x="33671" y="35686"/>
                </a:lnTo>
                <a:lnTo>
                  <a:pt x="33671" y="35686"/>
                </a:lnTo>
                <a:lnTo>
                  <a:pt x="33671" y="35686"/>
                </a:lnTo>
                <a:lnTo>
                  <a:pt x="33671" y="35686"/>
                </a:lnTo>
                <a:lnTo>
                  <a:pt x="33671" y="35686"/>
                </a:lnTo>
                <a:cubicBezTo>
                  <a:pt x="30495" y="39443"/>
                  <a:pt x="27318" y="43199"/>
                  <a:pt x="27318" y="43199"/>
                </a:cubicBezTo>
                <a:lnTo>
                  <a:pt x="27318" y="43199"/>
                </a:lnTo>
                <a:lnTo>
                  <a:pt x="27318" y="43199"/>
                </a:lnTo>
                <a:lnTo>
                  <a:pt x="27318" y="43199"/>
                </a:lnTo>
                <a:lnTo>
                  <a:pt x="27318" y="43199"/>
                </a:lnTo>
                <a:lnTo>
                  <a:pt x="27318" y="43199"/>
                </a:lnTo>
                <a:cubicBezTo>
                  <a:pt x="26683" y="43199"/>
                  <a:pt x="26047" y="41947"/>
                  <a:pt x="26683" y="38191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1" name="Shape 1111"/>
          <p:cNvSpPr>
            <a:spLocks noGrp="1" noChangeArrowheads="1"/>
          </p:cNvSpPr>
          <p:nvPr/>
        </p:nvSpPr>
        <p:spPr>
          <a:xfrm>
            <a:off x="7200900" y="4686300"/>
            <a:ext cx="1905000" cy="164782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2" name="Shape 1112"/>
          <p:cNvSpPr>
            <a:spLocks noGrp="1" noChangeArrowheads="1"/>
          </p:cNvSpPr>
          <p:nvPr/>
        </p:nvSpPr>
        <p:spPr>
          <a:xfrm>
            <a:off x="154818" y="2128763"/>
            <a:ext cx="4524375" cy="72390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3" name="Shape 1113"/>
          <p:cNvSpPr>
            <a:spLocks noGrp="1" noChangeArrowheads="1"/>
          </p:cNvSpPr>
          <p:nvPr/>
        </p:nvSpPr>
        <p:spPr>
          <a:xfrm>
            <a:off x="3476290" y="2450306"/>
            <a:ext cx="399752" cy="428625"/>
          </a:xfrm>
          <a:custGeom>
            <a:rect l="l" t="t" r="r" b="b"/>
            <a:pathLst>
              <a:path w="43200" h="43200">
                <a:moveTo>
                  <a:pt x="0" y="0"/>
                </a:moveTo>
                <a:lnTo>
                  <a:pt x="43197" y="0"/>
                </a:lnTo>
                <a:lnTo>
                  <a:pt x="43197" y="43199"/>
                </a:lnTo>
                <a:lnTo>
                  <a:pt x="0" y="43199"/>
                </a:lnTo>
                <a:lnTo>
                  <a:pt x="0" y="0"/>
                </a:lnTo>
                <a:close/>
                <a:moveTo>
                  <a:pt x="2943" y="3838"/>
                </a:moveTo>
                <a:lnTo>
                  <a:pt x="2943" y="37438"/>
                </a:lnTo>
                <a:lnTo>
                  <a:pt x="38288" y="37438"/>
                </a:lnTo>
                <a:lnTo>
                  <a:pt x="38288" y="3838"/>
                </a:lnTo>
                <a:lnTo>
                  <a:pt x="2943" y="3838"/>
                </a:lnTo>
                <a:close/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4" name="Shape 1114"/>
          <p:cNvSpPr>
            <a:spLocks noGrp="1" noChangeArrowheads="1"/>
          </p:cNvSpPr>
          <p:nvPr/>
        </p:nvSpPr>
        <p:spPr>
          <a:xfrm>
            <a:off x="4499632" y="2770584"/>
            <a:ext cx="657225" cy="657225"/>
          </a:xfrm>
          <a:custGeom>
            <a:rect l="l" t="t" r="r" b="b"/>
            <a:pathLst>
              <a:path w="43200" h="43200">
                <a:moveTo>
                  <a:pt x="26922" y="38816"/>
                </a:moveTo>
                <a:lnTo>
                  <a:pt x="26922" y="34434"/>
                </a:lnTo>
                <a:lnTo>
                  <a:pt x="23792" y="33807"/>
                </a:lnTo>
                <a:lnTo>
                  <a:pt x="23792" y="33807"/>
                </a:lnTo>
                <a:lnTo>
                  <a:pt x="23792" y="33807"/>
                </a:lnTo>
                <a:lnTo>
                  <a:pt x="23792" y="33807"/>
                </a:lnTo>
                <a:lnTo>
                  <a:pt x="23792" y="33807"/>
                </a:lnTo>
                <a:lnTo>
                  <a:pt x="23792" y="33807"/>
                </a:lnTo>
                <a:cubicBezTo>
                  <a:pt x="15026" y="31303"/>
                  <a:pt x="6261" y="23164"/>
                  <a:pt x="1253" y="11894"/>
                </a:cubicBezTo>
                <a:lnTo>
                  <a:pt x="1253" y="11894"/>
                </a:lnTo>
                <a:lnTo>
                  <a:pt x="1253" y="11894"/>
                </a:lnTo>
                <a:lnTo>
                  <a:pt x="1253" y="11894"/>
                </a:lnTo>
                <a:lnTo>
                  <a:pt x="1253" y="11894"/>
                </a:lnTo>
                <a:lnTo>
                  <a:pt x="1253" y="11894"/>
                </a:lnTo>
                <a:cubicBezTo>
                  <a:pt x="0" y="10016"/>
                  <a:pt x="0" y="7512"/>
                  <a:pt x="0" y="7512"/>
                </a:cubicBezTo>
                <a:lnTo>
                  <a:pt x="0" y="7512"/>
                </a:lnTo>
                <a:lnTo>
                  <a:pt x="0" y="7512"/>
                </a:lnTo>
                <a:lnTo>
                  <a:pt x="0" y="7512"/>
                </a:lnTo>
                <a:lnTo>
                  <a:pt x="0" y="7512"/>
                </a:lnTo>
                <a:lnTo>
                  <a:pt x="0" y="7512"/>
                </a:lnTo>
                <a:cubicBezTo>
                  <a:pt x="0" y="6886"/>
                  <a:pt x="8766" y="0"/>
                  <a:pt x="10018" y="0"/>
                </a:cubicBezTo>
                <a:lnTo>
                  <a:pt x="10018" y="0"/>
                </a:lnTo>
                <a:lnTo>
                  <a:pt x="10018" y="0"/>
                </a:lnTo>
                <a:lnTo>
                  <a:pt x="10018" y="0"/>
                </a:lnTo>
                <a:lnTo>
                  <a:pt x="10018" y="0"/>
                </a:lnTo>
                <a:lnTo>
                  <a:pt x="10018" y="0"/>
                </a:lnTo>
                <a:cubicBezTo>
                  <a:pt x="10018" y="0"/>
                  <a:pt x="10643" y="1251"/>
                  <a:pt x="11270" y="2503"/>
                </a:cubicBezTo>
                <a:lnTo>
                  <a:pt x="11270" y="2503"/>
                </a:lnTo>
                <a:lnTo>
                  <a:pt x="11270" y="2503"/>
                </a:lnTo>
                <a:lnTo>
                  <a:pt x="11270" y="2503"/>
                </a:lnTo>
                <a:lnTo>
                  <a:pt x="11270" y="2503"/>
                </a:lnTo>
                <a:lnTo>
                  <a:pt x="11270" y="2503"/>
                </a:lnTo>
                <a:cubicBezTo>
                  <a:pt x="13774" y="8764"/>
                  <a:pt x="20661" y="15650"/>
                  <a:pt x="25044" y="16276"/>
                </a:cubicBezTo>
                <a:lnTo>
                  <a:pt x="26922" y="16902"/>
                </a:lnTo>
                <a:lnTo>
                  <a:pt x="26922" y="13147"/>
                </a:lnTo>
                <a:lnTo>
                  <a:pt x="26922" y="13147"/>
                </a:lnTo>
                <a:lnTo>
                  <a:pt x="26922" y="13147"/>
                </a:lnTo>
                <a:lnTo>
                  <a:pt x="26922" y="13147"/>
                </a:lnTo>
                <a:lnTo>
                  <a:pt x="26922" y="13147"/>
                </a:lnTo>
                <a:lnTo>
                  <a:pt x="26922" y="13147"/>
                </a:lnTo>
                <a:cubicBezTo>
                  <a:pt x="26296" y="8764"/>
                  <a:pt x="26296" y="8138"/>
                  <a:pt x="27548" y="8138"/>
                </a:cubicBezTo>
                <a:lnTo>
                  <a:pt x="27548" y="8138"/>
                </a:lnTo>
                <a:lnTo>
                  <a:pt x="27548" y="8138"/>
                </a:lnTo>
                <a:lnTo>
                  <a:pt x="27548" y="8138"/>
                </a:lnTo>
                <a:lnTo>
                  <a:pt x="27548" y="8138"/>
                </a:lnTo>
                <a:lnTo>
                  <a:pt x="27548" y="8138"/>
                </a:lnTo>
                <a:cubicBezTo>
                  <a:pt x="27548" y="8138"/>
                  <a:pt x="42573" y="23789"/>
                  <a:pt x="43200" y="24416"/>
                </a:cubicBezTo>
                <a:lnTo>
                  <a:pt x="43200" y="24416"/>
                </a:lnTo>
                <a:lnTo>
                  <a:pt x="43200" y="24416"/>
                </a:lnTo>
                <a:lnTo>
                  <a:pt x="43200" y="24416"/>
                </a:lnTo>
                <a:lnTo>
                  <a:pt x="43200" y="24416"/>
                </a:lnTo>
                <a:lnTo>
                  <a:pt x="43200" y="24416"/>
                </a:lnTo>
                <a:cubicBezTo>
                  <a:pt x="43200" y="25041"/>
                  <a:pt x="41322" y="28173"/>
                  <a:pt x="33808" y="36312"/>
                </a:cubicBezTo>
                <a:lnTo>
                  <a:pt x="33808" y="36312"/>
                </a:lnTo>
                <a:lnTo>
                  <a:pt x="33808" y="36312"/>
                </a:lnTo>
                <a:lnTo>
                  <a:pt x="33808" y="36312"/>
                </a:lnTo>
                <a:lnTo>
                  <a:pt x="33808" y="36312"/>
                </a:lnTo>
                <a:lnTo>
                  <a:pt x="33808" y="36312"/>
                </a:lnTo>
                <a:cubicBezTo>
                  <a:pt x="30679" y="40068"/>
                  <a:pt x="27548" y="43199"/>
                  <a:pt x="27548" y="43199"/>
                </a:cubicBezTo>
                <a:lnTo>
                  <a:pt x="27548" y="43199"/>
                </a:lnTo>
                <a:lnTo>
                  <a:pt x="27548" y="43199"/>
                </a:lnTo>
                <a:lnTo>
                  <a:pt x="27548" y="43199"/>
                </a:lnTo>
                <a:lnTo>
                  <a:pt x="27548" y="43199"/>
                </a:lnTo>
                <a:lnTo>
                  <a:pt x="27548" y="43199"/>
                </a:lnTo>
                <a:cubicBezTo>
                  <a:pt x="26922" y="43199"/>
                  <a:pt x="26922" y="42573"/>
                  <a:pt x="26922" y="38816"/>
                </a:cubicBezTo>
                <a:lnTo>
                  <a:pt x="26922" y="38816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>
            <a:spLocks noGrp="1" noChangeArrowheads="1"/>
          </p:cNvSpPr>
          <p:nvPr>
            <p:ph type="title"/>
          </p:nvPr>
        </p:nvSpPr>
        <p:spPr>
          <a:xfrm>
            <a:off x="173198" y="-57410"/>
            <a:ext cx="8686800" cy="1257448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Speichern und geben Sie Ihre Arbeitsergebnisse frei</a:t>
            </a:r>
          </a:p>
        </p:txBody>
      </p:sp>
      <p:sp>
        <p:nvSpPr>
          <p:cNvPr id="1116" name="Shape 1116"/>
          <p:cNvSpPr>
            <a:spLocks noGrp="1" noChangeArrowheads="1"/>
          </p:cNvSpPr>
          <p:nvPr>
            <p:ph type="body" idx="1"/>
          </p:nvPr>
        </p:nvSpPr>
        <p:spPr>
          <a:xfrm>
            <a:off x="317375" y="1077515"/>
            <a:ext cx="8412472" cy="1101216"/>
          </a:xfrm>
        </p:spPr>
        <p:txBody>
          <a:bodyPr lIns="0" tIns="0" rIns="0" bIns="0"/>
          <a:lstStyle/>
          <a:p>
            <a:pPr lvl="0">
              <a:buNone/>
            </a:pPr>
          </a:p>
          <a:p>
            <a:pPr lvl="0">
              <a:buChar char="•"/>
            </a:pPr>
            <a:r>
              <a:rPr>
                <a:solidFill>
                  <a:srgbClr val="333333"/>
                </a:solidFill>
                <a:latin typeface="arial,helvetica,sans-serif"/>
              </a:rPr>
              <a:t>Speichern Sie die erstellte Präsentation auf Ihrem Portal</a:t>
            </a:r>
          </a:p>
          <a:p>
            <a:pPr lvl="0">
              <a:buChar char="•"/>
            </a:pPr>
            <a:r>
              <a:rPr>
                <a:solidFill>
                  <a:srgbClr val="333333"/>
                </a:solidFill>
                <a:latin typeface="arial,helvetica,sans-serif"/>
              </a:rPr>
              <a:t>Geben Sie diese für andere Portalbenutzer frei</a:t>
            </a:r>
          </a:p>
          <a:p>
            <a:pPr lvl="0">
              <a:buChar char="•"/>
            </a:pPr>
            <a:r>
              <a:rPr>
                <a:solidFill>
                  <a:srgbClr val="333333"/>
                </a:solidFill>
                <a:latin typeface="arial,helvetica,sans-serif"/>
              </a:rPr>
              <a:t>Wählen Sie einen Berechtigungsmodus</a:t>
            </a:r>
          </a:p>
        </p:txBody>
      </p:sp>
      <p:sp>
        <p:nvSpPr>
          <p:cNvPr id="1117" name="Shape 1117"/>
          <p:cNvSpPr>
            <a:spLocks noGrp="1" noChangeArrowheads="1"/>
          </p:cNvSpPr>
          <p:nvPr/>
        </p:nvSpPr>
        <p:spPr>
          <a:xfrm>
            <a:off x="123527" y="3027387"/>
            <a:ext cx="4533900" cy="3257698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43199" y="0"/>
                </a:lnTo>
                <a:lnTo>
                  <a:pt x="43199" y="43200"/>
                </a:lnTo>
                <a:lnTo>
                  <a:pt x="0" y="43200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199" y="0"/>
                </a:lnTo>
                <a:lnTo>
                  <a:pt x="43199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8" name="Shape 1118"/>
          <p:cNvSpPr>
            <a:spLocks noGrp="1" noChangeArrowheads="1"/>
          </p:cNvSpPr>
          <p:nvPr/>
        </p:nvSpPr>
        <p:spPr>
          <a:xfrm>
            <a:off x="370433" y="3134208"/>
            <a:ext cx="4010025" cy="62865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Laden Sie die Datei nach Bedarf herunter</a:t>
            </a:r>
          </a:p>
        </p:txBody>
      </p:sp>
      <p:sp>
        <p:nvSpPr>
          <p:cNvPr id="1119" name="Shape 1119"/>
          <p:cNvSpPr>
            <a:spLocks noGrp="1" noChangeArrowheads="1"/>
          </p:cNvSpPr>
          <p:nvPr/>
        </p:nvSpPr>
        <p:spPr>
          <a:xfrm>
            <a:off x="919236" y="2593218"/>
            <a:ext cx="3248025" cy="342899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0" name="Shape 1120"/>
          <p:cNvSpPr>
            <a:spLocks noGrp="1" noChangeArrowheads="1"/>
          </p:cNvSpPr>
          <p:nvPr/>
        </p:nvSpPr>
        <p:spPr>
          <a:xfrm>
            <a:off x="4351697" y="2756036"/>
            <a:ext cx="649411" cy="657225"/>
          </a:xfrm>
          <a:custGeom>
            <a:rect l="l" t="t" r="r" b="b"/>
            <a:pathLst>
              <a:path w="43200" h="43200">
                <a:moveTo>
                  <a:pt x="27246" y="38818"/>
                </a:moveTo>
                <a:lnTo>
                  <a:pt x="27246" y="34435"/>
                </a:lnTo>
                <a:lnTo>
                  <a:pt x="23445" y="33809"/>
                </a:lnTo>
                <a:lnTo>
                  <a:pt x="23445" y="33809"/>
                </a:lnTo>
                <a:lnTo>
                  <a:pt x="23445" y="33809"/>
                </a:lnTo>
                <a:lnTo>
                  <a:pt x="23445" y="33809"/>
                </a:lnTo>
                <a:lnTo>
                  <a:pt x="23445" y="33809"/>
                </a:lnTo>
                <a:lnTo>
                  <a:pt x="23445" y="33809"/>
                </a:lnTo>
                <a:cubicBezTo>
                  <a:pt x="14574" y="31305"/>
                  <a:pt x="5703" y="23165"/>
                  <a:pt x="1268" y="11895"/>
                </a:cubicBezTo>
                <a:lnTo>
                  <a:pt x="1268" y="11895"/>
                </a:lnTo>
                <a:lnTo>
                  <a:pt x="1268" y="11895"/>
                </a:lnTo>
                <a:lnTo>
                  <a:pt x="1268" y="11895"/>
                </a:lnTo>
                <a:lnTo>
                  <a:pt x="1268" y="11895"/>
                </a:lnTo>
                <a:lnTo>
                  <a:pt x="1268" y="11895"/>
                </a:lnTo>
                <a:cubicBezTo>
                  <a:pt x="1" y="10017"/>
                  <a:pt x="1" y="8139"/>
                  <a:pt x="1" y="7513"/>
                </a:cubicBezTo>
                <a:lnTo>
                  <a:pt x="1" y="7513"/>
                </a:lnTo>
                <a:lnTo>
                  <a:pt x="1" y="7513"/>
                </a:lnTo>
                <a:lnTo>
                  <a:pt x="1" y="7513"/>
                </a:lnTo>
                <a:lnTo>
                  <a:pt x="1" y="7513"/>
                </a:lnTo>
                <a:lnTo>
                  <a:pt x="1" y="7513"/>
                </a:lnTo>
                <a:cubicBezTo>
                  <a:pt x="1" y="6887"/>
                  <a:pt x="8871" y="0"/>
                  <a:pt x="9505" y="0"/>
                </a:cubicBezTo>
                <a:lnTo>
                  <a:pt x="9505" y="0"/>
                </a:lnTo>
                <a:lnTo>
                  <a:pt x="9505" y="0"/>
                </a:lnTo>
                <a:lnTo>
                  <a:pt x="9505" y="0"/>
                </a:lnTo>
                <a:lnTo>
                  <a:pt x="9505" y="0"/>
                </a:lnTo>
                <a:lnTo>
                  <a:pt x="9505" y="0"/>
                </a:lnTo>
                <a:cubicBezTo>
                  <a:pt x="10139" y="0"/>
                  <a:pt x="10772" y="1253"/>
                  <a:pt x="11406" y="2505"/>
                </a:cubicBezTo>
                <a:lnTo>
                  <a:pt x="11406" y="2505"/>
                </a:lnTo>
                <a:lnTo>
                  <a:pt x="11406" y="2505"/>
                </a:lnTo>
                <a:lnTo>
                  <a:pt x="11406" y="2505"/>
                </a:lnTo>
                <a:lnTo>
                  <a:pt x="11406" y="2505"/>
                </a:lnTo>
                <a:lnTo>
                  <a:pt x="11406" y="2505"/>
                </a:lnTo>
                <a:cubicBezTo>
                  <a:pt x="13940" y="9391"/>
                  <a:pt x="20277" y="15652"/>
                  <a:pt x="25346" y="16278"/>
                </a:cubicBezTo>
                <a:lnTo>
                  <a:pt x="27246" y="16904"/>
                </a:lnTo>
                <a:lnTo>
                  <a:pt x="26613" y="13147"/>
                </a:lnTo>
                <a:lnTo>
                  <a:pt x="26613" y="13147"/>
                </a:lnTo>
                <a:lnTo>
                  <a:pt x="26613" y="13147"/>
                </a:lnTo>
                <a:lnTo>
                  <a:pt x="26613" y="13147"/>
                </a:lnTo>
                <a:lnTo>
                  <a:pt x="26613" y="13147"/>
                </a:lnTo>
                <a:lnTo>
                  <a:pt x="26613" y="13147"/>
                </a:lnTo>
                <a:cubicBezTo>
                  <a:pt x="26613" y="8765"/>
                  <a:pt x="26613" y="8139"/>
                  <a:pt x="27246" y="8139"/>
                </a:cubicBezTo>
                <a:lnTo>
                  <a:pt x="27246" y="8139"/>
                </a:lnTo>
                <a:lnTo>
                  <a:pt x="27246" y="8139"/>
                </a:lnTo>
                <a:lnTo>
                  <a:pt x="27246" y="8139"/>
                </a:lnTo>
                <a:lnTo>
                  <a:pt x="27246" y="8139"/>
                </a:lnTo>
                <a:lnTo>
                  <a:pt x="27246" y="8139"/>
                </a:lnTo>
                <a:cubicBezTo>
                  <a:pt x="27880" y="8139"/>
                  <a:pt x="43087" y="23792"/>
                  <a:pt x="43087" y="24418"/>
                </a:cubicBezTo>
                <a:lnTo>
                  <a:pt x="43087" y="24418"/>
                </a:lnTo>
                <a:lnTo>
                  <a:pt x="43087" y="24418"/>
                </a:lnTo>
                <a:lnTo>
                  <a:pt x="43087" y="24418"/>
                </a:lnTo>
                <a:lnTo>
                  <a:pt x="43087" y="24418"/>
                </a:lnTo>
                <a:lnTo>
                  <a:pt x="43087" y="24418"/>
                </a:lnTo>
                <a:cubicBezTo>
                  <a:pt x="43720" y="25044"/>
                  <a:pt x="41820" y="28174"/>
                  <a:pt x="34216" y="36314"/>
                </a:cubicBezTo>
                <a:lnTo>
                  <a:pt x="34216" y="36314"/>
                </a:lnTo>
                <a:lnTo>
                  <a:pt x="34216" y="36314"/>
                </a:lnTo>
                <a:lnTo>
                  <a:pt x="34216" y="36314"/>
                </a:lnTo>
                <a:lnTo>
                  <a:pt x="34216" y="36314"/>
                </a:lnTo>
                <a:lnTo>
                  <a:pt x="34216" y="36314"/>
                </a:lnTo>
                <a:cubicBezTo>
                  <a:pt x="31048" y="40070"/>
                  <a:pt x="27880" y="43200"/>
                  <a:pt x="27246" y="43200"/>
                </a:cubicBezTo>
                <a:lnTo>
                  <a:pt x="27246" y="43200"/>
                </a:lnTo>
                <a:lnTo>
                  <a:pt x="27246" y="43200"/>
                </a:lnTo>
                <a:lnTo>
                  <a:pt x="27246" y="43200"/>
                </a:lnTo>
                <a:lnTo>
                  <a:pt x="27246" y="43200"/>
                </a:lnTo>
                <a:lnTo>
                  <a:pt x="27246" y="43200"/>
                </a:lnTo>
                <a:cubicBezTo>
                  <a:pt x="26613" y="43200"/>
                  <a:pt x="26613" y="42574"/>
                  <a:pt x="27246" y="38818"/>
                </a:cubicBezTo>
                <a:lnTo>
                  <a:pt x="27246" y="38818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1" name="Shape 1121"/>
          <p:cNvSpPr>
            <a:spLocks noGrp="1" noChangeArrowheads="1"/>
          </p:cNvSpPr>
          <p:nvPr/>
        </p:nvSpPr>
        <p:spPr>
          <a:xfrm>
            <a:off x="5157415" y="2796406"/>
            <a:ext cx="3866852" cy="3503823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199" y="43200"/>
                </a:lnTo>
                <a:lnTo>
                  <a:pt x="43199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2" name="Shape 1122"/>
          <p:cNvSpPr>
            <a:spLocks noGrp="1" noChangeArrowheads="1"/>
          </p:cNvSpPr>
          <p:nvPr/>
        </p:nvSpPr>
        <p:spPr>
          <a:xfrm>
            <a:off x="474129" y="3899482"/>
            <a:ext cx="3826780" cy="2272679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eaeaea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default">
      <a:majorFont>
        <a:latin typeface="3649848"/>
        <a:ea typeface=""/>
        <a:cs typeface=""/>
      </a:majorFont>
      <a:minorFont>
        <a:latin typeface="Georgia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</dc:creator>
  <cp:lastModifiedBy>teamlab</cp:lastModifiedBy>
  <cp:revision>1</cp:revision>
</cp:coreProperties>
</file>