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40000" type="screen4x3"/>
  <p:notesSz cx="6840000" cy="9144000"/>
  <p:defaultTextStyle>
    <a:lvl1pPr marL="0" indent="0" algn="l">
      <a:defRPr sz="1800" b="0" i="0">
        <a:solidFill>
          <a:srgbClr val="000000"/>
        </a:solidFill>
        <a:latin typeface="Georgia"/>
      </a:defRPr>
    </a:lvl1pPr>
    <a:lvl2pPr marL="457200" indent="0" algn="l">
      <a:defRPr sz="1800" b="0" i="0">
        <a:solidFill>
          <a:srgbClr val="000000"/>
        </a:solidFill>
        <a:latin typeface="Georgia"/>
      </a:defRPr>
    </a:lvl2pPr>
    <a:lvl3pPr marL="914400" indent="0" algn="l">
      <a:defRPr sz="1800" b="0" i="0">
        <a:solidFill>
          <a:srgbClr val="000000"/>
        </a:solidFill>
        <a:latin typeface="Georgia"/>
      </a:defRPr>
    </a:lvl3pPr>
    <a:lvl4pPr marL="1371600" indent="0" algn="l">
      <a:defRPr sz="1800" b="0" i="0">
        <a:solidFill>
          <a:srgbClr val="000000"/>
        </a:solidFill>
        <a:latin typeface="Georgia"/>
      </a:defRPr>
    </a:lvl4pPr>
    <a:lvl5pPr marL="1828800" indent="0" algn="l">
      <a:defRPr sz="1800" b="0" i="0">
        <a:solidFill>
          <a:srgbClr val="000000"/>
        </a:solidFill>
        <a:latin typeface="Georgia"/>
      </a:defRPr>
    </a:lvl5pPr>
    <a:lvl6pPr marL="2286000" indent="0" algn="l">
      <a:defRPr sz="1800" b="0" i="0">
        <a:solidFill>
          <a:srgbClr val="000000"/>
        </a:solidFill>
        <a:latin typeface="Georgia"/>
      </a:defRPr>
    </a:lvl6pPr>
    <a:lvl7pPr marL="2743200" indent="0" algn="l">
      <a:defRPr sz="1800" b="0" i="0">
        <a:solidFill>
          <a:srgbClr val="000000"/>
        </a:solidFill>
        <a:latin typeface="Georgia"/>
      </a:defRPr>
    </a:lvl7pPr>
    <a:lvl8pPr marL="3200400" indent="0" algn="l">
      <a:defRPr sz="1800" b="0" i="0">
        <a:solidFill>
          <a:srgbClr val="000000"/>
        </a:solidFill>
        <a:latin typeface="Georgia"/>
      </a:defRPr>
    </a:lvl8pPr>
    <a:lvl9pPr marL="3657600" indent="0" algn="l">
      <a:defRPr sz="1800" b="0" i="0">
        <a:solidFill>
          <a:srgbClr val="000000"/>
        </a:solidFill>
        <a:latin typeface="Georgi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ChangeArrowheads="1"/>
          </p:cNvSpPr>
          <p:nvPr>
            <p:ph type="body" idx="1"/>
          </p:nvPr>
        </p:nvSpPr>
        <p:spPr>
          <a:xfrm>
            <a:off x="533400" y="1628775"/>
            <a:ext cx="8201025" cy="1428750"/>
          </a:xfrm>
        </p:spPr>
        <p:txBody>
          <a:bodyPr lIns="0" tIns="0" rIns="0" bIns="0"/>
          <a:lstStyle>
            <a:lvl1pPr marL="0" indent="0" algn="l">
              <a:defRPr sz="3600">
                <a:solidFill>
                  <a:srgbClr val="eaeaea"/>
                </a:solidFill>
              </a:defRPr>
            </a:lvl1pPr>
            <a:lvl2pPr marL="457200" indent="0" algn="ctr">
              <a:defRPr>
                <a:solidFill>
                  <a:srgbClr val="efefef"/>
                </a:solidFill>
              </a:defRPr>
            </a:lvl2pPr>
            <a:lvl3pPr marL="914400" indent="0" algn="ctr">
              <a:defRPr>
                <a:solidFill>
                  <a:srgbClr val="efefef"/>
                </a:solidFill>
              </a:defRPr>
            </a:lvl3pPr>
            <a:lvl4pPr marL="1371600" indent="0" algn="ctr">
              <a:defRPr>
                <a:solidFill>
                  <a:srgbClr val="efefef"/>
                </a:solidFill>
              </a:defRPr>
            </a:lvl4pPr>
            <a:lvl5pPr marL="1828800" indent="0" algn="ctr">
              <a:defRPr>
                <a:solidFill>
                  <a:srgbClr val="efefef"/>
                </a:solidFill>
              </a:defRPr>
            </a:lvl5pPr>
            <a:lvl6pPr marL="2286000" indent="0" algn="ctr">
              <a:defRPr>
                <a:solidFill>
                  <a:srgbClr val="efefef"/>
                </a:solidFill>
              </a:defRPr>
            </a:lvl6pPr>
            <a:lvl7pPr marL="2743200" indent="0" algn="ctr">
              <a:defRPr>
                <a:solidFill>
                  <a:srgbClr val="efefef"/>
                </a:solidFill>
              </a:defRPr>
            </a:lvl7pPr>
            <a:lvl8pPr marL="3200400" indent="0" algn="ctr">
              <a:defRPr>
                <a:solidFill>
                  <a:srgbClr val="efefef"/>
                </a:solidFill>
              </a:defRPr>
            </a:lvl8pPr>
            <a:lvl9pPr marL="3657600" indent="0" algn="ctr">
              <a:defRPr>
                <a:solidFill>
                  <a:srgbClr val="efefef"/>
                </a:solidFill>
              </a:defRPr>
            </a:lvl9pPr>
          </a:lstStyle>
          <a:p>
            <a:pPr lvl="0" marL="0" indent="0" algn="l">
              <a:buNone/>
            </a:pPr>
            <a:r>
              <a:rPr sz="3600">
                <a:solidFill>
                  <a:schemeClr val="tx1"/>
                </a:solidFill>
              </a:rPr>
              <a:t>Subtitle</a:t>
            </a:r>
            <a:endParaRPr lang="en-US" sz="3600"/>
          </a:p>
        </p:txBody>
      </p:sp>
      <p:sp>
        <p:nvSpPr>
          <p:cNvPr id="1001" name="Shape 1001"/>
          <p:cNvSpPr>
            <a:spLocks noGrp="1" noChangeArrowheads="1"/>
          </p:cNvSpPr>
          <p:nvPr>
            <p:ph type="title"/>
          </p:nvPr>
        </p:nvSpPr>
        <p:spPr>
          <a:xfrm>
            <a:off x="533400" y="333375"/>
            <a:ext cx="8201025" cy="1285875"/>
          </a:xfrm>
        </p:spPr>
        <p:txBody>
          <a:bodyPr lIns="0" tIns="0" rIns="0" bIns="0"/>
          <a:lstStyle>
            <a:lvl1pPr marL="0" indent="0" algn="l">
              <a:defRPr sz="5400" b="0">
                <a:solidFill>
                  <a:srgbClr val="dedee0"/>
                </a:solidFill>
              </a:defRPr>
            </a:lvl1pPr>
          </a:lstStyle>
          <a:p>
            <a:pPr lvl="0" marL="0" indent="0" algn="l">
              <a:buNone/>
            </a:pPr>
            <a:r>
              <a:rPr sz="5400" b="0">
                <a:solidFill>
                  <a:schemeClr val="tx2"/>
                </a:solidFill>
              </a:rPr>
              <a:t>Title</a:t>
            </a:r>
            <a:endParaRPr lang="en-US" sz="5400"/>
          </a:p>
        </p:txBody>
      </p:sp>
      <p:sp>
        <p:nvSpPr>
          <p:cNvPr id="1002" name="Shape 1002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eaeaea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chemeClr val="tx1"/>
                </a:solidFill>
              </a:rPr>
              <a:t>02.08.2011</a:t>
            </a:r>
            <a:endParaRPr lang="en-US" sz="1600"/>
          </a:p>
        </p:txBody>
      </p:sp>
      <p:sp>
        <p:nvSpPr>
          <p:cNvPr id="1003" name="Shape 1003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04" name="Shape 1004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eaeaea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chemeClr val="tx1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49" name="Shape 1049"/>
          <p:cNvSpPr>
            <a:spLocks noGrp="1" noChangeArrowheads="1"/>
          </p:cNvSpPr>
          <p:nvPr>
            <p:ph type="body" idx="1"/>
          </p:nvPr>
        </p:nvSpPr>
        <p:spPr>
          <a:xfrm>
            <a:off x="390525" y="1400175"/>
            <a:ext cx="8420100" cy="466725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50" name="Shape 1050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51" name="Shape 1051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52" name="Shape 1052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10550" cy="483870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54" name="Shape 1054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55" name="Shape 1055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57" name="Shape 1057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06" name="Shape 1006"/>
          <p:cNvSpPr>
            <a:spLocks noGrp="1" noChangeArrowheads="1"/>
          </p:cNvSpPr>
          <p:nvPr>
            <p:ph type="body" idx="1"/>
          </p:nvPr>
        </p:nvSpPr>
        <p:spPr>
          <a:xfrm>
            <a:off x="390525" y="1400175"/>
            <a:ext cx="8420100" cy="466725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07" name="Shape 1007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08" name="Shape 1008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09" name="Shape 1009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>
            <a:spLocks noGrp="1" noChangeArrowheads="1"/>
          </p:cNvSpPr>
          <p:nvPr>
            <p:ph type="title"/>
          </p:nvPr>
        </p:nvSpPr>
        <p:spPr>
          <a:xfrm>
            <a:off x="533400" y="257175"/>
            <a:ext cx="8058150" cy="781050"/>
          </a:xfrm>
        </p:spPr>
        <p:txBody>
          <a:bodyPr lIns="0" tIns="0" rIns="0" bIns="0"/>
          <a:lstStyle>
            <a:lvl1pPr marL="0" indent="0" algn="l">
              <a:defRPr sz="4000" b="1"/>
            </a:lvl1pPr>
          </a:lstStyle>
          <a:p>
            <a:pPr lvl="0" marL="0" indent="0" algn="l">
              <a:buNone/>
            </a:pPr>
            <a:r>
              <a:rPr sz="4000" b="1"/>
              <a:t>TITLE</a:t>
            </a:r>
            <a:endParaRPr lang="en-US" sz="4000"/>
          </a:p>
        </p:txBody>
      </p:sp>
      <p:sp>
        <p:nvSpPr>
          <p:cNvPr id="1011" name="Shape 1011"/>
          <p:cNvSpPr>
            <a:spLocks noGrp="1" noChangeArrowheads="1"/>
          </p:cNvSpPr>
          <p:nvPr>
            <p:ph type="body" idx="1"/>
          </p:nvPr>
        </p:nvSpPr>
        <p:spPr>
          <a:xfrm>
            <a:off x="609600" y="1333500"/>
            <a:ext cx="7991475" cy="4591050"/>
          </a:xfrm>
        </p:spPr>
        <p:txBody>
          <a:bodyPr lIns="0" tIns="0" rIns="0" bIns="0"/>
          <a:lstStyle>
            <a:lvl1pPr marL="0" indent="0">
              <a:defRPr sz="2000">
                <a:solidFill>
                  <a:srgbClr val="000000"/>
                </a:solidFill>
              </a:defRPr>
            </a:lvl1pPr>
            <a:lvl2pPr marL="457200" indent="0">
              <a:defRPr sz="1800">
                <a:solidFill>
                  <a:srgbClr val="3f3f3f"/>
                </a:solidFill>
              </a:defRPr>
            </a:lvl2pPr>
            <a:lvl3pPr marL="914400" indent="0">
              <a:defRPr sz="1600">
                <a:solidFill>
                  <a:srgbClr val="3f3f3f"/>
                </a:solidFill>
              </a:defRPr>
            </a:lvl3pPr>
            <a:lvl4pPr marL="1371600" indent="0">
              <a:defRPr sz="1400">
                <a:solidFill>
                  <a:srgbClr val="3f3f3f"/>
                </a:solidFill>
              </a:defRPr>
            </a:lvl4pPr>
            <a:lvl5pPr marL="1828800" indent="0">
              <a:defRPr sz="1400">
                <a:solidFill>
                  <a:srgbClr val="3f3f3f"/>
                </a:solidFill>
              </a:defRPr>
            </a:lvl5pPr>
            <a:lvl6pPr marL="2286000" indent="0">
              <a:defRPr sz="1400">
                <a:solidFill>
                  <a:srgbClr val="3f3f3f"/>
                </a:solidFill>
              </a:defRPr>
            </a:lvl6pPr>
            <a:lvl7pPr marL="2743200" indent="0">
              <a:defRPr sz="1400">
                <a:solidFill>
                  <a:srgbClr val="3f3f3f"/>
                </a:solidFill>
              </a:defRPr>
            </a:lvl7pPr>
            <a:lvl8pPr marL="3200400" indent="0">
              <a:defRPr sz="1400">
                <a:solidFill>
                  <a:srgbClr val="3f3f3f"/>
                </a:solidFill>
              </a:defRPr>
            </a:lvl8pPr>
            <a:lvl9pPr marL="3657600" indent="0">
              <a:defRPr sz="1400">
                <a:solidFill>
                  <a:srgbClr val="3f3f3f"/>
                </a:solidFill>
              </a:defRPr>
            </a:lvl9pPr>
          </a:lstStyle>
          <a:p>
            <a:pPr lvl="0" marL="0" indent="0">
              <a:buNone/>
            </a:pPr>
            <a:r>
              <a:rPr sz="200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012" name="Shape 1012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13" name="Shape 1013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14" name="Shape 1014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16" name="Shape 1016"/>
          <p:cNvSpPr>
            <a:spLocks noGrp="1" noChangeArrowheads="1"/>
          </p:cNvSpPr>
          <p:nvPr>
            <p:ph type="body" idx="1"/>
          </p:nvPr>
        </p:nvSpPr>
        <p:spPr>
          <a:xfrm>
            <a:off x="457200" y="1400175"/>
            <a:ext cx="40386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17" name="Shape 1017"/>
          <p:cNvSpPr>
            <a:spLocks noGrp="1" noChangeArrowheads="1"/>
          </p:cNvSpPr>
          <p:nvPr>
            <p:ph type="body" idx="1"/>
          </p:nvPr>
        </p:nvSpPr>
        <p:spPr>
          <a:xfrm>
            <a:off x="4648200" y="1400175"/>
            <a:ext cx="40386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18" name="Shape 1018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19" name="Shape 1019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20" name="Shape 1020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>
            <a:lvl1pPr marL="0" indent="0">
              <a:defRPr/>
            </a:lvl1pPr>
          </a:lstStyle>
          <a:p>
            <a:pPr lvl="0" marL="0" indent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22" name="Shape 1022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4038600" cy="628650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2400" b="1"/>
              <a:t>Text</a:t>
            </a:r>
          </a:p>
        </p:txBody>
      </p:sp>
      <p:sp>
        <p:nvSpPr>
          <p:cNvPr id="1023" name="Shape 1023"/>
          <p:cNvSpPr>
            <a:spLocks noGrp="1" noChangeArrowheads="1"/>
          </p:cNvSpPr>
          <p:nvPr>
            <p:ph type="body" idx="1"/>
          </p:nvPr>
        </p:nvSpPr>
        <p:spPr>
          <a:xfrm>
            <a:off x="457200" y="2162175"/>
            <a:ext cx="4038600" cy="3933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24" name="Shape 1024"/>
          <p:cNvSpPr>
            <a:spLocks noGrp="1" noChangeArrowheads="1"/>
          </p:cNvSpPr>
          <p:nvPr>
            <p:ph type="body" idx="1"/>
          </p:nvPr>
        </p:nvSpPr>
        <p:spPr>
          <a:xfrm>
            <a:off x="4638675" y="1333500"/>
            <a:ext cx="4038600" cy="628650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2400" b="1"/>
              <a:t>Text</a:t>
            </a:r>
          </a:p>
        </p:txBody>
      </p:sp>
      <p:sp>
        <p:nvSpPr>
          <p:cNvPr id="1025" name="Shape 1025"/>
          <p:cNvSpPr>
            <a:spLocks noGrp="1" noChangeArrowheads="1"/>
          </p:cNvSpPr>
          <p:nvPr>
            <p:ph type="body" idx="1"/>
          </p:nvPr>
        </p:nvSpPr>
        <p:spPr>
          <a:xfrm>
            <a:off x="4638675" y="2162175"/>
            <a:ext cx="4038600" cy="3933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26" name="Shape 1026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28" name="Shape 1028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30" name="Shape 1030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1" name="Shape 1031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32" name="Shape 1032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4" name="Shape 1034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35" name="Shape 103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 noChangeArrowheads="1"/>
          </p:cNvSpPr>
          <p:nvPr>
            <p:ph type="body" idx="1"/>
          </p:nvPr>
        </p:nvSpPr>
        <p:spPr>
          <a:xfrm>
            <a:off x="3571875" y="1400175"/>
            <a:ext cx="51054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800"/>
              <a:t>Text</a:t>
            </a:r>
          </a:p>
          <a:p>
            <a:pPr lvl="0">
              <a:buChar char="•"/>
            </a:pPr>
            <a:r>
              <a:rPr sz="2400"/>
              <a:t>Second level</a:t>
            </a:r>
          </a:p>
          <a:p>
            <a:pPr lvl="0">
              <a:buChar char="•"/>
            </a:pPr>
            <a:r>
              <a:rPr sz="2000"/>
              <a:t>Third level</a:t>
            </a:r>
          </a:p>
          <a:p>
            <a:pPr lvl="0">
              <a:buChar char="•"/>
            </a:pPr>
            <a:r>
              <a:rPr sz="1800"/>
              <a:t>Fourth level</a:t>
            </a:r>
          </a:p>
          <a:p>
            <a:pPr lvl="0">
              <a:buChar char="•"/>
            </a:pPr>
            <a:r>
              <a:rPr sz="1800"/>
              <a:t>Fifth level</a:t>
            </a:r>
            <a:endParaRPr lang="en-US" sz="1800"/>
          </a:p>
        </p:txBody>
      </p:sp>
      <p:sp>
        <p:nvSpPr>
          <p:cNvPr id="1037" name="Shape 1037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3000375" cy="4676775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1400"/>
              <a:t>Text</a:t>
            </a:r>
          </a:p>
        </p:txBody>
      </p:sp>
      <p:sp>
        <p:nvSpPr>
          <p:cNvPr id="1038" name="Shape 1038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9" name="Shape 1039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40" name="Shape 1040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41" name="Shape 1041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>
            <a:spLocks noGrp="1" noChangeArrowheads="1"/>
          </p:cNvSpPr>
          <p:nvPr>
            <p:ph type="pic" idx="1"/>
          </p:nvPr>
        </p:nvSpPr>
        <p:spPr>
          <a:xfrm>
            <a:off x="1790700" y="1333500"/>
            <a:ext cx="5486400" cy="3733800"/>
          </a:xfrm>
        </p:spPr>
        <p:txBody>
          <a:bodyPr lIns="0" tIns="0" rIns="0" bIns="0"/>
          <a:lstStyle>
            <a:lvl1pPr marL="0" indent="0">
              <a:defRPr sz="3200"/>
            </a:lvl1pPr>
            <a:lvl2pPr marL="457200" indent="0">
              <a:defRPr sz="2800"/>
            </a:lvl2pPr>
            <a:lvl3pPr marL="914400" indent="0">
              <a:defRPr sz="2400"/>
            </a:lvl3pPr>
            <a:lvl4pPr marL="1371600" indent="0">
              <a:defRPr sz="2000"/>
            </a:lvl4pPr>
            <a:lvl5pPr marL="1828800" indent="0">
              <a:defRPr sz="2000"/>
            </a:lvl5pPr>
            <a:lvl6pPr marL="2286000" indent="0">
              <a:defRPr sz="2000"/>
            </a:lvl6pPr>
            <a:lvl7pPr marL="2743200" indent="0">
              <a:defRPr sz="2000"/>
            </a:lvl7pPr>
            <a:lvl8pPr marL="3200400" indent="0">
              <a:defRPr sz="2000"/>
            </a:lvl8pPr>
            <a:lvl9pPr marL="3657600" indent="0">
              <a:defRPr sz="2000"/>
            </a:lvl9pPr>
          </a:lstStyle>
          <a:p>
            <a:pPr lvl="0" marL="0" indent="0">
              <a:buNone/>
            </a:pPr>
            <a:r>
              <a:rPr sz="3200"/>
              <a:t>Вставка рисунка</a:t>
            </a:r>
            <a:endParaRPr lang="en-US" sz="3200"/>
          </a:p>
        </p:txBody>
      </p:sp>
      <p:sp>
        <p:nvSpPr>
          <p:cNvPr id="1043" name="Shape 1043"/>
          <p:cNvSpPr>
            <a:spLocks noGrp="1" noChangeArrowheads="1"/>
          </p:cNvSpPr>
          <p:nvPr>
            <p:ph type="body" idx="1"/>
          </p:nvPr>
        </p:nvSpPr>
        <p:spPr>
          <a:xfrm>
            <a:off x="1790700" y="5067300"/>
            <a:ext cx="5486400" cy="1057275"/>
          </a:xfrm>
        </p:spPr>
        <p:txBody>
          <a:bodyPr lIns="0" tIns="0" rIns="0" bIns="0"/>
          <a:lstStyle>
            <a:lvl1pPr marL="0" indent="0">
              <a:defRPr sz="2400"/>
            </a:lvl1pPr>
            <a:lvl2pPr marL="457200" indent="0">
              <a:defRPr sz="1200"/>
            </a:lvl2pPr>
            <a:lvl3pPr marL="914400" indent="0">
              <a:defRPr sz="1000"/>
            </a:lvl3pPr>
            <a:lvl4pPr marL="1371600" indent="0">
              <a:defRPr sz="900"/>
            </a:lvl4pPr>
            <a:lvl5pPr marL="1828800" indent="0">
              <a:defRPr sz="900"/>
            </a:lvl5pPr>
            <a:lvl6pPr marL="2286000" indent="0">
              <a:defRPr sz="900"/>
            </a:lvl6pPr>
            <a:lvl7pPr marL="2743200" indent="0">
              <a:defRPr sz="900"/>
            </a:lvl7pPr>
            <a:lvl8pPr marL="3200400" indent="0">
              <a:defRPr sz="900"/>
            </a:lvl8pPr>
            <a:lvl9pPr marL="3657600" indent="0">
              <a:defRPr sz="900"/>
            </a:lvl9pPr>
          </a:lstStyle>
          <a:p>
            <a:pPr lvl="0" marL="0" indent="0">
              <a:buNone/>
            </a:pPr>
            <a:r>
              <a:rPr sz="2400"/>
              <a:t>Text</a:t>
            </a:r>
          </a:p>
        </p:txBody>
      </p:sp>
      <p:sp>
        <p:nvSpPr>
          <p:cNvPr id="1044" name="Shape 1044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45" name="Shape 1045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46" name="Shape 104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47" name="Shape 1047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>
        <a:defRPr sz="4000" b="0" i="0">
          <a:solidFill>
            <a:srgbClr val="ffffff"/>
          </a:solidFill>
          <a:latin typeface="Georgia"/>
        </a:defRPr>
      </a:lvl1pPr>
      <a:lvl2pPr marL="457200" indent="0" algn="l">
        <a:defRPr sz="1800" b="0" i="0">
          <a:solidFill>
            <a:srgbClr val="303030"/>
          </a:solidFill>
          <a:latin typeface="Georgia"/>
        </a:defRPr>
      </a:lvl2pPr>
      <a:lvl3pPr marL="914400" indent="0" algn="l">
        <a:defRPr sz="1800" b="0" i="0">
          <a:solidFill>
            <a:srgbClr val="303030"/>
          </a:solidFill>
          <a:latin typeface="Georgia"/>
        </a:defRPr>
      </a:lvl3pPr>
      <a:lvl4pPr marL="1371600" indent="0" algn="l">
        <a:defRPr sz="1800" b="0" i="0">
          <a:solidFill>
            <a:srgbClr val="303030"/>
          </a:solidFill>
          <a:latin typeface="Georgia"/>
        </a:defRPr>
      </a:lvl4pPr>
      <a:lvl5pPr marL="1828800" indent="0" algn="l">
        <a:defRPr sz="1800" b="0" i="0">
          <a:solidFill>
            <a:srgbClr val="303030"/>
          </a:solidFill>
          <a:latin typeface="Georgia"/>
        </a:defRPr>
      </a:lvl5pPr>
      <a:lvl6pPr marL="2286000" indent="0" algn="l">
        <a:defRPr sz="1800" b="0" i="0">
          <a:solidFill>
            <a:srgbClr val="303030"/>
          </a:solidFill>
          <a:latin typeface="Georgia"/>
        </a:defRPr>
      </a:lvl6pPr>
      <a:lvl7pPr marL="2743200" indent="0" algn="l">
        <a:defRPr sz="1800" b="0" i="0">
          <a:solidFill>
            <a:srgbClr val="303030"/>
          </a:solidFill>
          <a:latin typeface="Georgia"/>
        </a:defRPr>
      </a:lvl7pPr>
      <a:lvl8pPr marL="3200400" indent="0" algn="l">
        <a:defRPr sz="1800" b="0" i="0">
          <a:solidFill>
            <a:srgbClr val="303030"/>
          </a:solidFill>
          <a:latin typeface="Georgia"/>
        </a:defRPr>
      </a:lvl8pPr>
      <a:lvl9pPr marL="3657600" indent="0" algn="l">
        <a:defRPr sz="1800" b="0" i="0">
          <a:solidFill>
            <a:srgbClr val="303030"/>
          </a:solidFill>
          <a:latin typeface="Georgia"/>
        </a:defRPr>
      </a:lvl9pPr>
    </p:titleStyle>
    <p:bodyStyle>
      <a:lvl1pPr marL="342900" indent="0" algn="l">
        <a:defRPr sz="2400" b="0" i="0">
          <a:solidFill>
            <a:srgbClr val="000000"/>
          </a:solidFill>
          <a:latin typeface="Georgia"/>
        </a:defRPr>
      </a:lvl1pPr>
      <a:lvl2pPr marL="752475" indent="0" algn="l">
        <a:defRPr sz="2200" b="0" i="0">
          <a:solidFill>
            <a:srgbClr val="000000"/>
          </a:solidFill>
          <a:latin typeface="Georgia"/>
        </a:defRPr>
      </a:lvl2pPr>
      <a:lvl3pPr marL="1114425" indent="0" algn="l">
        <a:defRPr sz="2000" b="0" i="0">
          <a:solidFill>
            <a:srgbClr val="000000"/>
          </a:solidFill>
          <a:latin typeface="Georgia"/>
        </a:defRPr>
      </a:lvl3pPr>
      <a:lvl4pPr marL="1466850" indent="0" algn="l">
        <a:defRPr sz="1800" b="0" i="0">
          <a:solidFill>
            <a:srgbClr val="000000"/>
          </a:solidFill>
          <a:latin typeface="Georgia"/>
        </a:defRPr>
      </a:lvl4pPr>
      <a:lvl5pPr marL="1790700" indent="0" algn="l">
        <a:defRPr sz="1600" b="0" i="0">
          <a:solidFill>
            <a:srgbClr val="000000"/>
          </a:solidFill>
          <a:latin typeface="Georgia"/>
        </a:defRPr>
      </a:lvl5pPr>
      <a:lvl6pPr marL="2143125" indent="0" algn="l">
        <a:defRPr sz="1400" b="0" i="0">
          <a:solidFill>
            <a:srgbClr val="000000"/>
          </a:solidFill>
          <a:latin typeface="Georgia"/>
        </a:defRPr>
      </a:lvl6pPr>
      <a:lvl7pPr marL="2457450" indent="0" algn="l">
        <a:defRPr sz="1400" b="0" i="0">
          <a:solidFill>
            <a:srgbClr val="000000"/>
          </a:solidFill>
          <a:latin typeface="Georgia"/>
        </a:defRPr>
      </a:lvl7pPr>
      <a:lvl8pPr marL="2781300" indent="0" algn="l">
        <a:defRPr sz="1400" b="0" i="0">
          <a:solidFill>
            <a:srgbClr val="000000"/>
          </a:solidFill>
          <a:latin typeface="Georgia"/>
        </a:defRPr>
      </a:lvl8pPr>
      <a:lvl9pPr marL="3105150" indent="0" algn="l">
        <a:defRPr sz="1400" b="0" i="0">
          <a:solidFill>
            <a:srgbClr val="000000"/>
          </a:solidFill>
          <a:latin typeface="Georgia"/>
        </a:defRPr>
      </a:lvl9pPr>
    </p:bodyStyle>
    <p:otherStyle>
      <a:lvl1pPr marL="0" indent="0" algn="l">
        <a:defRPr sz="1800" b="0" i="0">
          <a:solidFill>
            <a:srgbClr val="000000"/>
          </a:solidFill>
          <a:latin typeface="Georgia"/>
        </a:defRPr>
      </a:lvl1pPr>
      <a:lvl2pPr marL="457200" indent="0" algn="l">
        <a:defRPr sz="1800" b="0" i="0">
          <a:solidFill>
            <a:srgbClr val="000000"/>
          </a:solidFill>
          <a:latin typeface="Georgia"/>
        </a:defRPr>
      </a:lvl2pPr>
      <a:lvl3pPr marL="914400" indent="0" algn="l">
        <a:defRPr sz="1800" b="0" i="0">
          <a:solidFill>
            <a:srgbClr val="000000"/>
          </a:solidFill>
          <a:latin typeface="Georgia"/>
        </a:defRPr>
      </a:lvl3pPr>
      <a:lvl4pPr marL="1371600" indent="0" algn="l">
        <a:defRPr sz="1800" b="0" i="0">
          <a:solidFill>
            <a:srgbClr val="000000"/>
          </a:solidFill>
          <a:latin typeface="Georgia"/>
        </a:defRPr>
      </a:lvl4pPr>
      <a:lvl5pPr marL="1828800" indent="0" algn="l">
        <a:defRPr sz="1800" b="0" i="0">
          <a:solidFill>
            <a:srgbClr val="000000"/>
          </a:solidFill>
          <a:latin typeface="Georgia"/>
        </a:defRPr>
      </a:lvl5pPr>
      <a:lvl6pPr marL="2286000" indent="0" algn="l">
        <a:defRPr sz="1800" b="0" i="0">
          <a:solidFill>
            <a:srgbClr val="000000"/>
          </a:solidFill>
          <a:latin typeface="Georgia"/>
        </a:defRPr>
      </a:lvl6pPr>
      <a:lvl7pPr marL="2743200" indent="0" algn="l">
        <a:defRPr sz="1800" b="0" i="0">
          <a:solidFill>
            <a:srgbClr val="000000"/>
          </a:solidFill>
          <a:latin typeface="Georgia"/>
        </a:defRPr>
      </a:lvl7pPr>
      <a:lvl8pPr marL="3200400" indent="0" algn="l">
        <a:defRPr sz="1800" b="0" i="0">
          <a:solidFill>
            <a:srgbClr val="000000"/>
          </a:solidFill>
          <a:latin typeface="Georgia"/>
        </a:defRPr>
      </a:lvl8pPr>
      <a:lvl9pPr marL="3657600" indent="0" algn="l">
        <a:defRPr sz="1800" b="0" i="0">
          <a:solidFill>
            <a:srgbClr val="000000"/>
          </a:solidFill>
          <a:latin typeface="Georgia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>
            <a:spLocks noGrp="1" noChangeArrowheads="1"/>
          </p:cNvSpPr>
          <p:nvPr/>
        </p:nvSpPr>
        <p:spPr>
          <a:xfrm>
            <a:off x="0" y="-9785"/>
            <a:ext cx="9144930" cy="684873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59" name="Shape 1059"/>
          <p:cNvSpPr>
            <a:spLocks noGrp="1" noChangeArrowheads="1"/>
          </p:cNvSpPr>
          <p:nvPr>
            <p:ph type="title"/>
          </p:nvPr>
        </p:nvSpPr>
        <p:spPr>
          <a:xfrm>
            <a:off x="457200" y="273546"/>
            <a:ext cx="8138145" cy="775096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4800">
                <a:solidFill>
                  <a:srgbClr val="ffffff"/>
                </a:solidFill>
                <a:latin typeface="arial,helvetica,sans-serif"/>
              </a:rPr>
              <a:t>Create presentations online</a:t>
            </a:r>
          </a:p>
        </p:txBody>
      </p:sp>
      <p:sp>
        <p:nvSpPr>
          <p:cNvPr id="1060" name="Shape 1060"/>
          <p:cNvSpPr>
            <a:spLocks noGrp="1" noChangeArrowheads="1"/>
          </p:cNvSpPr>
          <p:nvPr>
            <p:ph type="body" idx="1"/>
          </p:nvPr>
        </p:nvSpPr>
        <p:spPr>
          <a:xfrm>
            <a:off x="457200" y="1572964"/>
            <a:ext cx="8138145" cy="621952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solidFill>
                  <a:srgbClr val="ffffff"/>
                </a:solidFill>
                <a:latin typeface="arial,helvetica,sans-serif"/>
              </a:rPr>
              <a:t>with TeamLab Documents</a:t>
            </a:r>
          </a:p>
        </p:txBody>
      </p:sp>
      <p:sp>
        <p:nvSpPr>
          <p:cNvPr id="1061" name="Shape 1061"/>
          <p:cNvSpPr>
            <a:spLocks noGrp="1" noChangeArrowheads="1"/>
          </p:cNvSpPr>
          <p:nvPr/>
        </p:nvSpPr>
        <p:spPr>
          <a:xfrm>
            <a:off x="3269902" y="6283076"/>
            <a:ext cx="2857500" cy="352425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ffffff"/>
                </a:solidFill>
                <a:latin typeface="arial,helvetica,sans-serif"/>
              </a:rPr>
              <a:t>www.teamlab.com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>
            <a:spLocks noGrp="1" noChangeArrowheads="1"/>
          </p:cNvSpPr>
          <p:nvPr/>
        </p:nvSpPr>
        <p:spPr>
          <a:xfrm>
            <a:off x="0" y="0"/>
            <a:ext cx="9115573" cy="68389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4" name="Shape 1124"/>
          <p:cNvSpPr>
            <a:spLocks noGrp="1" noChangeArrowheads="1"/>
          </p:cNvSpPr>
          <p:nvPr/>
        </p:nvSpPr>
        <p:spPr>
          <a:xfrm>
            <a:off x="0" y="0"/>
            <a:ext cx="9147981" cy="68389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199" y="43200"/>
                </a:lnTo>
                <a:lnTo>
                  <a:pt x="43199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5" name="Shape 1125"/>
          <p:cNvSpPr>
            <a:spLocks noGrp="1" noChangeArrowheads="1"/>
          </p:cNvSpPr>
          <p:nvPr>
            <p:ph type="title"/>
          </p:nvPr>
        </p:nvSpPr>
        <p:spPr>
          <a:xfrm>
            <a:off x="182872" y="225139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solidFill>
                  <a:srgbClr val="ffffff"/>
                </a:solidFill>
                <a:latin typeface="arial,helvetica,sans-serif"/>
              </a:rPr>
              <a:t>Create Your Own Presentation</a:t>
            </a:r>
          </a:p>
        </p:txBody>
      </p:sp>
      <p:sp>
        <p:nvSpPr>
          <p:cNvPr id="1126" name="Shape 1126"/>
          <p:cNvSpPr>
            <a:spLocks noGrp="1" noChangeArrowheads="1"/>
          </p:cNvSpPr>
          <p:nvPr>
            <p:ph type="body" idx="1"/>
          </p:nvPr>
        </p:nvSpPr>
        <p:spPr>
          <a:xfrm>
            <a:off x="365745" y="1367804"/>
            <a:ext cx="8412472" cy="385762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with 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Team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Lab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 Online Office Suite</a:t>
            </a:r>
          </a:p>
        </p:txBody>
      </p:sp>
      <p:sp>
        <p:nvSpPr>
          <p:cNvPr id="1127" name="Shape 1127"/>
          <p:cNvSpPr>
            <a:spLocks noGrp="1" noChangeArrowheads="1"/>
          </p:cNvSpPr>
          <p:nvPr/>
        </p:nvSpPr>
        <p:spPr>
          <a:xfrm>
            <a:off x="76460" y="5980397"/>
            <a:ext cx="8886825" cy="2857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000">
                <a:solidFill>
                  <a:srgbClr val="333333"/>
                </a:solidFill>
                <a:latin typeface="arial,helvetica,sans-serif"/>
              </a:rPr>
              <a:t>Learn more at www.teamlab.com/help/</a:t>
            </a:r>
            <a:r>
              <a:rPr>
                <a:solidFill>
                  <a:srgbClr val="333333"/>
                </a:solidFill>
                <a:latin typeface="arial,helvetica,sans-serif"/>
              </a:rPr>
              <a:t>GettingStarted/Documents.aspx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>
            <a:spLocks noGrp="1" noChangeArrowheads="1"/>
          </p:cNvSpPr>
          <p:nvPr>
            <p:ph type="title"/>
          </p:nvPr>
        </p:nvSpPr>
        <p:spPr>
          <a:xfrm>
            <a:off x="174166" y="216433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Use Online Editor in a Web Browser</a:t>
            </a:r>
          </a:p>
        </p:txBody>
      </p:sp>
      <p:sp>
        <p:nvSpPr>
          <p:cNvPr id="1063" name="Shape 1063"/>
          <p:cNvSpPr>
            <a:spLocks noGrp="1" noChangeArrowheads="1"/>
          </p:cNvSpPr>
          <p:nvPr/>
        </p:nvSpPr>
        <p:spPr>
          <a:xfrm>
            <a:off x="142875" y="1295400"/>
            <a:ext cx="8858250" cy="49625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64" name="Shape 1064"/>
          <p:cNvSpPr>
            <a:spLocks noGrp="1" noChangeArrowheads="1"/>
          </p:cNvSpPr>
          <p:nvPr/>
        </p:nvSpPr>
        <p:spPr>
          <a:xfrm>
            <a:off x="174166" y="1341127"/>
            <a:ext cx="8786961" cy="4880632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65" name="Shape 1065"/>
          <p:cNvSpPr>
            <a:spLocks noGrp="1" noChangeArrowheads="1"/>
          </p:cNvSpPr>
          <p:nvPr/>
        </p:nvSpPr>
        <p:spPr>
          <a:xfrm>
            <a:off x="2513000" y="2688431"/>
            <a:ext cx="3924300" cy="253365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>
                <a:solidFill>
                  <a:srgbClr val="003366"/>
                </a:solidFill>
                <a:latin typeface="arial,helvetica,sans-serif"/>
              </a:rPr>
              <a:t>Create and edit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 presentations right on your TeamLab portal</a:t>
            </a:r>
          </a:p>
          <a:p>
            <a:pPr lvl="0">
              <a:buChar char="•"/>
            </a:pPr>
            <a:r>
              <a:rPr sz="2400">
                <a:solidFill>
                  <a:srgbClr val="003366"/>
                </a:solidFill>
                <a:latin typeface="arial,helvetica,sans-serif"/>
              </a:rPr>
              <a:t>Use the </a:t>
            </a:r>
            <a:r>
              <a:rPr sz="2400">
                <a:solidFill>
                  <a:srgbClr val="003366"/>
                </a:solidFill>
                <a:latin typeface="arial,helvetica,sans-serif"/>
              </a:rPr>
              <a:t>online editor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 that includes all the needed tools</a:t>
            </a:r>
          </a:p>
          <a:p>
            <a:pPr lvl="0">
              <a:buChar char="•"/>
            </a:pPr>
            <a:r>
              <a:rPr sz="2400">
                <a:solidFill>
                  <a:srgbClr val="003366"/>
                </a:solidFill>
                <a:latin typeface="arial,helvetica,sans-serif"/>
              </a:rPr>
              <a:t>Share the presentation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 with your colleagues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>
            <a:spLocks noGrp="1" noChangeArrowheads="1"/>
          </p:cNvSpPr>
          <p:nvPr>
            <p:ph type="title"/>
          </p:nvPr>
        </p:nvSpPr>
        <p:spPr>
          <a:xfrm>
            <a:off x="200322" y="225139"/>
            <a:ext cx="8686762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Select Suitable Themes</a:t>
            </a:r>
          </a:p>
        </p:txBody>
      </p:sp>
      <p:sp>
        <p:nvSpPr>
          <p:cNvPr id="1067" name="Shape 1067"/>
          <p:cNvSpPr>
            <a:spLocks noGrp="1" noChangeArrowheads="1"/>
          </p:cNvSpPr>
          <p:nvPr>
            <p:ph type="body" idx="1"/>
          </p:nvPr>
        </p:nvSpPr>
        <p:spPr>
          <a:xfrm>
            <a:off x="238125" y="2800089"/>
            <a:ext cx="4010025" cy="1876425"/>
          </a:xfrm>
        </p:spPr>
        <p:txBody>
          <a:bodyPr lIns="0" tIns="0" rIns="0" bIns="0"/>
          <a:lstStyle/>
          <a:p>
            <a:pPr lvl="0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Choose a ready-made template which defines the appearance of your presentation</a:t>
            </a:r>
          </a:p>
        </p:txBody>
      </p:sp>
      <p:sp>
        <p:nvSpPr>
          <p:cNvPr id="1068" name="Shape 1068"/>
          <p:cNvSpPr>
            <a:spLocks noGrp="1" noChangeArrowheads="1"/>
          </p:cNvSpPr>
          <p:nvPr/>
        </p:nvSpPr>
        <p:spPr>
          <a:xfrm>
            <a:off x="5048250" y="1219200"/>
            <a:ext cx="1885950" cy="43529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69" name="Shape 1069"/>
          <p:cNvSpPr>
            <a:spLocks noGrp="1" noChangeArrowheads="1"/>
          </p:cNvSpPr>
          <p:nvPr/>
        </p:nvSpPr>
        <p:spPr>
          <a:xfrm>
            <a:off x="4552950" y="2990850"/>
            <a:ext cx="657225" cy="657225"/>
          </a:xfrm>
          <a:custGeom>
            <a:rect l="l" t="t" r="r" b="b"/>
            <a:pathLst>
              <a:path w="43200" h="43200">
                <a:moveTo>
                  <a:pt x="0" y="20660"/>
                </a:moveTo>
                <a:lnTo>
                  <a:pt x="0" y="20660"/>
                </a:lnTo>
                <a:lnTo>
                  <a:pt x="0" y="20660"/>
                </a:lnTo>
                <a:lnTo>
                  <a:pt x="0" y="20660"/>
                </a:lnTo>
                <a:lnTo>
                  <a:pt x="0" y="20660"/>
                </a:lnTo>
                <a:lnTo>
                  <a:pt x="0" y="20660"/>
                </a:lnTo>
                <a:cubicBezTo>
                  <a:pt x="0" y="13773"/>
                  <a:pt x="0" y="6886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8765" y="1878"/>
                  <a:pt x="17530" y="5634"/>
                  <a:pt x="26295" y="9391"/>
                </a:cubicBezTo>
                <a:lnTo>
                  <a:pt x="26295" y="9391"/>
                </a:lnTo>
                <a:lnTo>
                  <a:pt x="26295" y="9391"/>
                </a:lnTo>
                <a:lnTo>
                  <a:pt x="26295" y="9391"/>
                </a:lnTo>
                <a:lnTo>
                  <a:pt x="26295" y="9391"/>
                </a:lnTo>
                <a:lnTo>
                  <a:pt x="26295" y="9391"/>
                </a:lnTo>
                <a:cubicBezTo>
                  <a:pt x="26295" y="5634"/>
                  <a:pt x="26295" y="3130"/>
                  <a:pt x="26921" y="0"/>
                </a:cubicBezTo>
                <a:lnTo>
                  <a:pt x="26921" y="0"/>
                </a:lnTo>
                <a:lnTo>
                  <a:pt x="26921" y="0"/>
                </a:lnTo>
                <a:lnTo>
                  <a:pt x="26921" y="0"/>
                </a:lnTo>
                <a:lnTo>
                  <a:pt x="26921" y="0"/>
                </a:lnTo>
                <a:lnTo>
                  <a:pt x="26921" y="0"/>
                </a:lnTo>
                <a:cubicBezTo>
                  <a:pt x="31930" y="6260"/>
                  <a:pt x="37565" y="13147"/>
                  <a:pt x="43200" y="20660"/>
                </a:cubicBezTo>
                <a:lnTo>
                  <a:pt x="43200" y="20660"/>
                </a:lnTo>
                <a:lnTo>
                  <a:pt x="43200" y="20660"/>
                </a:lnTo>
                <a:lnTo>
                  <a:pt x="43200" y="20660"/>
                </a:lnTo>
                <a:lnTo>
                  <a:pt x="43200" y="20660"/>
                </a:lnTo>
                <a:lnTo>
                  <a:pt x="43200" y="20660"/>
                </a:lnTo>
                <a:cubicBezTo>
                  <a:pt x="38191" y="28800"/>
                  <a:pt x="31930" y="35686"/>
                  <a:pt x="26295" y="43200"/>
                </a:cubicBezTo>
                <a:lnTo>
                  <a:pt x="26295" y="43200"/>
                </a:lnTo>
                <a:lnTo>
                  <a:pt x="26295" y="43200"/>
                </a:lnTo>
                <a:lnTo>
                  <a:pt x="26295" y="43200"/>
                </a:lnTo>
                <a:lnTo>
                  <a:pt x="26295" y="43200"/>
                </a:lnTo>
                <a:lnTo>
                  <a:pt x="26295" y="43200"/>
                </a:lnTo>
                <a:cubicBezTo>
                  <a:pt x="26295" y="39443"/>
                  <a:pt x="26295" y="36313"/>
                  <a:pt x="25669" y="32556"/>
                </a:cubicBezTo>
                <a:lnTo>
                  <a:pt x="25669" y="32556"/>
                </a:lnTo>
                <a:lnTo>
                  <a:pt x="25669" y="32556"/>
                </a:lnTo>
                <a:lnTo>
                  <a:pt x="25669" y="32556"/>
                </a:lnTo>
                <a:lnTo>
                  <a:pt x="25669" y="32556"/>
                </a:lnTo>
                <a:lnTo>
                  <a:pt x="25669" y="32556"/>
                </a:lnTo>
                <a:cubicBezTo>
                  <a:pt x="17530" y="36313"/>
                  <a:pt x="8765" y="39443"/>
                  <a:pt x="0" y="42573"/>
                </a:cubicBezTo>
                <a:lnTo>
                  <a:pt x="0" y="42573"/>
                </a:lnTo>
                <a:lnTo>
                  <a:pt x="0" y="42573"/>
                </a:lnTo>
                <a:lnTo>
                  <a:pt x="0" y="42573"/>
                </a:lnTo>
                <a:lnTo>
                  <a:pt x="0" y="42573"/>
                </a:lnTo>
                <a:lnTo>
                  <a:pt x="0" y="42573"/>
                </a:lnTo>
                <a:cubicBezTo>
                  <a:pt x="0" y="35686"/>
                  <a:pt x="0" y="28173"/>
                  <a:pt x="0" y="20660"/>
                </a:cubicBezTo>
                <a:lnTo>
                  <a:pt x="0" y="2066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0" name="Shape 1070"/>
          <p:cNvSpPr>
            <a:spLocks noGrp="1" noChangeArrowheads="1"/>
          </p:cNvSpPr>
          <p:nvPr/>
        </p:nvSpPr>
        <p:spPr>
          <a:xfrm>
            <a:off x="6229350" y="1809750"/>
            <a:ext cx="1581150" cy="414337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1" name="Shape 1071"/>
          <p:cNvSpPr>
            <a:spLocks noGrp="1" noChangeArrowheads="1"/>
          </p:cNvSpPr>
          <p:nvPr/>
        </p:nvSpPr>
        <p:spPr>
          <a:xfrm>
            <a:off x="7372350" y="2590800"/>
            <a:ext cx="1476375" cy="37528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>
            <a:spLocks noGrp="1" noChangeArrowheads="1"/>
          </p:cNvSpPr>
          <p:nvPr>
            <p:ph type="title"/>
          </p:nvPr>
        </p:nvSpPr>
        <p:spPr>
          <a:xfrm>
            <a:off x="200285" y="225139"/>
            <a:ext cx="8686837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Use Various Layouts</a:t>
            </a:r>
          </a:p>
        </p:txBody>
      </p:sp>
      <p:sp>
        <p:nvSpPr>
          <p:cNvPr id="1073" name="Shape 1073"/>
          <p:cNvSpPr>
            <a:spLocks noGrp="1" noChangeArrowheads="1"/>
          </p:cNvSpPr>
          <p:nvPr>
            <p:ph type="body" idx="1"/>
          </p:nvPr>
        </p:nvSpPr>
        <p:spPr>
          <a:xfrm>
            <a:off x="457200" y="2200275"/>
            <a:ext cx="4019550" cy="3867150"/>
          </a:xfrm>
          <a:custGeom>
            <a:gdLst>
              <a:gd name="_l" fmla="*/ w 0 100000"/>
              <a:gd name="_t" fmla="*/ h 0 100000"/>
              <a:gd name="_r" fmla="*/ w 100000 100000"/>
              <a:gd name="_b" fmla="*/ h 19087 100000"/>
            </a:gdLst>
            <a:rect l="_l" t="_t" r="_r" b="_b"/>
            <a:pathLst>
              <a:path w="43200" h="4320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>
              <a:buNone/>
            </a:pPr>
            <a:r>
              <a:rPr>
                <a:solidFill>
                  <a:srgbClr val="333333"/>
                </a:solidFill>
                <a:latin typeface="arial,helvetica,sans-serif"/>
              </a:rPr>
              <a:t>Select a page layout and apply it to a current slide</a:t>
            </a:r>
          </a:p>
        </p:txBody>
      </p:sp>
      <p:sp>
        <p:nvSpPr>
          <p:cNvPr id="1074" name="Shape 1074"/>
          <p:cNvSpPr>
            <a:spLocks noGrp="1" noChangeArrowheads="1"/>
          </p:cNvSpPr>
          <p:nvPr/>
        </p:nvSpPr>
        <p:spPr>
          <a:xfrm>
            <a:off x="6162675" y="1276350"/>
            <a:ext cx="2324100" cy="50387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5" name="Shape 1075"/>
          <p:cNvSpPr>
            <a:spLocks noGrp="1" noChangeArrowheads="1"/>
          </p:cNvSpPr>
          <p:nvPr/>
        </p:nvSpPr>
        <p:spPr>
          <a:xfrm>
            <a:off x="5219700" y="3209925"/>
            <a:ext cx="647700" cy="647699"/>
          </a:xfrm>
          <a:custGeom>
            <a:rect l="l" t="t" r="r" b="b"/>
            <a:pathLst>
              <a:path w="43200" h="43200">
                <a:moveTo>
                  <a:pt x="0" y="20964"/>
                </a:moveTo>
                <a:lnTo>
                  <a:pt x="0" y="20964"/>
                </a:lnTo>
                <a:lnTo>
                  <a:pt x="0" y="20964"/>
                </a:lnTo>
                <a:lnTo>
                  <a:pt x="0" y="20964"/>
                </a:lnTo>
                <a:lnTo>
                  <a:pt x="0" y="20964"/>
                </a:lnTo>
                <a:lnTo>
                  <a:pt x="0" y="20964"/>
                </a:lnTo>
                <a:cubicBezTo>
                  <a:pt x="0" y="13976"/>
                  <a:pt x="0" y="6352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8894" y="1905"/>
                  <a:pt x="17152" y="5717"/>
                  <a:pt x="26047" y="8894"/>
                </a:cubicBezTo>
                <a:lnTo>
                  <a:pt x="26047" y="8894"/>
                </a:lnTo>
                <a:lnTo>
                  <a:pt x="26047" y="8894"/>
                </a:lnTo>
                <a:lnTo>
                  <a:pt x="26047" y="8894"/>
                </a:lnTo>
                <a:lnTo>
                  <a:pt x="26047" y="8894"/>
                </a:lnTo>
                <a:lnTo>
                  <a:pt x="26047" y="8894"/>
                </a:lnTo>
                <a:cubicBezTo>
                  <a:pt x="26682" y="5717"/>
                  <a:pt x="26047" y="2541"/>
                  <a:pt x="26682" y="0"/>
                </a:cubicBezTo>
                <a:lnTo>
                  <a:pt x="26682" y="0"/>
                </a:lnTo>
                <a:lnTo>
                  <a:pt x="26682" y="0"/>
                </a:lnTo>
                <a:lnTo>
                  <a:pt x="26682" y="0"/>
                </a:lnTo>
                <a:lnTo>
                  <a:pt x="26682" y="0"/>
                </a:lnTo>
                <a:lnTo>
                  <a:pt x="26682" y="0"/>
                </a:lnTo>
                <a:cubicBezTo>
                  <a:pt x="32400" y="6352"/>
                  <a:pt x="38117" y="13341"/>
                  <a:pt x="43200" y="20329"/>
                </a:cubicBezTo>
                <a:lnTo>
                  <a:pt x="43200" y="20329"/>
                </a:lnTo>
                <a:lnTo>
                  <a:pt x="43200" y="20329"/>
                </a:lnTo>
                <a:lnTo>
                  <a:pt x="43200" y="20329"/>
                </a:lnTo>
                <a:lnTo>
                  <a:pt x="43200" y="20329"/>
                </a:lnTo>
                <a:lnTo>
                  <a:pt x="43200" y="20329"/>
                </a:lnTo>
                <a:cubicBezTo>
                  <a:pt x="38117" y="28588"/>
                  <a:pt x="32400" y="35576"/>
                  <a:pt x="26682" y="43200"/>
                </a:cubicBezTo>
                <a:lnTo>
                  <a:pt x="26682" y="43200"/>
                </a:lnTo>
                <a:lnTo>
                  <a:pt x="26682" y="43200"/>
                </a:lnTo>
                <a:lnTo>
                  <a:pt x="26682" y="43200"/>
                </a:lnTo>
                <a:lnTo>
                  <a:pt x="26682" y="43200"/>
                </a:lnTo>
                <a:lnTo>
                  <a:pt x="26682" y="43200"/>
                </a:lnTo>
                <a:cubicBezTo>
                  <a:pt x="26047" y="40023"/>
                  <a:pt x="26047" y="36211"/>
                  <a:pt x="26047" y="33035"/>
                </a:cubicBezTo>
                <a:lnTo>
                  <a:pt x="26047" y="33035"/>
                </a:lnTo>
                <a:lnTo>
                  <a:pt x="26047" y="33035"/>
                </a:lnTo>
                <a:lnTo>
                  <a:pt x="26047" y="33035"/>
                </a:lnTo>
                <a:lnTo>
                  <a:pt x="26047" y="33035"/>
                </a:lnTo>
                <a:lnTo>
                  <a:pt x="26047" y="33035"/>
                </a:lnTo>
                <a:cubicBezTo>
                  <a:pt x="17788" y="36211"/>
                  <a:pt x="8258" y="39388"/>
                  <a:pt x="0" y="42564"/>
                </a:cubicBezTo>
                <a:lnTo>
                  <a:pt x="0" y="42564"/>
                </a:lnTo>
                <a:lnTo>
                  <a:pt x="0" y="42564"/>
                </a:lnTo>
                <a:lnTo>
                  <a:pt x="0" y="42564"/>
                </a:lnTo>
                <a:lnTo>
                  <a:pt x="0" y="42564"/>
                </a:lnTo>
                <a:lnTo>
                  <a:pt x="0" y="42564"/>
                </a:lnTo>
                <a:cubicBezTo>
                  <a:pt x="0" y="35576"/>
                  <a:pt x="0" y="27952"/>
                  <a:pt x="0" y="20964"/>
                </a:cubicBezTo>
                <a:lnTo>
                  <a:pt x="0" y="2096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6" name="Shape 1076"/>
          <p:cNvSpPr>
            <a:spLocks noGrp="1" noChangeArrowheads="1"/>
          </p:cNvSpPr>
          <p:nvPr/>
        </p:nvSpPr>
        <p:spPr>
          <a:xfrm>
            <a:off x="590550" y="3219450"/>
            <a:ext cx="3762375" cy="2752724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>
            <a:spLocks noGrp="1" noChangeArrowheads="1"/>
          </p:cNvSpPr>
          <p:nvPr>
            <p:ph type="title"/>
          </p:nvPr>
        </p:nvSpPr>
        <p:spPr>
          <a:xfrm>
            <a:off x="182872" y="225139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Add and Format Your Text</a:t>
            </a:r>
          </a:p>
        </p:txBody>
      </p:sp>
      <p:sp>
        <p:nvSpPr>
          <p:cNvPr id="1078" name="Shape 1078"/>
          <p:cNvSpPr>
            <a:spLocks noGrp="1" noChangeArrowheads="1"/>
          </p:cNvSpPr>
          <p:nvPr/>
        </p:nvSpPr>
        <p:spPr>
          <a:xfrm>
            <a:off x="1010208" y="1886768"/>
            <a:ext cx="7620000" cy="1562100"/>
          </a:xfrm>
        </p:spPr>
        <p:txBody>
          <a:bodyPr lIns="0" tIns="0" rIns="0" bIns="0"/>
          <a:lstStyle/>
          <a:p>
            <a:pPr lvl="0">
              <a:buNone/>
            </a:pPr>
          </a:p>
          <a:p>
            <a:pPr lvl="0">
              <a:buChar char="•"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Create bulleted lists</a:t>
            </a:r>
          </a:p>
          <a:p>
            <a:pPr lvl="0" marL="400050">
              <a:buChar char="•"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Align the text, change the indent</a:t>
            </a:r>
          </a:p>
          <a:p>
            <a:pPr lvl="0">
              <a:buChar char="•"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Customize the font </a:t>
            </a:r>
            <a:r>
              <a:rPr sz="2400">
                <a:solidFill>
                  <a:srgbClr val="333333"/>
                </a:solidFill>
                <a:latin typeface="comic sans ms,cursive"/>
              </a:rPr>
              <a:t>style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, </a:t>
            </a:r>
            <a:r>
              <a:rPr sz="3600">
                <a:solidFill>
                  <a:srgbClr val="333333"/>
                </a:solidFill>
                <a:latin typeface="arial,helvetica,sans-serif"/>
              </a:rPr>
              <a:t>size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,</a:t>
            </a:r>
            <a:r>
              <a:rPr sz="2400">
                <a:solidFill>
                  <a:srgbClr val="000080"/>
                </a:solidFill>
                <a:latin typeface="arial,helvetica,sans-serif"/>
              </a:rPr>
              <a:t>color</a:t>
            </a:r>
          </a:p>
        </p:txBody>
      </p:sp>
      <p:sp>
        <p:nvSpPr>
          <p:cNvPr id="1079" name="Shape 1079"/>
          <p:cNvSpPr>
            <a:spLocks noGrp="1" noChangeArrowheads="1"/>
          </p:cNvSpPr>
          <p:nvPr/>
        </p:nvSpPr>
        <p:spPr>
          <a:xfrm>
            <a:off x="1776561" y="3796940"/>
            <a:ext cx="6591300" cy="23050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0" name="Shape 1080"/>
          <p:cNvSpPr>
            <a:spLocks noGrp="1" noChangeArrowheads="1"/>
          </p:cNvSpPr>
          <p:nvPr/>
        </p:nvSpPr>
        <p:spPr>
          <a:xfrm>
            <a:off x="888280" y="5021870"/>
            <a:ext cx="5753100" cy="666749"/>
          </a:xfrm>
          <a:custGeom>
            <a:gdLst>
              <a:gd name="_l" fmla="*/ w -2645 100000"/>
              <a:gd name="_t" fmla="*/ h 0 100000"/>
              <a:gd name="_r" fmla="*/ w 100000 100000"/>
              <a:gd name="_b" fmla="*/ h 57856 100000"/>
            </a:gdLst>
            <a:rect l="_l" t="_t" r="_r" b="_b"/>
            <a:pathLst>
              <a:path w="43200" h="43200"/>
              <a:path w="43200" h="43200">
                <a:moveTo>
                  <a:pt x="0" y="-1"/>
                </a:moveTo>
                <a:lnTo>
                  <a:pt x="43199" y="-1"/>
                </a:lnTo>
                <a:lnTo>
                  <a:pt x="43199" y="43198"/>
                </a:lnTo>
                <a:lnTo>
                  <a:pt x="0" y="43198"/>
                </a:lnTo>
                <a:lnTo>
                  <a:pt x="0" y="-1"/>
                </a:lnTo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>
              <a:buNone/>
            </a:pPr>
          </a:p>
          <a:p>
            <a:pPr lvl="0">
              <a:buChar char="•"/>
            </a:pPr>
            <a:r>
              <a:rPr sz="2400">
                <a:solidFill>
                  <a:srgbClr val="333333"/>
                </a:solidFill>
              </a:rPr>
              <a:t>Highlight the text block with color</a:t>
            </a:r>
          </a:p>
        </p:txBody>
      </p:sp>
      <p:sp>
        <p:nvSpPr>
          <p:cNvPr id="1081" name="Shape 1081"/>
          <p:cNvSpPr>
            <a:spLocks noGrp="1" noChangeArrowheads="1"/>
          </p:cNvSpPr>
          <p:nvPr/>
        </p:nvSpPr>
        <p:spPr>
          <a:xfrm>
            <a:off x="121927" y="1210493"/>
            <a:ext cx="8903679" cy="670842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>
            <a:spLocks noGrp="1" noChangeArrowheads="1"/>
          </p:cNvSpPr>
          <p:nvPr>
            <p:ph type="title"/>
          </p:nvPr>
        </p:nvSpPr>
        <p:spPr>
          <a:xfrm>
            <a:off x="156753" y="225139"/>
            <a:ext cx="8700268" cy="621952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3600">
                <a:latin typeface="arial,helvetica,sans-serif"/>
              </a:rPr>
              <a:t>Make the Presentation More Expressive</a:t>
            </a:r>
          </a:p>
        </p:txBody>
      </p:sp>
      <p:sp>
        <p:nvSpPr>
          <p:cNvPr id="1083" name="Shape 1083"/>
          <p:cNvSpPr>
            <a:spLocks noGrp="1" noChangeArrowheads="1"/>
          </p:cNvSpPr>
          <p:nvPr>
            <p:ph type="body" idx="1"/>
          </p:nvPr>
        </p:nvSpPr>
        <p:spPr>
          <a:xfrm>
            <a:off x="4829175" y="1352550"/>
            <a:ext cx="4000500" cy="4838700"/>
          </a:xfrm>
          <a:custGeom>
            <a:gdLst>
              <a:gd name="_l" fmla="*/ w 0 100000"/>
              <a:gd name="_t" fmla="*/ h -194 100000"/>
              <a:gd name="_r" fmla="*/ w 100000 100000"/>
              <a:gd name="_b" fmla="*/ h 7775 100000"/>
            </a:gdLst>
            <a:rect l="_l" t="_t" r="_r" b="_b"/>
            <a:pathLst>
              <a:path w="43200" h="4320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solidFill>
                  <a:srgbClr val="333333"/>
                </a:solidFill>
                <a:latin typeface="arial,helvetica,sans-serif"/>
              </a:rPr>
              <a:t>Easily adjust images</a:t>
            </a:r>
          </a:p>
        </p:txBody>
      </p:sp>
      <p:sp>
        <p:nvSpPr>
          <p:cNvPr id="1084" name="Shape 1084"/>
          <p:cNvSpPr>
            <a:spLocks noGrp="1" noChangeArrowheads="1"/>
          </p:cNvSpPr>
          <p:nvPr/>
        </p:nvSpPr>
        <p:spPr>
          <a:xfrm>
            <a:off x="266700" y="1381125"/>
            <a:ext cx="4086225" cy="4819650"/>
          </a:xfrm>
          <a:custGeom>
            <a:gdLst>
              <a:gd name="_l" fmla="*/ w 0 100000"/>
              <a:gd name="_t" fmla="*/ h 0 100000"/>
              <a:gd name="_r" fmla="*/ w 99999 100000"/>
              <a:gd name="_b" fmla="*/ h 8004 100000"/>
            </a:gdLst>
            <a:rect l="_l" t="_t" r="_r" b="_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Combine autoshapes</a:t>
            </a:r>
          </a:p>
        </p:txBody>
      </p:sp>
      <p:sp>
        <p:nvSpPr>
          <p:cNvPr id="1085" name="Shape 1085"/>
          <p:cNvSpPr>
            <a:spLocks noGrp="1" noChangeArrowheads="1"/>
          </p:cNvSpPr>
          <p:nvPr/>
        </p:nvSpPr>
        <p:spPr>
          <a:xfrm>
            <a:off x="428625" y="2028825"/>
            <a:ext cx="3724275" cy="3762375"/>
          </a:xfrm>
          <a:custGeom>
            <a:rect l="l" t="t" r="r" b="b"/>
            <a:pathLst>
              <a:path w="43200" h="43200">
                <a:moveTo>
                  <a:pt x="3424" y="39699"/>
                </a:moveTo>
                <a:lnTo>
                  <a:pt x="0" y="43200"/>
                </a:lnTo>
                <a:moveTo>
                  <a:pt x="39774" y="39918"/>
                </a:moveTo>
                <a:lnTo>
                  <a:pt x="43089" y="43200"/>
                </a:lnTo>
                <a:moveTo>
                  <a:pt x="39774" y="3498"/>
                </a:moveTo>
                <a:lnTo>
                  <a:pt x="43089" y="109"/>
                </a:lnTo>
                <a:moveTo>
                  <a:pt x="3424" y="3390"/>
                </a:moveTo>
                <a:lnTo>
                  <a:pt x="110" y="218"/>
                </a:lnTo>
                <a:moveTo>
                  <a:pt x="3424" y="3281"/>
                </a:moveTo>
                <a:lnTo>
                  <a:pt x="39774" y="3281"/>
                </a:lnTo>
                <a:lnTo>
                  <a:pt x="39774" y="39699"/>
                </a:lnTo>
                <a:lnTo>
                  <a:pt x="3424" y="39699"/>
                </a:lnTo>
                <a:lnTo>
                  <a:pt x="3424" y="3281"/>
                </a:lnTo>
                <a:close/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6" name="Shape 1086"/>
          <p:cNvSpPr>
            <a:spLocks noGrp="1" noChangeArrowheads="1"/>
          </p:cNvSpPr>
          <p:nvPr/>
        </p:nvSpPr>
        <p:spPr>
          <a:xfrm>
            <a:off x="847725" y="2552700"/>
            <a:ext cx="1666875" cy="2201167"/>
          </a:xfrm>
          <a:custGeom>
            <a:rect l="l" t="t" r="r" b="b"/>
            <a:pathLst>
              <a:path w="43200" h="43200">
                <a:moveTo>
                  <a:pt x="6170" y="37761"/>
                </a:move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cubicBezTo>
                  <a:pt x="6170" y="1121"/>
                  <a:pt x="7157" y="0"/>
                  <a:pt x="8639" y="0"/>
                </a:cubicBez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cubicBezTo>
                  <a:pt x="41965" y="0"/>
                  <a:pt x="43200" y="1121"/>
                  <a:pt x="43200" y="2616"/>
                </a:cubicBezTo>
                <a:lnTo>
                  <a:pt x="43200" y="2616"/>
                </a:lnTo>
                <a:lnTo>
                  <a:pt x="43200" y="2616"/>
                </a:lnTo>
                <a:lnTo>
                  <a:pt x="43200" y="2616"/>
                </a:lnTo>
                <a:lnTo>
                  <a:pt x="43200" y="2616"/>
                </a:lnTo>
                <a:lnTo>
                  <a:pt x="43200" y="2616"/>
                </a:lnTo>
                <a:cubicBezTo>
                  <a:pt x="43200" y="4112"/>
                  <a:pt x="42212" y="5421"/>
                  <a:pt x="40483" y="5234"/>
                </a:cubicBezTo>
                <a:lnTo>
                  <a:pt x="38015" y="5234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cubicBezTo>
                  <a:pt x="38015" y="42059"/>
                  <a:pt x="36781" y="43182"/>
                  <a:pt x="35300" y="43182"/>
                </a:cubicBezTo>
                <a:lnTo>
                  <a:pt x="14811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cubicBezTo>
                  <a:pt x="987" y="43182"/>
                  <a:pt x="0" y="42059"/>
                  <a:pt x="0" y="40565"/>
                </a:cubicBezTo>
                <a:lnTo>
                  <a:pt x="0" y="40565"/>
                </a:lnTo>
                <a:lnTo>
                  <a:pt x="0" y="40565"/>
                </a:lnTo>
                <a:lnTo>
                  <a:pt x="0" y="40565"/>
                </a:lnTo>
                <a:lnTo>
                  <a:pt x="0" y="40565"/>
                </a:lnTo>
                <a:lnTo>
                  <a:pt x="0" y="40565"/>
                </a:lnTo>
                <a:cubicBezTo>
                  <a:pt x="0" y="39069"/>
                  <a:pt x="246" y="37761"/>
                  <a:pt x="3456" y="37761"/>
                </a:cubicBezTo>
                <a:lnTo>
                  <a:pt x="6170" y="37761"/>
                </a:lnTo>
                <a:lnTo>
                  <a:pt x="6170" y="37761"/>
                </a:lnTo>
                <a:lnTo>
                  <a:pt x="6170" y="37761"/>
                </a:lnTo>
                <a:lnTo>
                  <a:pt x="6170" y="37761"/>
                </a:lnTo>
                <a:close/>
                <a:moveTo>
                  <a:pt x="14317" y="0"/>
                </a:move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cubicBezTo>
                  <a:pt x="15798" y="0"/>
                  <a:pt x="16786" y="1121"/>
                  <a:pt x="16786" y="2616"/>
                </a:cubicBezTo>
                <a:lnTo>
                  <a:pt x="16786" y="2616"/>
                </a:lnTo>
                <a:lnTo>
                  <a:pt x="16786" y="2616"/>
                </a:lnTo>
                <a:lnTo>
                  <a:pt x="16786" y="2616"/>
                </a:lnTo>
                <a:lnTo>
                  <a:pt x="16786" y="2616"/>
                </a:lnTo>
                <a:lnTo>
                  <a:pt x="16786" y="2616"/>
                </a:lnTo>
                <a:cubicBezTo>
                  <a:pt x="16786" y="4112"/>
                  <a:pt x="15798" y="5234"/>
                  <a:pt x="14317" y="5234"/>
                </a:cubicBezTo>
                <a:lnTo>
                  <a:pt x="14317" y="5234"/>
                </a:lnTo>
                <a:lnTo>
                  <a:pt x="14317" y="5234"/>
                </a:lnTo>
                <a:lnTo>
                  <a:pt x="14317" y="5234"/>
                </a:lnTo>
                <a:lnTo>
                  <a:pt x="14317" y="5234"/>
                </a:lnTo>
                <a:lnTo>
                  <a:pt x="14317" y="5234"/>
                </a:lnTo>
                <a:cubicBezTo>
                  <a:pt x="13577" y="5234"/>
                  <a:pt x="12836" y="4673"/>
                  <a:pt x="12836" y="3925"/>
                </a:cubicBezTo>
                <a:lnTo>
                  <a:pt x="12836" y="3925"/>
                </a:lnTo>
                <a:lnTo>
                  <a:pt x="12836" y="3925"/>
                </a:lnTo>
                <a:lnTo>
                  <a:pt x="12836" y="3925"/>
                </a:lnTo>
                <a:lnTo>
                  <a:pt x="12836" y="3925"/>
                </a:lnTo>
                <a:lnTo>
                  <a:pt x="12836" y="3925"/>
                </a:lnTo>
                <a:cubicBezTo>
                  <a:pt x="12836" y="3176"/>
                  <a:pt x="13577" y="2616"/>
                  <a:pt x="14317" y="2616"/>
                </a:cubicBezTo>
                <a:lnTo>
                  <a:pt x="16786" y="2616"/>
                </a:lnTo>
                <a:moveTo>
                  <a:pt x="40237" y="5234"/>
                </a:moveTo>
                <a:lnTo>
                  <a:pt x="14317" y="5234"/>
                </a:lnTo>
                <a:moveTo>
                  <a:pt x="3702" y="37761"/>
                </a:move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cubicBezTo>
                  <a:pt x="3949" y="37761"/>
                  <a:pt x="4442" y="38322"/>
                  <a:pt x="4442" y="38695"/>
                </a:cubicBezTo>
                <a:lnTo>
                  <a:pt x="4442" y="38695"/>
                </a:lnTo>
                <a:lnTo>
                  <a:pt x="4442" y="38695"/>
                </a:lnTo>
                <a:lnTo>
                  <a:pt x="4442" y="38695"/>
                </a:lnTo>
                <a:lnTo>
                  <a:pt x="4442" y="38695"/>
                </a:lnTo>
                <a:lnTo>
                  <a:pt x="4442" y="38695"/>
                </a:lnTo>
                <a:cubicBezTo>
                  <a:pt x="4442" y="39069"/>
                  <a:pt x="4442" y="39817"/>
                  <a:pt x="3949" y="40378"/>
                </a:cubicBezTo>
                <a:lnTo>
                  <a:pt x="3456" y="40565"/>
                </a:lnTo>
                <a:moveTo>
                  <a:pt x="15552" y="43182"/>
                </a:move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cubicBezTo>
                  <a:pt x="6417" y="43369"/>
                  <a:pt x="6170" y="42059"/>
                  <a:pt x="6170" y="40565"/>
                </a:cubicBezTo>
                <a:lnTo>
                  <a:pt x="6170" y="40565"/>
                </a:lnTo>
                <a:lnTo>
                  <a:pt x="3456" y="40378"/>
                </a:lnTo>
                <a:lnTo>
                  <a:pt x="6170" y="40565"/>
                </a:lnTo>
                <a:lnTo>
                  <a:pt x="6170" y="37761"/>
                </a:lnTo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7" name="Shape 1087"/>
          <p:cNvSpPr>
            <a:spLocks noGrp="1" noChangeArrowheads="1"/>
          </p:cNvSpPr>
          <p:nvPr/>
        </p:nvSpPr>
        <p:spPr>
          <a:xfrm>
            <a:off x="1600200" y="3933825"/>
            <a:ext cx="656220" cy="660387"/>
          </a:xfrm>
          <a:custGeom>
            <a:rect l="l" t="t" r="r" b="b"/>
            <a:pathLst>
              <a:path w="43200" h="43200">
                <a:moveTo>
                  <a:pt x="5642" y="42993"/>
                </a:moveTo>
                <a:lnTo>
                  <a:pt x="5642" y="42993"/>
                </a:lnTo>
                <a:lnTo>
                  <a:pt x="5642" y="42993"/>
                </a:lnTo>
                <a:lnTo>
                  <a:pt x="5642" y="42993"/>
                </a:lnTo>
                <a:lnTo>
                  <a:pt x="5642" y="42993"/>
                </a:lnTo>
                <a:lnTo>
                  <a:pt x="5642" y="42993"/>
                </a:lnTo>
                <a:cubicBezTo>
                  <a:pt x="1881" y="42993"/>
                  <a:pt x="0" y="41123"/>
                  <a:pt x="0" y="38631"/>
                </a:cubicBezTo>
                <a:lnTo>
                  <a:pt x="0" y="38631"/>
                </a:lnTo>
                <a:lnTo>
                  <a:pt x="0" y="38631"/>
                </a:lnTo>
                <a:lnTo>
                  <a:pt x="0" y="38631"/>
                </a:lnTo>
                <a:lnTo>
                  <a:pt x="0" y="38631"/>
                </a:lnTo>
                <a:lnTo>
                  <a:pt x="0" y="38631"/>
                </a:lnTo>
                <a:cubicBezTo>
                  <a:pt x="1254" y="36139"/>
                  <a:pt x="6270" y="34269"/>
                  <a:pt x="11286" y="33023"/>
                </a:cubicBezTo>
                <a:lnTo>
                  <a:pt x="11286" y="33023"/>
                </a:lnTo>
                <a:lnTo>
                  <a:pt x="11286" y="33023"/>
                </a:lnTo>
                <a:lnTo>
                  <a:pt x="11286" y="33023"/>
                </a:lnTo>
                <a:lnTo>
                  <a:pt x="11286" y="33023"/>
                </a:lnTo>
                <a:lnTo>
                  <a:pt x="11286" y="33023"/>
                </a:lnTo>
                <a:cubicBezTo>
                  <a:pt x="14422" y="32400"/>
                  <a:pt x="18184" y="32400"/>
                  <a:pt x="20692" y="33646"/>
                </a:cubicBezTo>
                <a:lnTo>
                  <a:pt x="20692" y="33646"/>
                </a:lnTo>
                <a:lnTo>
                  <a:pt x="20692" y="33646"/>
                </a:lnTo>
                <a:lnTo>
                  <a:pt x="20692" y="33646"/>
                </a:lnTo>
                <a:lnTo>
                  <a:pt x="20692" y="33646"/>
                </a:lnTo>
                <a:lnTo>
                  <a:pt x="20692" y="33646"/>
                </a:lnTo>
                <a:cubicBezTo>
                  <a:pt x="21319" y="22431"/>
                  <a:pt x="21319" y="11215"/>
                  <a:pt x="21319" y="0"/>
                </a:cubicBezTo>
                <a:lnTo>
                  <a:pt x="21319" y="0"/>
                </a:lnTo>
                <a:lnTo>
                  <a:pt x="21319" y="0"/>
                </a:lnTo>
                <a:lnTo>
                  <a:pt x="21319" y="0"/>
                </a:lnTo>
                <a:lnTo>
                  <a:pt x="21319" y="0"/>
                </a:lnTo>
                <a:lnTo>
                  <a:pt x="21319" y="0"/>
                </a:lnTo>
                <a:cubicBezTo>
                  <a:pt x="21945" y="0"/>
                  <a:pt x="23827" y="0"/>
                  <a:pt x="23200" y="623"/>
                </a:cubicBezTo>
                <a:lnTo>
                  <a:pt x="23200" y="623"/>
                </a:lnTo>
                <a:lnTo>
                  <a:pt x="23200" y="623"/>
                </a:lnTo>
                <a:lnTo>
                  <a:pt x="23200" y="623"/>
                </a:lnTo>
                <a:lnTo>
                  <a:pt x="23200" y="623"/>
                </a:lnTo>
                <a:lnTo>
                  <a:pt x="23200" y="623"/>
                </a:lnTo>
                <a:cubicBezTo>
                  <a:pt x="23200" y="3115"/>
                  <a:pt x="25081" y="4984"/>
                  <a:pt x="28217" y="6230"/>
                </a:cubicBezTo>
                <a:lnTo>
                  <a:pt x="28217" y="6230"/>
                </a:lnTo>
                <a:lnTo>
                  <a:pt x="28217" y="6230"/>
                </a:lnTo>
                <a:lnTo>
                  <a:pt x="28217" y="6230"/>
                </a:lnTo>
                <a:lnTo>
                  <a:pt x="28217" y="6230"/>
                </a:lnTo>
                <a:lnTo>
                  <a:pt x="28217" y="6230"/>
                </a:lnTo>
                <a:cubicBezTo>
                  <a:pt x="33860" y="9346"/>
                  <a:pt x="40757" y="12461"/>
                  <a:pt x="42012" y="17446"/>
                </a:cubicBezTo>
                <a:lnTo>
                  <a:pt x="42012" y="17446"/>
                </a:lnTo>
                <a:lnTo>
                  <a:pt x="42012" y="17446"/>
                </a:lnTo>
                <a:lnTo>
                  <a:pt x="42012" y="17446"/>
                </a:lnTo>
                <a:lnTo>
                  <a:pt x="42012" y="17446"/>
                </a:lnTo>
                <a:lnTo>
                  <a:pt x="42012" y="17446"/>
                </a:lnTo>
                <a:cubicBezTo>
                  <a:pt x="42639" y="19315"/>
                  <a:pt x="42012" y="21185"/>
                  <a:pt x="41384" y="23054"/>
                </a:cubicBezTo>
                <a:lnTo>
                  <a:pt x="41384" y="23054"/>
                </a:lnTo>
                <a:lnTo>
                  <a:pt x="41384" y="23054"/>
                </a:lnTo>
                <a:lnTo>
                  <a:pt x="41384" y="23054"/>
                </a:lnTo>
                <a:lnTo>
                  <a:pt x="41384" y="23054"/>
                </a:lnTo>
                <a:lnTo>
                  <a:pt x="41384" y="23054"/>
                </a:lnTo>
                <a:cubicBezTo>
                  <a:pt x="43893" y="25546"/>
                  <a:pt x="43266" y="28662"/>
                  <a:pt x="42639" y="31154"/>
                </a:cubicBezTo>
                <a:lnTo>
                  <a:pt x="42639" y="31154"/>
                </a:lnTo>
                <a:lnTo>
                  <a:pt x="42639" y="31154"/>
                </a:lnTo>
                <a:lnTo>
                  <a:pt x="42639" y="31154"/>
                </a:lnTo>
                <a:lnTo>
                  <a:pt x="42639" y="31154"/>
                </a:lnTo>
                <a:lnTo>
                  <a:pt x="42639" y="31154"/>
                </a:lnTo>
                <a:cubicBezTo>
                  <a:pt x="42012" y="33023"/>
                  <a:pt x="40757" y="34269"/>
                  <a:pt x="39503" y="35516"/>
                </a:cubicBezTo>
                <a:lnTo>
                  <a:pt x="39503" y="35516"/>
                </a:lnTo>
                <a:lnTo>
                  <a:pt x="39503" y="35516"/>
                </a:lnTo>
                <a:lnTo>
                  <a:pt x="39503" y="35516"/>
                </a:lnTo>
                <a:lnTo>
                  <a:pt x="39503" y="35516"/>
                </a:lnTo>
                <a:lnTo>
                  <a:pt x="39503" y="35516"/>
                </a:lnTo>
                <a:cubicBezTo>
                  <a:pt x="36368" y="36139"/>
                  <a:pt x="40130" y="34269"/>
                  <a:pt x="40130" y="33023"/>
                </a:cubicBezTo>
                <a:lnTo>
                  <a:pt x="40130" y="33023"/>
                </a:lnTo>
                <a:lnTo>
                  <a:pt x="40130" y="33023"/>
                </a:lnTo>
                <a:lnTo>
                  <a:pt x="40130" y="33023"/>
                </a:lnTo>
                <a:lnTo>
                  <a:pt x="40130" y="33023"/>
                </a:lnTo>
                <a:lnTo>
                  <a:pt x="40130" y="33023"/>
                </a:lnTo>
                <a:cubicBezTo>
                  <a:pt x="41384" y="31154"/>
                  <a:pt x="42012" y="28662"/>
                  <a:pt x="40757" y="26169"/>
                </a:cubicBezTo>
                <a:lnTo>
                  <a:pt x="40757" y="26169"/>
                </a:lnTo>
                <a:lnTo>
                  <a:pt x="40757" y="26169"/>
                </a:lnTo>
                <a:lnTo>
                  <a:pt x="40757" y="26169"/>
                </a:lnTo>
                <a:lnTo>
                  <a:pt x="40757" y="26169"/>
                </a:lnTo>
                <a:lnTo>
                  <a:pt x="40757" y="26169"/>
                </a:lnTo>
                <a:cubicBezTo>
                  <a:pt x="39503" y="23054"/>
                  <a:pt x="33233" y="21185"/>
                  <a:pt x="28217" y="19315"/>
                </a:cubicBezTo>
                <a:lnTo>
                  <a:pt x="28217" y="19315"/>
                </a:lnTo>
                <a:lnTo>
                  <a:pt x="28217" y="19315"/>
                </a:lnTo>
                <a:lnTo>
                  <a:pt x="28217" y="19315"/>
                </a:lnTo>
                <a:lnTo>
                  <a:pt x="28217" y="19315"/>
                </a:lnTo>
                <a:lnTo>
                  <a:pt x="28217" y="19315"/>
                </a:lnTo>
                <a:cubicBezTo>
                  <a:pt x="26335" y="18692"/>
                  <a:pt x="22572" y="16200"/>
                  <a:pt x="23200" y="18692"/>
                </a:cubicBezTo>
                <a:lnTo>
                  <a:pt x="23200" y="18692"/>
                </a:lnTo>
                <a:lnTo>
                  <a:pt x="23200" y="18692"/>
                </a:lnTo>
                <a:lnTo>
                  <a:pt x="23200" y="18692"/>
                </a:lnTo>
                <a:lnTo>
                  <a:pt x="23200" y="18692"/>
                </a:lnTo>
                <a:lnTo>
                  <a:pt x="23200" y="18692"/>
                </a:lnTo>
                <a:cubicBezTo>
                  <a:pt x="23200" y="24923"/>
                  <a:pt x="23200" y="31154"/>
                  <a:pt x="23200" y="37385"/>
                </a:cubicBezTo>
                <a:lnTo>
                  <a:pt x="23200" y="37385"/>
                </a:lnTo>
                <a:lnTo>
                  <a:pt x="23200" y="37385"/>
                </a:lnTo>
                <a:lnTo>
                  <a:pt x="23200" y="37385"/>
                </a:lnTo>
                <a:lnTo>
                  <a:pt x="23200" y="37385"/>
                </a:lnTo>
                <a:lnTo>
                  <a:pt x="23200" y="37385"/>
                </a:lnTo>
                <a:cubicBezTo>
                  <a:pt x="21319" y="40500"/>
                  <a:pt x="16303" y="42993"/>
                  <a:pt x="10659" y="42993"/>
                </a:cubicBezTo>
                <a:lnTo>
                  <a:pt x="10659" y="42993"/>
                </a:lnTo>
                <a:lnTo>
                  <a:pt x="10659" y="42993"/>
                </a:lnTo>
                <a:lnTo>
                  <a:pt x="10659" y="42993"/>
                </a:lnTo>
                <a:lnTo>
                  <a:pt x="10659" y="42993"/>
                </a:lnTo>
                <a:lnTo>
                  <a:pt x="10659" y="42993"/>
                </a:lnTo>
                <a:cubicBezTo>
                  <a:pt x="8778" y="43616"/>
                  <a:pt x="6897" y="43616"/>
                  <a:pt x="5642" y="42993"/>
                </a:cubicBezTo>
                <a:lnTo>
                  <a:pt x="5642" y="42993"/>
                </a:lnTo>
                <a:close/>
                <a:moveTo>
                  <a:pt x="40130" y="19938"/>
                </a:moveTo>
                <a:lnTo>
                  <a:pt x="40130" y="19938"/>
                </a:lnTo>
                <a:lnTo>
                  <a:pt x="40130" y="19938"/>
                </a:lnTo>
                <a:lnTo>
                  <a:pt x="40130" y="19938"/>
                </a:lnTo>
                <a:lnTo>
                  <a:pt x="40130" y="19938"/>
                </a:lnTo>
                <a:lnTo>
                  <a:pt x="40130" y="19938"/>
                </a:lnTo>
                <a:cubicBezTo>
                  <a:pt x="40130" y="16200"/>
                  <a:pt x="35114" y="13084"/>
                  <a:pt x="30725" y="11215"/>
                </a:cubicBezTo>
                <a:lnTo>
                  <a:pt x="30725" y="11215"/>
                </a:lnTo>
                <a:lnTo>
                  <a:pt x="30725" y="11215"/>
                </a:lnTo>
                <a:lnTo>
                  <a:pt x="30725" y="11215"/>
                </a:lnTo>
                <a:lnTo>
                  <a:pt x="30725" y="11215"/>
                </a:lnTo>
                <a:lnTo>
                  <a:pt x="30725" y="11215"/>
                </a:lnTo>
                <a:cubicBezTo>
                  <a:pt x="28217" y="9969"/>
                  <a:pt x="25708" y="9346"/>
                  <a:pt x="23200" y="8723"/>
                </a:cubicBezTo>
                <a:lnTo>
                  <a:pt x="23200" y="8723"/>
                </a:lnTo>
                <a:lnTo>
                  <a:pt x="23200" y="8723"/>
                </a:lnTo>
                <a:lnTo>
                  <a:pt x="23200" y="8723"/>
                </a:lnTo>
                <a:lnTo>
                  <a:pt x="23200" y="8723"/>
                </a:lnTo>
                <a:lnTo>
                  <a:pt x="23200" y="8723"/>
                </a:lnTo>
                <a:cubicBezTo>
                  <a:pt x="23200" y="10592"/>
                  <a:pt x="25081" y="12461"/>
                  <a:pt x="26962" y="14331"/>
                </a:cubicBezTo>
                <a:lnTo>
                  <a:pt x="26962" y="14331"/>
                </a:lnTo>
                <a:lnTo>
                  <a:pt x="26962" y="14331"/>
                </a:lnTo>
                <a:lnTo>
                  <a:pt x="26962" y="14331"/>
                </a:lnTo>
                <a:lnTo>
                  <a:pt x="26962" y="14331"/>
                </a:lnTo>
                <a:lnTo>
                  <a:pt x="26962" y="14331"/>
                </a:lnTo>
                <a:cubicBezTo>
                  <a:pt x="30725" y="16823"/>
                  <a:pt x="36995" y="18692"/>
                  <a:pt x="40130" y="21808"/>
                </a:cubicBezTo>
                <a:lnTo>
                  <a:pt x="40130" y="21808"/>
                </a:lnTo>
                <a:lnTo>
                  <a:pt x="40130" y="21808"/>
                </a:lnTo>
                <a:lnTo>
                  <a:pt x="40130" y="21808"/>
                </a:lnTo>
                <a:lnTo>
                  <a:pt x="40130" y="21808"/>
                </a:lnTo>
                <a:lnTo>
                  <a:pt x="40130" y="21808"/>
                </a:lnTo>
                <a:cubicBezTo>
                  <a:pt x="40130" y="21185"/>
                  <a:pt x="40130" y="20561"/>
                  <a:pt x="40130" y="19938"/>
                </a:cubicBezTo>
                <a:close/>
              </a:path>
            </a:pathLst>
          </a:custGeom>
          <a:solidFill>
            <a:srgbClr val="33333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8" name="Shape 1088"/>
          <p:cNvSpPr>
            <a:spLocks noGrp="1" noChangeArrowheads="1"/>
          </p:cNvSpPr>
          <p:nvPr/>
        </p:nvSpPr>
        <p:spPr>
          <a:xfrm>
            <a:off x="1199740" y="2863415"/>
            <a:ext cx="651048" cy="862793"/>
          </a:xfrm>
          <a:custGeom>
            <a:rect l="l" t="t" r="r" b="b"/>
            <a:pathLst>
              <a:path w="43200" h="43200">
                <a:moveTo>
                  <a:pt x="18355" y="43103"/>
                </a:moveTo>
                <a:lnTo>
                  <a:pt x="18355" y="43103"/>
                </a:lnTo>
                <a:lnTo>
                  <a:pt x="18355" y="43103"/>
                </a:lnTo>
                <a:lnTo>
                  <a:pt x="18355" y="43103"/>
                </a:lnTo>
                <a:lnTo>
                  <a:pt x="18355" y="43103"/>
                </a:lnTo>
                <a:lnTo>
                  <a:pt x="18355" y="43103"/>
                </a:lnTo>
                <a:cubicBezTo>
                  <a:pt x="10139" y="42626"/>
                  <a:pt x="5714" y="38333"/>
                  <a:pt x="13931" y="36903"/>
                </a:cubicBezTo>
                <a:lnTo>
                  <a:pt x="13931" y="36903"/>
                </a:lnTo>
                <a:lnTo>
                  <a:pt x="13931" y="36903"/>
                </a:lnTo>
                <a:lnTo>
                  <a:pt x="13931" y="36903"/>
                </a:lnTo>
                <a:lnTo>
                  <a:pt x="13931" y="36903"/>
                </a:lnTo>
                <a:lnTo>
                  <a:pt x="13931" y="36903"/>
                </a:lnTo>
                <a:cubicBezTo>
                  <a:pt x="22148" y="34995"/>
                  <a:pt x="27204" y="40718"/>
                  <a:pt x="18355" y="41195"/>
                </a:cubicBezTo>
                <a:lnTo>
                  <a:pt x="18355" y="41195"/>
                </a:lnTo>
                <a:lnTo>
                  <a:pt x="18355" y="41195"/>
                </a:lnTo>
                <a:lnTo>
                  <a:pt x="18355" y="41195"/>
                </a:lnTo>
                <a:lnTo>
                  <a:pt x="18355" y="41195"/>
                </a:lnTo>
                <a:lnTo>
                  <a:pt x="18355" y="41195"/>
                </a:lnTo>
                <a:cubicBezTo>
                  <a:pt x="13299" y="42149"/>
                  <a:pt x="24675" y="43103"/>
                  <a:pt x="27204" y="42149"/>
                </a:cubicBezTo>
                <a:lnTo>
                  <a:pt x="27204" y="42149"/>
                </a:lnTo>
                <a:lnTo>
                  <a:pt x="27204" y="42149"/>
                </a:lnTo>
                <a:lnTo>
                  <a:pt x="27204" y="42149"/>
                </a:lnTo>
                <a:lnTo>
                  <a:pt x="27204" y="42149"/>
                </a:lnTo>
                <a:lnTo>
                  <a:pt x="27204" y="42149"/>
                </a:lnTo>
                <a:cubicBezTo>
                  <a:pt x="34155" y="40718"/>
                  <a:pt x="32892" y="37857"/>
                  <a:pt x="30996" y="35472"/>
                </a:cubicBezTo>
                <a:lnTo>
                  <a:pt x="30996" y="35472"/>
                </a:lnTo>
                <a:lnTo>
                  <a:pt x="30996" y="35472"/>
                </a:lnTo>
                <a:lnTo>
                  <a:pt x="30996" y="35472"/>
                </a:lnTo>
                <a:lnTo>
                  <a:pt x="30996" y="35472"/>
                </a:lnTo>
                <a:lnTo>
                  <a:pt x="30996" y="35472"/>
                </a:lnTo>
                <a:cubicBezTo>
                  <a:pt x="30363" y="34041"/>
                  <a:pt x="29731" y="32134"/>
                  <a:pt x="24043" y="33087"/>
                </a:cubicBezTo>
                <a:lnTo>
                  <a:pt x="24043" y="33087"/>
                </a:lnTo>
                <a:lnTo>
                  <a:pt x="24043" y="33087"/>
                </a:lnTo>
                <a:lnTo>
                  <a:pt x="24043" y="33087"/>
                </a:lnTo>
                <a:lnTo>
                  <a:pt x="24043" y="33087"/>
                </a:lnTo>
                <a:lnTo>
                  <a:pt x="24043" y="33087"/>
                </a:lnTo>
                <a:cubicBezTo>
                  <a:pt x="10139" y="33564"/>
                  <a:pt x="-604" y="28318"/>
                  <a:pt x="26" y="23549"/>
                </a:cubicBezTo>
                <a:lnTo>
                  <a:pt x="26" y="23549"/>
                </a:lnTo>
                <a:lnTo>
                  <a:pt x="26" y="23549"/>
                </a:lnTo>
                <a:lnTo>
                  <a:pt x="26" y="23549"/>
                </a:lnTo>
                <a:lnTo>
                  <a:pt x="26" y="23549"/>
                </a:lnTo>
                <a:lnTo>
                  <a:pt x="26" y="23549"/>
                </a:lnTo>
                <a:cubicBezTo>
                  <a:pt x="26" y="19257"/>
                  <a:pt x="10770" y="15918"/>
                  <a:pt x="18355" y="13057"/>
                </a:cubicBezTo>
                <a:lnTo>
                  <a:pt x="18355" y="13057"/>
                </a:lnTo>
                <a:lnTo>
                  <a:pt x="18355" y="13057"/>
                </a:lnTo>
                <a:lnTo>
                  <a:pt x="18355" y="13057"/>
                </a:lnTo>
                <a:lnTo>
                  <a:pt x="18355" y="13057"/>
                </a:lnTo>
                <a:lnTo>
                  <a:pt x="18355" y="13057"/>
                </a:lnTo>
                <a:cubicBezTo>
                  <a:pt x="15826" y="8765"/>
                  <a:pt x="15194" y="3996"/>
                  <a:pt x="22148" y="657"/>
                </a:cubicBezTo>
                <a:lnTo>
                  <a:pt x="22148" y="657"/>
                </a:lnTo>
                <a:lnTo>
                  <a:pt x="22148" y="657"/>
                </a:lnTo>
                <a:lnTo>
                  <a:pt x="22148" y="657"/>
                </a:lnTo>
                <a:lnTo>
                  <a:pt x="22148" y="657"/>
                </a:lnTo>
                <a:lnTo>
                  <a:pt x="22148" y="657"/>
                </a:lnTo>
                <a:cubicBezTo>
                  <a:pt x="29099" y="-1726"/>
                  <a:pt x="32260" y="3042"/>
                  <a:pt x="33524" y="4472"/>
                </a:cubicBezTo>
                <a:lnTo>
                  <a:pt x="33524" y="4472"/>
                </a:lnTo>
                <a:lnTo>
                  <a:pt x="33524" y="4472"/>
                </a:lnTo>
                <a:lnTo>
                  <a:pt x="33524" y="4472"/>
                </a:lnTo>
                <a:lnTo>
                  <a:pt x="33524" y="4472"/>
                </a:lnTo>
                <a:lnTo>
                  <a:pt x="33524" y="4472"/>
                </a:lnTo>
                <a:cubicBezTo>
                  <a:pt x="36052" y="8765"/>
                  <a:pt x="30996" y="13534"/>
                  <a:pt x="22780" y="16395"/>
                </a:cubicBezTo>
                <a:lnTo>
                  <a:pt x="22780" y="16395"/>
                </a:lnTo>
                <a:lnTo>
                  <a:pt x="22780" y="16395"/>
                </a:lnTo>
                <a:lnTo>
                  <a:pt x="22780" y="16395"/>
                </a:lnTo>
                <a:lnTo>
                  <a:pt x="22780" y="16395"/>
                </a:lnTo>
                <a:lnTo>
                  <a:pt x="22780" y="16395"/>
                </a:lnTo>
                <a:cubicBezTo>
                  <a:pt x="23411" y="17826"/>
                  <a:pt x="24043" y="19257"/>
                  <a:pt x="25308" y="20688"/>
                </a:cubicBezTo>
                <a:lnTo>
                  <a:pt x="25308" y="20688"/>
                </a:lnTo>
                <a:lnTo>
                  <a:pt x="25308" y="20688"/>
                </a:lnTo>
                <a:lnTo>
                  <a:pt x="25308" y="20688"/>
                </a:lnTo>
                <a:lnTo>
                  <a:pt x="25308" y="20688"/>
                </a:lnTo>
                <a:lnTo>
                  <a:pt x="25308" y="20688"/>
                </a:lnTo>
                <a:cubicBezTo>
                  <a:pt x="34155" y="19734"/>
                  <a:pt x="42372" y="22595"/>
                  <a:pt x="43004" y="25934"/>
                </a:cubicBezTo>
                <a:lnTo>
                  <a:pt x="43004" y="25934"/>
                </a:lnTo>
                <a:lnTo>
                  <a:pt x="43004" y="25934"/>
                </a:lnTo>
                <a:lnTo>
                  <a:pt x="43004" y="25934"/>
                </a:lnTo>
                <a:lnTo>
                  <a:pt x="43004" y="25934"/>
                </a:lnTo>
                <a:lnTo>
                  <a:pt x="43004" y="25934"/>
                </a:lnTo>
                <a:cubicBezTo>
                  <a:pt x="44269" y="28318"/>
                  <a:pt x="39211" y="31180"/>
                  <a:pt x="32260" y="32610"/>
                </a:cubicBezTo>
                <a:lnTo>
                  <a:pt x="32260" y="32610"/>
                </a:lnTo>
                <a:lnTo>
                  <a:pt x="32260" y="32610"/>
                </a:lnTo>
                <a:lnTo>
                  <a:pt x="32260" y="32610"/>
                </a:lnTo>
                <a:lnTo>
                  <a:pt x="32260" y="32610"/>
                </a:lnTo>
                <a:lnTo>
                  <a:pt x="32260" y="32610"/>
                </a:lnTo>
                <a:cubicBezTo>
                  <a:pt x="32260" y="34995"/>
                  <a:pt x="36052" y="37380"/>
                  <a:pt x="34787" y="39764"/>
                </a:cubicBezTo>
                <a:lnTo>
                  <a:pt x="34787" y="39764"/>
                </a:lnTo>
                <a:lnTo>
                  <a:pt x="34787" y="39764"/>
                </a:lnTo>
                <a:lnTo>
                  <a:pt x="34787" y="39764"/>
                </a:lnTo>
                <a:lnTo>
                  <a:pt x="34787" y="39764"/>
                </a:lnTo>
                <a:lnTo>
                  <a:pt x="34787" y="39764"/>
                </a:lnTo>
                <a:cubicBezTo>
                  <a:pt x="32892" y="42626"/>
                  <a:pt x="25308" y="43580"/>
                  <a:pt x="18355" y="43103"/>
                </a:cubicBezTo>
                <a:lnTo>
                  <a:pt x="18355" y="43103"/>
                </a:lnTo>
                <a:close/>
                <a:moveTo>
                  <a:pt x="27835" y="32134"/>
                </a:moveTo>
                <a:lnTo>
                  <a:pt x="27835" y="32134"/>
                </a:lnTo>
                <a:lnTo>
                  <a:pt x="27835" y="32134"/>
                </a:lnTo>
                <a:lnTo>
                  <a:pt x="27835" y="32134"/>
                </a:lnTo>
                <a:lnTo>
                  <a:pt x="27835" y="32134"/>
                </a:lnTo>
                <a:lnTo>
                  <a:pt x="27835" y="32134"/>
                </a:lnTo>
                <a:cubicBezTo>
                  <a:pt x="30363" y="30226"/>
                  <a:pt x="25308" y="27364"/>
                  <a:pt x="25308" y="25457"/>
                </a:cubicBezTo>
                <a:lnTo>
                  <a:pt x="25308" y="25457"/>
                </a:lnTo>
                <a:lnTo>
                  <a:pt x="25308" y="25457"/>
                </a:lnTo>
                <a:lnTo>
                  <a:pt x="25308" y="25457"/>
                </a:lnTo>
                <a:lnTo>
                  <a:pt x="25308" y="25457"/>
                </a:lnTo>
                <a:lnTo>
                  <a:pt x="25308" y="25457"/>
                </a:lnTo>
                <a:cubicBezTo>
                  <a:pt x="25308" y="21641"/>
                  <a:pt x="13931" y="25934"/>
                  <a:pt x="17723" y="27841"/>
                </a:cubicBezTo>
                <a:lnTo>
                  <a:pt x="17723" y="27841"/>
                </a:lnTo>
                <a:lnTo>
                  <a:pt x="17723" y="27841"/>
                </a:lnTo>
                <a:lnTo>
                  <a:pt x="17723" y="27841"/>
                </a:lnTo>
                <a:lnTo>
                  <a:pt x="17723" y="27841"/>
                </a:lnTo>
                <a:lnTo>
                  <a:pt x="17723" y="27841"/>
                </a:lnTo>
                <a:cubicBezTo>
                  <a:pt x="18355" y="28795"/>
                  <a:pt x="27204" y="31180"/>
                  <a:pt x="18987" y="29749"/>
                </a:cubicBezTo>
                <a:lnTo>
                  <a:pt x="18987" y="29749"/>
                </a:lnTo>
                <a:lnTo>
                  <a:pt x="18987" y="29749"/>
                </a:lnTo>
                <a:lnTo>
                  <a:pt x="18987" y="29749"/>
                </a:lnTo>
                <a:lnTo>
                  <a:pt x="18987" y="29749"/>
                </a:lnTo>
                <a:lnTo>
                  <a:pt x="18987" y="29749"/>
                </a:lnTo>
                <a:cubicBezTo>
                  <a:pt x="10770" y="27841"/>
                  <a:pt x="11402" y="23549"/>
                  <a:pt x="18987" y="21641"/>
                </a:cubicBezTo>
                <a:lnTo>
                  <a:pt x="18987" y="21641"/>
                </a:lnTo>
                <a:lnTo>
                  <a:pt x="18987" y="21641"/>
                </a:lnTo>
                <a:lnTo>
                  <a:pt x="18987" y="21641"/>
                </a:lnTo>
                <a:lnTo>
                  <a:pt x="18987" y="21641"/>
                </a:lnTo>
                <a:lnTo>
                  <a:pt x="18987" y="21641"/>
                </a:lnTo>
                <a:cubicBezTo>
                  <a:pt x="25308" y="21165"/>
                  <a:pt x="21516" y="18303"/>
                  <a:pt x="20252" y="16872"/>
                </a:cubicBezTo>
                <a:lnTo>
                  <a:pt x="20252" y="16872"/>
                </a:lnTo>
                <a:lnTo>
                  <a:pt x="20252" y="16872"/>
                </a:lnTo>
                <a:lnTo>
                  <a:pt x="20252" y="16872"/>
                </a:lnTo>
                <a:lnTo>
                  <a:pt x="20252" y="16872"/>
                </a:lnTo>
                <a:lnTo>
                  <a:pt x="20252" y="16872"/>
                </a:lnTo>
                <a:cubicBezTo>
                  <a:pt x="12667" y="19734"/>
                  <a:pt x="3819" y="22595"/>
                  <a:pt x="5082" y="26887"/>
                </a:cubicBezTo>
                <a:lnTo>
                  <a:pt x="5082" y="26887"/>
                </a:lnTo>
                <a:lnTo>
                  <a:pt x="5082" y="26887"/>
                </a:lnTo>
                <a:lnTo>
                  <a:pt x="5082" y="26887"/>
                </a:lnTo>
                <a:lnTo>
                  <a:pt x="5082" y="26887"/>
                </a:lnTo>
                <a:lnTo>
                  <a:pt x="5082" y="26887"/>
                </a:lnTo>
                <a:cubicBezTo>
                  <a:pt x="5714" y="30703"/>
                  <a:pt x="17723" y="33087"/>
                  <a:pt x="27835" y="32134"/>
                </a:cubicBezTo>
                <a:close/>
                <a:moveTo>
                  <a:pt x="32892" y="31180"/>
                </a:moveTo>
                <a:lnTo>
                  <a:pt x="32892" y="31180"/>
                </a:lnTo>
                <a:lnTo>
                  <a:pt x="32892" y="31180"/>
                </a:lnTo>
                <a:lnTo>
                  <a:pt x="32892" y="31180"/>
                </a:lnTo>
                <a:lnTo>
                  <a:pt x="32892" y="31180"/>
                </a:lnTo>
                <a:lnTo>
                  <a:pt x="32892" y="31180"/>
                </a:lnTo>
                <a:cubicBezTo>
                  <a:pt x="40475" y="29749"/>
                  <a:pt x="39843" y="25457"/>
                  <a:pt x="31628" y="24026"/>
                </a:cubicBezTo>
                <a:lnTo>
                  <a:pt x="31628" y="24026"/>
                </a:lnTo>
                <a:lnTo>
                  <a:pt x="31628" y="24026"/>
                </a:lnTo>
                <a:lnTo>
                  <a:pt x="31628" y="24026"/>
                </a:lnTo>
                <a:lnTo>
                  <a:pt x="31628" y="24026"/>
                </a:lnTo>
                <a:lnTo>
                  <a:pt x="31628" y="24026"/>
                </a:lnTo>
                <a:cubicBezTo>
                  <a:pt x="23411" y="22118"/>
                  <a:pt x="29099" y="26411"/>
                  <a:pt x="29099" y="28318"/>
                </a:cubicBezTo>
                <a:lnTo>
                  <a:pt x="29099" y="28318"/>
                </a:lnTo>
                <a:lnTo>
                  <a:pt x="29099" y="28318"/>
                </a:lnTo>
                <a:lnTo>
                  <a:pt x="29099" y="28318"/>
                </a:lnTo>
                <a:lnTo>
                  <a:pt x="29099" y="28318"/>
                </a:lnTo>
                <a:lnTo>
                  <a:pt x="29099" y="28318"/>
                </a:lnTo>
                <a:cubicBezTo>
                  <a:pt x="30363" y="28795"/>
                  <a:pt x="29731" y="32134"/>
                  <a:pt x="32892" y="31180"/>
                </a:cubicBezTo>
                <a:close/>
                <a:moveTo>
                  <a:pt x="23411" y="11149"/>
                </a:moveTo>
                <a:lnTo>
                  <a:pt x="23411" y="11149"/>
                </a:lnTo>
                <a:lnTo>
                  <a:pt x="23411" y="11149"/>
                </a:lnTo>
                <a:lnTo>
                  <a:pt x="23411" y="11149"/>
                </a:lnTo>
                <a:lnTo>
                  <a:pt x="23411" y="11149"/>
                </a:lnTo>
                <a:lnTo>
                  <a:pt x="23411" y="11149"/>
                </a:lnTo>
                <a:cubicBezTo>
                  <a:pt x="28467" y="9242"/>
                  <a:pt x="33524" y="6380"/>
                  <a:pt x="30363" y="3519"/>
                </a:cubicBezTo>
                <a:lnTo>
                  <a:pt x="30363" y="3519"/>
                </a:lnTo>
                <a:lnTo>
                  <a:pt x="30363" y="3519"/>
                </a:lnTo>
                <a:lnTo>
                  <a:pt x="30363" y="3519"/>
                </a:lnTo>
                <a:lnTo>
                  <a:pt x="30363" y="3519"/>
                </a:lnTo>
                <a:lnTo>
                  <a:pt x="30363" y="3519"/>
                </a:lnTo>
                <a:cubicBezTo>
                  <a:pt x="23411" y="2088"/>
                  <a:pt x="19619" y="6380"/>
                  <a:pt x="19619" y="8288"/>
                </a:cubicBezTo>
                <a:lnTo>
                  <a:pt x="19619" y="8288"/>
                </a:lnTo>
                <a:lnTo>
                  <a:pt x="19619" y="8288"/>
                </a:lnTo>
                <a:lnTo>
                  <a:pt x="19619" y="8288"/>
                </a:lnTo>
                <a:lnTo>
                  <a:pt x="19619" y="8288"/>
                </a:lnTo>
                <a:lnTo>
                  <a:pt x="19619" y="8288"/>
                </a:lnTo>
                <a:cubicBezTo>
                  <a:pt x="19619" y="9719"/>
                  <a:pt x="18987" y="14011"/>
                  <a:pt x="23411" y="11149"/>
                </a:cubicBezTo>
                <a:lnTo>
                  <a:pt x="23411" y="11149"/>
                </a:lnTo>
                <a:lnTo>
                  <a:pt x="23411" y="11149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9" name="Shape 1089"/>
          <p:cNvSpPr>
            <a:spLocks noGrp="1" noChangeArrowheads="1"/>
          </p:cNvSpPr>
          <p:nvPr/>
        </p:nvSpPr>
        <p:spPr>
          <a:xfrm>
            <a:off x="2590800" y="2952750"/>
            <a:ext cx="666750" cy="657225"/>
          </a:xfrm>
          <a:custGeom>
            <a:rect l="l" t="t" r="r" b="b"/>
            <a:pathLst>
              <a:path w="43200" h="43200">
                <a:moveTo>
                  <a:pt x="0" y="21913"/>
                </a:moveTo>
                <a:lnTo>
                  <a:pt x="4937" y="19408"/>
                </a:lnTo>
                <a:lnTo>
                  <a:pt x="0" y="16904"/>
                </a:lnTo>
                <a:lnTo>
                  <a:pt x="5553" y="16904"/>
                </a:lnTo>
                <a:lnTo>
                  <a:pt x="1234" y="13147"/>
                </a:lnTo>
                <a:lnTo>
                  <a:pt x="6787" y="13773"/>
                </a:lnTo>
                <a:lnTo>
                  <a:pt x="3085" y="9390"/>
                </a:lnTo>
                <a:lnTo>
                  <a:pt x="8640" y="11269"/>
                </a:lnTo>
                <a:lnTo>
                  <a:pt x="6171" y="6259"/>
                </a:lnTo>
                <a:lnTo>
                  <a:pt x="11108" y="8764"/>
                </a:lnTo>
                <a:lnTo>
                  <a:pt x="9256" y="3130"/>
                </a:lnTo>
                <a:lnTo>
                  <a:pt x="13577" y="6885"/>
                </a:lnTo>
                <a:lnTo>
                  <a:pt x="12960" y="1252"/>
                </a:lnTo>
                <a:lnTo>
                  <a:pt x="16044" y="5634"/>
                </a:lnTo>
                <a:lnTo>
                  <a:pt x="17280" y="0"/>
                </a:lnTo>
                <a:lnTo>
                  <a:pt x="19130" y="5008"/>
                </a:lnTo>
                <a:lnTo>
                  <a:pt x="20981" y="0"/>
                </a:lnTo>
                <a:lnTo>
                  <a:pt x="22833" y="5008"/>
                </a:lnTo>
                <a:lnTo>
                  <a:pt x="25920" y="0"/>
                </a:lnTo>
                <a:lnTo>
                  <a:pt x="25920" y="5634"/>
                </a:lnTo>
                <a:lnTo>
                  <a:pt x="29005" y="1252"/>
                </a:lnTo>
                <a:lnTo>
                  <a:pt x="28387" y="6885"/>
                </a:lnTo>
                <a:lnTo>
                  <a:pt x="32708" y="3130"/>
                </a:lnTo>
                <a:lnTo>
                  <a:pt x="30857" y="8764"/>
                </a:lnTo>
                <a:lnTo>
                  <a:pt x="35794" y="6259"/>
                </a:lnTo>
                <a:lnTo>
                  <a:pt x="33324" y="11269"/>
                </a:lnTo>
                <a:lnTo>
                  <a:pt x="38879" y="9390"/>
                </a:lnTo>
                <a:lnTo>
                  <a:pt x="35176" y="13773"/>
                </a:lnTo>
                <a:lnTo>
                  <a:pt x="40731" y="13147"/>
                </a:lnTo>
                <a:lnTo>
                  <a:pt x="36410" y="16904"/>
                </a:lnTo>
                <a:lnTo>
                  <a:pt x="41964" y="16904"/>
                </a:lnTo>
                <a:lnTo>
                  <a:pt x="37028" y="19408"/>
                </a:lnTo>
                <a:lnTo>
                  <a:pt x="43200" y="21913"/>
                </a:lnTo>
                <a:lnTo>
                  <a:pt x="37028" y="23165"/>
                </a:lnTo>
                <a:lnTo>
                  <a:pt x="41964" y="26295"/>
                </a:lnTo>
                <a:lnTo>
                  <a:pt x="36410" y="26295"/>
                </a:lnTo>
                <a:lnTo>
                  <a:pt x="40731" y="29425"/>
                </a:lnTo>
                <a:lnTo>
                  <a:pt x="35176" y="28798"/>
                </a:lnTo>
                <a:lnTo>
                  <a:pt x="38879" y="33182"/>
                </a:lnTo>
                <a:lnTo>
                  <a:pt x="33324" y="31303"/>
                </a:lnTo>
                <a:lnTo>
                  <a:pt x="35794" y="36313"/>
                </a:lnTo>
                <a:lnTo>
                  <a:pt x="30857" y="33807"/>
                </a:lnTo>
                <a:lnTo>
                  <a:pt x="32708" y="39443"/>
                </a:lnTo>
                <a:lnTo>
                  <a:pt x="28387" y="35686"/>
                </a:lnTo>
                <a:lnTo>
                  <a:pt x="29005" y="41321"/>
                </a:lnTo>
                <a:lnTo>
                  <a:pt x="25920" y="36939"/>
                </a:lnTo>
                <a:lnTo>
                  <a:pt x="25920" y="42573"/>
                </a:lnTo>
                <a:lnTo>
                  <a:pt x="22833" y="37565"/>
                </a:lnTo>
                <a:lnTo>
                  <a:pt x="20981" y="43200"/>
                </a:lnTo>
                <a:lnTo>
                  <a:pt x="19130" y="37565"/>
                </a:lnTo>
                <a:lnTo>
                  <a:pt x="17280" y="42573"/>
                </a:lnTo>
                <a:lnTo>
                  <a:pt x="16044" y="36939"/>
                </a:lnTo>
                <a:lnTo>
                  <a:pt x="12960" y="41321"/>
                </a:lnTo>
                <a:lnTo>
                  <a:pt x="13577" y="35686"/>
                </a:lnTo>
                <a:lnTo>
                  <a:pt x="9256" y="39443"/>
                </a:lnTo>
                <a:lnTo>
                  <a:pt x="11108" y="33807"/>
                </a:lnTo>
                <a:lnTo>
                  <a:pt x="6171" y="36313"/>
                </a:lnTo>
                <a:lnTo>
                  <a:pt x="8640" y="31303"/>
                </a:lnTo>
                <a:lnTo>
                  <a:pt x="3085" y="33182"/>
                </a:lnTo>
                <a:lnTo>
                  <a:pt x="6787" y="28798"/>
                </a:lnTo>
                <a:lnTo>
                  <a:pt x="1234" y="29425"/>
                </a:lnTo>
                <a:lnTo>
                  <a:pt x="5553" y="26295"/>
                </a:lnTo>
                <a:lnTo>
                  <a:pt x="0" y="26295"/>
                </a:lnTo>
                <a:lnTo>
                  <a:pt x="4937" y="23165"/>
                </a:lnTo>
                <a:lnTo>
                  <a:pt x="0" y="21913"/>
                </a:lnTo>
                <a:close/>
              </a:path>
            </a:pathLst>
          </a:custGeom>
          <a:solidFill>
            <a:srgbClr val="ffff00"/>
          </a:solidFill>
          <a:ln w="504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0" name="Shape 1090"/>
          <p:cNvSpPr>
            <a:spLocks noGrp="1" noChangeArrowheads="1"/>
          </p:cNvSpPr>
          <p:nvPr/>
        </p:nvSpPr>
        <p:spPr>
          <a:xfrm>
            <a:off x="5324475" y="4010025"/>
            <a:ext cx="2247900" cy="178117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1" name="Shape 1091"/>
          <p:cNvSpPr>
            <a:spLocks noGrp="1" noChangeArrowheads="1"/>
          </p:cNvSpPr>
          <p:nvPr/>
        </p:nvSpPr>
        <p:spPr>
          <a:xfrm>
            <a:off x="6696075" y="2847975"/>
            <a:ext cx="1828800" cy="14287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2" name="Shape 1092"/>
          <p:cNvSpPr>
            <a:spLocks noGrp="1" noChangeArrowheads="1"/>
          </p:cNvSpPr>
          <p:nvPr/>
        </p:nvSpPr>
        <p:spPr>
          <a:xfrm>
            <a:off x="5715000" y="2114550"/>
            <a:ext cx="1228725" cy="9334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3" name="Shape 1093"/>
          <p:cNvSpPr>
            <a:spLocks noGrp="1" noChangeArrowheads="1"/>
          </p:cNvSpPr>
          <p:nvPr/>
        </p:nvSpPr>
        <p:spPr>
          <a:xfrm>
            <a:off x="3059534" y="3790950"/>
            <a:ext cx="660201" cy="1572890"/>
          </a:xfrm>
          <a:custGeom>
            <a:rect l="l" t="t" r="r" b="b"/>
            <a:pathLst>
              <a:path w="43200" h="43200">
                <a:moveTo>
                  <a:pt x="31030" y="0"/>
                </a:move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cubicBezTo>
                  <a:pt x="29785" y="0"/>
                  <a:pt x="29161" y="0"/>
                  <a:pt x="27915" y="261"/>
                </a:cubicBezTo>
                <a:lnTo>
                  <a:pt x="27915" y="261"/>
                </a:lnTo>
                <a:lnTo>
                  <a:pt x="27915" y="261"/>
                </a:lnTo>
                <a:lnTo>
                  <a:pt x="27915" y="261"/>
                </a:lnTo>
                <a:lnTo>
                  <a:pt x="27915" y="261"/>
                </a:lnTo>
                <a:lnTo>
                  <a:pt x="27915" y="261"/>
                </a:lnTo>
                <a:cubicBezTo>
                  <a:pt x="27915" y="2354"/>
                  <a:pt x="23552" y="3924"/>
                  <a:pt x="21682" y="5232"/>
                </a:cubicBezTo>
                <a:lnTo>
                  <a:pt x="21682" y="5232"/>
                </a:lnTo>
                <a:lnTo>
                  <a:pt x="21682" y="5232"/>
                </a:lnTo>
                <a:lnTo>
                  <a:pt x="21682" y="5232"/>
                </a:lnTo>
                <a:lnTo>
                  <a:pt x="21682" y="5232"/>
                </a:lnTo>
                <a:lnTo>
                  <a:pt x="21682" y="5232"/>
                </a:lnTo>
                <a:cubicBezTo>
                  <a:pt x="22929" y="5493"/>
                  <a:pt x="22305" y="5755"/>
                  <a:pt x="21682" y="6016"/>
                </a:cubicBez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cubicBezTo>
                  <a:pt x="21682" y="6278"/>
                  <a:pt x="21682" y="6801"/>
                  <a:pt x="22305" y="7063"/>
                </a:cubicBezTo>
                <a:lnTo>
                  <a:pt x="22305" y="7063"/>
                </a:lnTo>
                <a:lnTo>
                  <a:pt x="22305" y="7063"/>
                </a:lnTo>
                <a:lnTo>
                  <a:pt x="22305" y="7063"/>
                </a:lnTo>
                <a:lnTo>
                  <a:pt x="22305" y="7063"/>
                </a:lnTo>
                <a:lnTo>
                  <a:pt x="22305" y="7063"/>
                </a:lnTo>
                <a:cubicBezTo>
                  <a:pt x="21682" y="13080"/>
                  <a:pt x="19812" y="20667"/>
                  <a:pt x="18566" y="26683"/>
                </a:cubicBez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cubicBezTo>
                  <a:pt x="21682" y="26683"/>
                  <a:pt x="24174" y="26944"/>
                  <a:pt x="26668" y="26944"/>
                </a:cubicBezTo>
                <a:lnTo>
                  <a:pt x="26668" y="26944"/>
                </a:lnTo>
                <a:lnTo>
                  <a:pt x="26668" y="26944"/>
                </a:lnTo>
                <a:lnTo>
                  <a:pt x="26668" y="26944"/>
                </a:lnTo>
                <a:lnTo>
                  <a:pt x="26668" y="26944"/>
                </a:lnTo>
                <a:lnTo>
                  <a:pt x="26668" y="26944"/>
                </a:lnTo>
                <a:cubicBezTo>
                  <a:pt x="26668" y="21975"/>
                  <a:pt x="27915" y="14388"/>
                  <a:pt x="27915" y="9941"/>
                </a:cubicBezTo>
                <a:lnTo>
                  <a:pt x="27915" y="9941"/>
                </a:lnTo>
                <a:lnTo>
                  <a:pt x="27915" y="9941"/>
                </a:lnTo>
                <a:lnTo>
                  <a:pt x="27915" y="9941"/>
                </a:lnTo>
                <a:lnTo>
                  <a:pt x="27915" y="9941"/>
                </a:lnTo>
                <a:lnTo>
                  <a:pt x="27915" y="9941"/>
                </a:lnTo>
                <a:cubicBezTo>
                  <a:pt x="27915" y="8371"/>
                  <a:pt x="27915" y="6278"/>
                  <a:pt x="33524" y="5755"/>
                </a:cubicBezTo>
                <a:lnTo>
                  <a:pt x="33524" y="5755"/>
                </a:lnTo>
                <a:lnTo>
                  <a:pt x="33524" y="5755"/>
                </a:lnTo>
                <a:lnTo>
                  <a:pt x="33524" y="5755"/>
                </a:lnTo>
                <a:lnTo>
                  <a:pt x="33524" y="5755"/>
                </a:lnTo>
                <a:lnTo>
                  <a:pt x="33524" y="5755"/>
                </a:lnTo>
                <a:cubicBezTo>
                  <a:pt x="31030" y="3400"/>
                  <a:pt x="36641" y="523"/>
                  <a:pt x="31655" y="0"/>
                </a:cubicBez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cubicBezTo>
                  <a:pt x="31030" y="0"/>
                  <a:pt x="31030" y="0"/>
                  <a:pt x="31030" y="0"/>
                </a:cubicBez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cubicBezTo>
                  <a:pt x="31030" y="0"/>
                  <a:pt x="31030" y="0"/>
                  <a:pt x="31030" y="0"/>
                </a:cubicBezTo>
                <a:lnTo>
                  <a:pt x="31030" y="0"/>
                </a:lnTo>
                <a:lnTo>
                  <a:pt x="31030" y="0"/>
                </a:lnTo>
                <a:close/>
                <a:moveTo>
                  <a:pt x="36641" y="24852"/>
                </a:moveTo>
                <a:lnTo>
                  <a:pt x="36641" y="24852"/>
                </a:lnTo>
                <a:lnTo>
                  <a:pt x="36641" y="24852"/>
                </a:lnTo>
                <a:lnTo>
                  <a:pt x="36641" y="24852"/>
                </a:lnTo>
                <a:lnTo>
                  <a:pt x="36641" y="24852"/>
                </a:lnTo>
                <a:lnTo>
                  <a:pt x="36641" y="24852"/>
                </a:lnTo>
                <a:cubicBezTo>
                  <a:pt x="34148" y="25637"/>
                  <a:pt x="31030" y="26160"/>
                  <a:pt x="30408" y="26683"/>
                </a:cubicBezTo>
                <a:lnTo>
                  <a:pt x="30408" y="26683"/>
                </a:lnTo>
                <a:lnTo>
                  <a:pt x="30408" y="26683"/>
                </a:lnTo>
                <a:lnTo>
                  <a:pt x="30408" y="26683"/>
                </a:lnTo>
                <a:lnTo>
                  <a:pt x="30408" y="26683"/>
                </a:lnTo>
                <a:lnTo>
                  <a:pt x="30408" y="26683"/>
                </a:lnTo>
                <a:cubicBezTo>
                  <a:pt x="27915" y="27991"/>
                  <a:pt x="24174" y="26422"/>
                  <a:pt x="18566" y="27206"/>
                </a:cubicBezTo>
                <a:lnTo>
                  <a:pt x="18566" y="27206"/>
                </a:lnTo>
                <a:lnTo>
                  <a:pt x="18566" y="27206"/>
                </a:lnTo>
                <a:lnTo>
                  <a:pt x="18566" y="27206"/>
                </a:lnTo>
                <a:lnTo>
                  <a:pt x="18566" y="27206"/>
                </a:lnTo>
                <a:lnTo>
                  <a:pt x="18566" y="27206"/>
                </a:lnTo>
                <a:cubicBezTo>
                  <a:pt x="18566" y="26944"/>
                  <a:pt x="18566" y="26944"/>
                  <a:pt x="18566" y="26683"/>
                </a:cubicBez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cubicBezTo>
                  <a:pt x="18566" y="26683"/>
                  <a:pt x="18566" y="26683"/>
                  <a:pt x="18566" y="26683"/>
                </a:cubicBez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cubicBezTo>
                  <a:pt x="16073" y="26944"/>
                  <a:pt x="13580" y="25637"/>
                  <a:pt x="13580" y="24591"/>
                </a:cubicBezTo>
                <a:lnTo>
                  <a:pt x="13580" y="24591"/>
                </a:lnTo>
                <a:lnTo>
                  <a:pt x="13580" y="24591"/>
                </a:lnTo>
                <a:lnTo>
                  <a:pt x="13580" y="24591"/>
                </a:lnTo>
                <a:lnTo>
                  <a:pt x="13580" y="24591"/>
                </a:lnTo>
                <a:lnTo>
                  <a:pt x="13580" y="24591"/>
                </a:lnTo>
                <a:cubicBezTo>
                  <a:pt x="15449" y="22759"/>
                  <a:pt x="7347" y="21713"/>
                  <a:pt x="4853" y="23544"/>
                </a:cubicBezTo>
                <a:lnTo>
                  <a:pt x="4853" y="23544"/>
                </a:lnTo>
                <a:lnTo>
                  <a:pt x="4853" y="23544"/>
                </a:lnTo>
                <a:lnTo>
                  <a:pt x="4853" y="23544"/>
                </a:lnTo>
                <a:lnTo>
                  <a:pt x="4853" y="23544"/>
                </a:lnTo>
                <a:lnTo>
                  <a:pt x="4853" y="23544"/>
                </a:lnTo>
                <a:cubicBezTo>
                  <a:pt x="3608" y="25637"/>
                  <a:pt x="4853" y="27729"/>
                  <a:pt x="7347" y="29561"/>
                </a:cubicBezTo>
                <a:lnTo>
                  <a:pt x="7347" y="29561"/>
                </a:lnTo>
                <a:lnTo>
                  <a:pt x="7347" y="29561"/>
                </a:lnTo>
                <a:lnTo>
                  <a:pt x="7347" y="29561"/>
                </a:lnTo>
                <a:lnTo>
                  <a:pt x="7347" y="29561"/>
                </a:lnTo>
                <a:lnTo>
                  <a:pt x="7347" y="29561"/>
                </a:lnTo>
                <a:cubicBezTo>
                  <a:pt x="9840" y="31916"/>
                  <a:pt x="3608" y="34008"/>
                  <a:pt x="1737" y="36100"/>
                </a:cubicBezTo>
                <a:lnTo>
                  <a:pt x="1737" y="36100"/>
                </a:lnTo>
                <a:lnTo>
                  <a:pt x="1737" y="36100"/>
                </a:lnTo>
                <a:lnTo>
                  <a:pt x="1737" y="36100"/>
                </a:lnTo>
                <a:lnTo>
                  <a:pt x="1737" y="36100"/>
                </a:lnTo>
                <a:lnTo>
                  <a:pt x="1737" y="36100"/>
                </a:lnTo>
                <a:cubicBezTo>
                  <a:pt x="-754" y="37671"/>
                  <a:pt x="-754" y="39241"/>
                  <a:pt x="2984" y="40548"/>
                </a:cubicBezTo>
                <a:lnTo>
                  <a:pt x="2984" y="40548"/>
                </a:lnTo>
                <a:lnTo>
                  <a:pt x="2984" y="40548"/>
                </a:lnTo>
                <a:lnTo>
                  <a:pt x="2984" y="40548"/>
                </a:lnTo>
                <a:lnTo>
                  <a:pt x="2984" y="40548"/>
                </a:lnTo>
                <a:lnTo>
                  <a:pt x="2984" y="40548"/>
                </a:lnTo>
                <a:cubicBezTo>
                  <a:pt x="6724" y="42379"/>
                  <a:pt x="15449" y="43165"/>
                  <a:pt x="22929" y="43165"/>
                </a:cubicBezTo>
                <a:lnTo>
                  <a:pt x="22929" y="43165"/>
                </a:lnTo>
                <a:lnTo>
                  <a:pt x="22929" y="43165"/>
                </a:lnTo>
                <a:lnTo>
                  <a:pt x="22929" y="43165"/>
                </a:lnTo>
                <a:lnTo>
                  <a:pt x="22929" y="43165"/>
                </a:lnTo>
                <a:lnTo>
                  <a:pt x="22929" y="43165"/>
                </a:lnTo>
                <a:cubicBezTo>
                  <a:pt x="24174" y="43165"/>
                  <a:pt x="25422" y="43165"/>
                  <a:pt x="26668" y="43165"/>
                </a:cubicBezTo>
                <a:lnTo>
                  <a:pt x="26668" y="43165"/>
                </a:lnTo>
                <a:lnTo>
                  <a:pt x="26668" y="43165"/>
                </a:lnTo>
                <a:lnTo>
                  <a:pt x="26668" y="43165"/>
                </a:lnTo>
                <a:lnTo>
                  <a:pt x="26668" y="43165"/>
                </a:lnTo>
                <a:lnTo>
                  <a:pt x="26668" y="43165"/>
                </a:lnTo>
                <a:cubicBezTo>
                  <a:pt x="52222" y="43688"/>
                  <a:pt x="42250" y="38194"/>
                  <a:pt x="38510" y="33223"/>
                </a:cubicBezTo>
                <a:lnTo>
                  <a:pt x="38510" y="33223"/>
                </a:lnTo>
                <a:lnTo>
                  <a:pt x="38510" y="33223"/>
                </a:lnTo>
                <a:lnTo>
                  <a:pt x="38510" y="33223"/>
                </a:lnTo>
                <a:lnTo>
                  <a:pt x="38510" y="33223"/>
                </a:lnTo>
                <a:lnTo>
                  <a:pt x="38510" y="33223"/>
                </a:lnTo>
                <a:cubicBezTo>
                  <a:pt x="36017" y="30084"/>
                  <a:pt x="39134" y="27991"/>
                  <a:pt x="41003" y="26944"/>
                </a:cubicBezTo>
                <a:lnTo>
                  <a:pt x="41003" y="26944"/>
                </a:lnTo>
                <a:lnTo>
                  <a:pt x="41003" y="26944"/>
                </a:lnTo>
                <a:lnTo>
                  <a:pt x="41003" y="26944"/>
                </a:lnTo>
                <a:lnTo>
                  <a:pt x="41003" y="26944"/>
                </a:lnTo>
                <a:lnTo>
                  <a:pt x="41003" y="26944"/>
                </a:lnTo>
                <a:cubicBezTo>
                  <a:pt x="42250" y="25899"/>
                  <a:pt x="43497" y="23544"/>
                  <a:pt x="36641" y="24852"/>
                </a:cubicBezTo>
                <a:lnTo>
                  <a:pt x="36641" y="24852"/>
                </a:lnTo>
                <a:lnTo>
                  <a:pt x="36641" y="24852"/>
                </a:lnTo>
                <a:close/>
                <a:moveTo>
                  <a:pt x="21682" y="6016"/>
                </a:move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cubicBezTo>
                  <a:pt x="22305" y="4185"/>
                  <a:pt x="17943" y="6016"/>
                  <a:pt x="21682" y="6016"/>
                </a:cubicBezTo>
                <a:close/>
              </a:path>
            </a:pathLst>
          </a:custGeom>
          <a:solidFill>
            <a:srgbClr val="ffcc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>
            <a:spLocks noGrp="1" noChangeArrowheads="1"/>
          </p:cNvSpPr>
          <p:nvPr>
            <p:ph type="title"/>
          </p:nvPr>
        </p:nvSpPr>
        <p:spPr>
          <a:xfrm>
            <a:off x="182872" y="216433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Use Graphic Objects</a:t>
            </a:r>
          </a:p>
        </p:txBody>
      </p:sp>
      <p:sp>
        <p:nvSpPr>
          <p:cNvPr id="1095" name="Shape 1095"/>
          <p:cNvSpPr>
            <a:spLocks noGrp="1" noChangeArrowheads="1"/>
          </p:cNvSpPr>
          <p:nvPr/>
        </p:nvSpPr>
        <p:spPr>
          <a:xfrm>
            <a:off x="4619625" y="3390900"/>
            <a:ext cx="4381500" cy="289560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43199" y="0"/>
                </a:lnTo>
                <a:lnTo>
                  <a:pt x="43199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199" y="0"/>
                </a:lnTo>
                <a:lnTo>
                  <a:pt x="43199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6" name="Shape 1096"/>
          <p:cNvSpPr>
            <a:spLocks noGrp="1" noChangeArrowheads="1"/>
          </p:cNvSpPr>
          <p:nvPr/>
        </p:nvSpPr>
        <p:spPr>
          <a:xfrm>
            <a:off x="4686300" y="3609975"/>
            <a:ext cx="4238625" cy="1971414"/>
          </a:xfrm>
          <a:custGeom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cubicBezTo>
                  <a:pt x="43200" y="33281"/>
                  <a:pt x="33395" y="43199"/>
                  <a:pt x="21551" y="43199"/>
                </a:cubicBezTo>
                <a:lnTo>
                  <a:pt x="21551" y="43199"/>
                </a:lnTo>
                <a:lnTo>
                  <a:pt x="21551" y="43199"/>
                </a:lnTo>
                <a:lnTo>
                  <a:pt x="21551" y="43199"/>
                </a:lnTo>
                <a:lnTo>
                  <a:pt x="21551" y="43199"/>
                </a:lnTo>
                <a:lnTo>
                  <a:pt x="21551" y="43199"/>
                </a:lnTo>
                <a:cubicBezTo>
                  <a:pt x="9610" y="43199"/>
                  <a:pt x="0" y="33281"/>
                  <a:pt x="0" y="21599"/>
                </a:cubicBezTo>
                <a:lnTo>
                  <a:pt x="0" y="21599"/>
                </a:lnTo>
                <a:lnTo>
                  <a:pt x="0" y="21599"/>
                </a:lnTo>
                <a:lnTo>
                  <a:pt x="0" y="21599"/>
                </a:lnTo>
                <a:lnTo>
                  <a:pt x="0" y="21599"/>
                </a:lnTo>
                <a:lnTo>
                  <a:pt x="0" y="21599"/>
                </a:lnTo>
                <a:cubicBezTo>
                  <a:pt x="0" y="9697"/>
                  <a:pt x="9610" y="0"/>
                  <a:pt x="21551" y="0"/>
                </a:cubicBez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cubicBezTo>
                  <a:pt x="33395" y="0"/>
                  <a:pt x="43200" y="9697"/>
                  <a:pt x="43200" y="21599"/>
                </a:cubicBezTo>
              </a:path>
              <a:path w="43200" h="43200" fill="none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lnTo>
                  <a:pt x="43200" y="21599"/>
                </a:lnTo>
                <a:cubicBezTo>
                  <a:pt x="43200" y="33281"/>
                  <a:pt x="33395" y="43199"/>
                  <a:pt x="21551" y="43199"/>
                </a:cubicBezTo>
                <a:lnTo>
                  <a:pt x="21551" y="43199"/>
                </a:lnTo>
                <a:lnTo>
                  <a:pt x="21551" y="43199"/>
                </a:lnTo>
                <a:lnTo>
                  <a:pt x="21551" y="43199"/>
                </a:lnTo>
                <a:lnTo>
                  <a:pt x="21551" y="43199"/>
                </a:lnTo>
                <a:lnTo>
                  <a:pt x="21551" y="43199"/>
                </a:lnTo>
                <a:cubicBezTo>
                  <a:pt x="9610" y="43199"/>
                  <a:pt x="0" y="33281"/>
                  <a:pt x="0" y="21599"/>
                </a:cubicBezTo>
                <a:lnTo>
                  <a:pt x="0" y="21599"/>
                </a:lnTo>
                <a:lnTo>
                  <a:pt x="0" y="21599"/>
                </a:lnTo>
                <a:lnTo>
                  <a:pt x="0" y="21599"/>
                </a:lnTo>
                <a:lnTo>
                  <a:pt x="0" y="21599"/>
                </a:lnTo>
                <a:lnTo>
                  <a:pt x="0" y="21599"/>
                </a:lnTo>
                <a:cubicBezTo>
                  <a:pt x="0" y="9697"/>
                  <a:pt x="9610" y="0"/>
                  <a:pt x="21551" y="0"/>
                </a:cubicBez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cubicBezTo>
                  <a:pt x="33395" y="0"/>
                  <a:pt x="43200" y="9697"/>
                  <a:pt x="43200" y="21599"/>
                </a:cubicBezTo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7" name="Shape 1097"/>
          <p:cNvSpPr>
            <a:spLocks noGrp="1" noChangeArrowheads="1"/>
          </p:cNvSpPr>
          <p:nvPr/>
        </p:nvSpPr>
        <p:spPr>
          <a:xfrm>
            <a:off x="5362575" y="3895725"/>
            <a:ext cx="3181350" cy="6286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Draw figures and lines</a:t>
            </a:r>
          </a:p>
        </p:txBody>
      </p:sp>
      <p:sp>
        <p:nvSpPr>
          <p:cNvPr id="1098" name="Shape 1098"/>
          <p:cNvSpPr>
            <a:spLocks noGrp="1" noChangeArrowheads="1"/>
          </p:cNvSpPr>
          <p:nvPr/>
        </p:nvSpPr>
        <p:spPr>
          <a:xfrm>
            <a:off x="3209925" y="1628775"/>
            <a:ext cx="3228975" cy="1924050"/>
          </a:xfrm>
          <a:custGeom>
            <a:rect l="l" t="t" r="r" b="b"/>
            <a:pathLst>
              <a:path w="43200" h="43200">
                <a:moveTo>
                  <a:pt x="0" y="5132"/>
                </a:move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cubicBezTo>
                  <a:pt x="0" y="2352"/>
                  <a:pt x="2166" y="0"/>
                  <a:pt x="4842" y="0"/>
                </a:cubicBezTo>
                <a:lnTo>
                  <a:pt x="7136" y="0"/>
                </a:lnTo>
                <a:lnTo>
                  <a:pt x="7136" y="0"/>
                </a:lnTo>
                <a:lnTo>
                  <a:pt x="17968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cubicBezTo>
                  <a:pt x="39504" y="0"/>
                  <a:pt x="40778" y="213"/>
                  <a:pt x="41670" y="1497"/>
                </a:cubicBezTo>
                <a:lnTo>
                  <a:pt x="41670" y="1497"/>
                </a:lnTo>
                <a:lnTo>
                  <a:pt x="41670" y="1497"/>
                </a:lnTo>
                <a:lnTo>
                  <a:pt x="41670" y="1497"/>
                </a:lnTo>
                <a:lnTo>
                  <a:pt x="41670" y="1497"/>
                </a:lnTo>
                <a:lnTo>
                  <a:pt x="41670" y="1497"/>
                </a:lnTo>
                <a:cubicBezTo>
                  <a:pt x="42690" y="2352"/>
                  <a:pt x="43200" y="3635"/>
                  <a:pt x="43200" y="5132"/>
                </a:cubicBezTo>
                <a:lnTo>
                  <a:pt x="43200" y="17750"/>
                </a:lnTo>
                <a:lnTo>
                  <a:pt x="43200" y="17750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cubicBezTo>
                  <a:pt x="43200" y="28014"/>
                  <a:pt x="40906" y="30368"/>
                  <a:pt x="38230" y="30368"/>
                </a:cubicBezTo>
                <a:lnTo>
                  <a:pt x="17968" y="30368"/>
                </a:lnTo>
                <a:lnTo>
                  <a:pt x="3823" y="43200"/>
                </a:lnTo>
                <a:lnTo>
                  <a:pt x="7136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cubicBezTo>
                  <a:pt x="2166" y="30368"/>
                  <a:pt x="0" y="28014"/>
                  <a:pt x="0" y="25234"/>
                </a:cubicBezTo>
                <a:lnTo>
                  <a:pt x="0" y="25234"/>
                </a:lnTo>
                <a:lnTo>
                  <a:pt x="0" y="17750"/>
                </a:lnTo>
                <a:lnTo>
                  <a:pt x="0" y="17750"/>
                </a:lnTo>
                <a:lnTo>
                  <a:pt x="0" y="5132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9" name="Shape 1099"/>
          <p:cNvSpPr>
            <a:spLocks noGrp="1" noChangeArrowheads="1"/>
          </p:cNvSpPr>
          <p:nvPr/>
        </p:nvSpPr>
        <p:spPr>
          <a:xfrm>
            <a:off x="3248025" y="1905000"/>
            <a:ext cx="3105150" cy="8572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Apply the autoshapes</a:t>
            </a:r>
          </a:p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of different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 types</a:t>
            </a:r>
          </a:p>
        </p:txBody>
      </p:sp>
      <p:sp>
        <p:nvSpPr>
          <p:cNvPr id="1100" name="Shape 1100"/>
          <p:cNvSpPr>
            <a:spLocks noGrp="1" noChangeArrowheads="1"/>
          </p:cNvSpPr>
          <p:nvPr/>
        </p:nvSpPr>
        <p:spPr>
          <a:xfrm>
            <a:off x="609600" y="1228725"/>
            <a:ext cx="2486025" cy="51244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199"/>
                </a:lnTo>
                <a:lnTo>
                  <a:pt x="43200" y="43199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1" name="Shape 1101"/>
          <p:cNvSpPr>
            <a:spLocks noGrp="1" noChangeArrowheads="1"/>
          </p:cNvSpPr>
          <p:nvPr/>
        </p:nvSpPr>
        <p:spPr>
          <a:xfrm>
            <a:off x="2162175" y="3838575"/>
            <a:ext cx="1924050" cy="224790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2" name="Shape 1102"/>
          <p:cNvSpPr>
            <a:spLocks noGrp="1" noChangeArrowheads="1"/>
          </p:cNvSpPr>
          <p:nvPr/>
        </p:nvSpPr>
        <p:spPr>
          <a:xfrm>
            <a:off x="7433034" y="5048510"/>
            <a:ext cx="1219758" cy="116424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3" name="Shape 1103"/>
          <p:cNvSpPr>
            <a:spLocks noGrp="1" noChangeArrowheads="1"/>
          </p:cNvSpPr>
          <p:nvPr/>
        </p:nvSpPr>
        <p:spPr>
          <a:xfrm>
            <a:off x="4894212" y="4258493"/>
            <a:ext cx="3842667" cy="724718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199" y="43200"/>
                </a:lnTo>
                <a:lnTo>
                  <a:pt x="43199" y="0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4" name="Shape 1104"/>
          <p:cNvSpPr>
            <a:spLocks noGrp="1" noChangeArrowheads="1"/>
          </p:cNvSpPr>
          <p:nvPr/>
        </p:nvSpPr>
        <p:spPr>
          <a:xfrm>
            <a:off x="7233270" y="4569841"/>
            <a:ext cx="576411" cy="446856"/>
          </a:xfrm>
          <a:custGeom>
            <a:rect l="l" t="t" r="r" b="b"/>
            <a:pathLst>
              <a:path w="43200" h="43200">
                <a:moveTo>
                  <a:pt x="1" y="-1"/>
                </a:moveTo>
                <a:lnTo>
                  <a:pt x="43200" y="-1"/>
                </a:lnTo>
                <a:lnTo>
                  <a:pt x="43200" y="43198"/>
                </a:lnTo>
                <a:lnTo>
                  <a:pt x="1" y="43198"/>
                </a:lnTo>
                <a:lnTo>
                  <a:pt x="1" y="-1"/>
                </a:lnTo>
                <a:close/>
                <a:moveTo>
                  <a:pt x="3928" y="4693"/>
                </a:moveTo>
                <a:lnTo>
                  <a:pt x="3928" y="39441"/>
                </a:lnTo>
                <a:lnTo>
                  <a:pt x="38618" y="39441"/>
                </a:lnTo>
                <a:lnTo>
                  <a:pt x="38618" y="4693"/>
                </a:lnTo>
                <a:lnTo>
                  <a:pt x="3928" y="4693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5" name="Shape 1105"/>
          <p:cNvSpPr>
            <a:spLocks noGrp="1" noChangeArrowheads="1"/>
          </p:cNvSpPr>
          <p:nvPr/>
        </p:nvSpPr>
        <p:spPr>
          <a:xfrm>
            <a:off x="6582035" y="4569841"/>
            <a:ext cx="557361" cy="454744"/>
          </a:xfrm>
          <a:custGeom>
            <a:rect l="l" t="t" r="r" b="b"/>
            <a:pathLst>
              <a:path w="43200" h="43200">
                <a:moveTo>
                  <a:pt x="0" y="-1"/>
                </a:moveTo>
                <a:lnTo>
                  <a:pt x="43199" y="-1"/>
                </a:lnTo>
                <a:lnTo>
                  <a:pt x="43199" y="43197"/>
                </a:lnTo>
                <a:lnTo>
                  <a:pt x="0" y="43197"/>
                </a:lnTo>
                <a:lnTo>
                  <a:pt x="0" y="-1"/>
                </a:lnTo>
                <a:close/>
                <a:moveTo>
                  <a:pt x="3375" y="3838"/>
                </a:moveTo>
                <a:lnTo>
                  <a:pt x="3375" y="38397"/>
                </a:lnTo>
                <a:lnTo>
                  <a:pt x="38474" y="38397"/>
                </a:lnTo>
                <a:lnTo>
                  <a:pt x="38474" y="3838"/>
                </a:lnTo>
                <a:lnTo>
                  <a:pt x="3375" y="3838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>
            <a:spLocks noGrp="1" noChangeArrowheads="1"/>
          </p:cNvSpPr>
          <p:nvPr>
            <p:ph type="title"/>
          </p:nvPr>
        </p:nvSpPr>
        <p:spPr>
          <a:xfrm>
            <a:off x="174166" y="225139"/>
            <a:ext cx="8686800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Insert Images</a:t>
            </a:r>
          </a:p>
        </p:txBody>
      </p:sp>
      <p:sp>
        <p:nvSpPr>
          <p:cNvPr id="1107" name="Shape 1107"/>
          <p:cNvSpPr>
            <a:spLocks noGrp="1" noChangeArrowheads="1"/>
          </p:cNvSpPr>
          <p:nvPr/>
        </p:nvSpPr>
        <p:spPr>
          <a:xfrm>
            <a:off x="209550" y="1704975"/>
            <a:ext cx="7277100" cy="44291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8" name="Shape 1108"/>
          <p:cNvSpPr>
            <a:spLocks noGrp="1" noChangeArrowheads="1"/>
          </p:cNvSpPr>
          <p:nvPr/>
        </p:nvSpPr>
        <p:spPr>
          <a:xfrm>
            <a:off x="123825" y="1295400"/>
            <a:ext cx="8648700" cy="542925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Load image files, adjust their size, position, orientation</a:t>
            </a:r>
          </a:p>
        </p:txBody>
      </p:sp>
      <p:sp>
        <p:nvSpPr>
          <p:cNvPr id="1109" name="Shape 1109"/>
          <p:cNvSpPr>
            <a:spLocks noGrp="1" noChangeArrowheads="1"/>
          </p:cNvSpPr>
          <p:nvPr/>
        </p:nvSpPr>
        <p:spPr>
          <a:xfrm>
            <a:off x="304800" y="1802680"/>
            <a:ext cx="4495800" cy="7334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199" y="43200"/>
                </a:lnTo>
                <a:lnTo>
                  <a:pt x="43199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0" name="Shape 1110"/>
          <p:cNvSpPr>
            <a:spLocks noGrp="1" noChangeArrowheads="1"/>
          </p:cNvSpPr>
          <p:nvPr/>
        </p:nvSpPr>
        <p:spPr>
          <a:xfrm>
            <a:off x="3585195" y="2145022"/>
            <a:ext cx="419100" cy="428625"/>
          </a:xfrm>
          <a:custGeom>
            <a:rect l="l" t="t" r="r" b="b"/>
            <a:pathLst>
              <a:path w="43200" h="43200">
                <a:moveTo>
                  <a:pt x="1" y="0"/>
                </a:moveTo>
                <a:lnTo>
                  <a:pt x="43201" y="0"/>
                </a:lnTo>
                <a:lnTo>
                  <a:pt x="43201" y="43200"/>
                </a:lnTo>
                <a:lnTo>
                  <a:pt x="1" y="43200"/>
                </a:lnTo>
                <a:lnTo>
                  <a:pt x="1" y="0"/>
                </a:lnTo>
                <a:close/>
                <a:moveTo>
                  <a:pt x="2946" y="3840"/>
                </a:moveTo>
                <a:lnTo>
                  <a:pt x="2946" y="37439"/>
                </a:lnTo>
                <a:lnTo>
                  <a:pt x="38292" y="37439"/>
                </a:lnTo>
                <a:lnTo>
                  <a:pt x="38292" y="3840"/>
                </a:lnTo>
                <a:lnTo>
                  <a:pt x="2946" y="3840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1" name="Shape 1111"/>
          <p:cNvSpPr>
            <a:spLocks noGrp="1" noChangeArrowheads="1"/>
          </p:cNvSpPr>
          <p:nvPr/>
        </p:nvSpPr>
        <p:spPr>
          <a:xfrm>
            <a:off x="6477000" y="5086350"/>
            <a:ext cx="647700" cy="657225"/>
          </a:xfrm>
          <a:custGeom>
            <a:rect l="l" t="t" r="r" b="b"/>
            <a:pathLst>
              <a:path w="43200" h="43200">
                <a:moveTo>
                  <a:pt x="26682" y="38191"/>
                </a:moveTo>
                <a:lnTo>
                  <a:pt x="26682" y="33807"/>
                </a:lnTo>
                <a:lnTo>
                  <a:pt x="23505" y="33182"/>
                </a:lnTo>
                <a:lnTo>
                  <a:pt x="23505" y="33182"/>
                </a:lnTo>
                <a:lnTo>
                  <a:pt x="23505" y="33182"/>
                </a:lnTo>
                <a:lnTo>
                  <a:pt x="23505" y="33182"/>
                </a:lnTo>
                <a:lnTo>
                  <a:pt x="23505" y="33182"/>
                </a:lnTo>
                <a:lnTo>
                  <a:pt x="23505" y="33182"/>
                </a:lnTo>
                <a:cubicBezTo>
                  <a:pt x="14611" y="30678"/>
                  <a:pt x="5717" y="22539"/>
                  <a:pt x="635" y="11269"/>
                </a:cubicBezTo>
                <a:lnTo>
                  <a:pt x="635" y="11269"/>
                </a:lnTo>
                <a:lnTo>
                  <a:pt x="635" y="11269"/>
                </a:lnTo>
                <a:lnTo>
                  <a:pt x="635" y="11269"/>
                </a:lnTo>
                <a:lnTo>
                  <a:pt x="635" y="11269"/>
                </a:lnTo>
                <a:lnTo>
                  <a:pt x="635" y="11269"/>
                </a:lnTo>
                <a:cubicBezTo>
                  <a:pt x="0" y="9391"/>
                  <a:pt x="0" y="7513"/>
                  <a:pt x="0" y="6886"/>
                </a:cubicBezTo>
                <a:lnTo>
                  <a:pt x="0" y="6886"/>
                </a:lnTo>
                <a:lnTo>
                  <a:pt x="0" y="6886"/>
                </a:lnTo>
                <a:lnTo>
                  <a:pt x="0" y="6886"/>
                </a:lnTo>
                <a:lnTo>
                  <a:pt x="0" y="6886"/>
                </a:lnTo>
                <a:lnTo>
                  <a:pt x="0" y="6886"/>
                </a:lnTo>
                <a:cubicBezTo>
                  <a:pt x="0" y="6260"/>
                  <a:pt x="8258" y="0"/>
                  <a:pt x="9529" y="0"/>
                </a:cubicBezTo>
                <a:lnTo>
                  <a:pt x="9529" y="0"/>
                </a:lnTo>
                <a:lnTo>
                  <a:pt x="9529" y="0"/>
                </a:lnTo>
                <a:lnTo>
                  <a:pt x="9529" y="0"/>
                </a:lnTo>
                <a:lnTo>
                  <a:pt x="9529" y="0"/>
                </a:lnTo>
                <a:lnTo>
                  <a:pt x="9529" y="0"/>
                </a:lnTo>
                <a:cubicBezTo>
                  <a:pt x="9529" y="0"/>
                  <a:pt x="10164" y="626"/>
                  <a:pt x="10800" y="2504"/>
                </a:cubicBezTo>
                <a:lnTo>
                  <a:pt x="10800" y="2504"/>
                </a:lnTo>
                <a:lnTo>
                  <a:pt x="10800" y="2504"/>
                </a:lnTo>
                <a:lnTo>
                  <a:pt x="10800" y="2504"/>
                </a:lnTo>
                <a:lnTo>
                  <a:pt x="10800" y="2504"/>
                </a:lnTo>
                <a:lnTo>
                  <a:pt x="10800" y="2504"/>
                </a:lnTo>
                <a:cubicBezTo>
                  <a:pt x="13341" y="8765"/>
                  <a:pt x="20329" y="15026"/>
                  <a:pt x="24776" y="15652"/>
                </a:cubicBezTo>
                <a:lnTo>
                  <a:pt x="26682" y="16278"/>
                </a:lnTo>
                <a:lnTo>
                  <a:pt x="26682" y="12521"/>
                </a:lnTo>
                <a:lnTo>
                  <a:pt x="26682" y="12521"/>
                </a:lnTo>
                <a:lnTo>
                  <a:pt x="26682" y="12521"/>
                </a:lnTo>
                <a:lnTo>
                  <a:pt x="26682" y="12521"/>
                </a:lnTo>
                <a:lnTo>
                  <a:pt x="26682" y="12521"/>
                </a:lnTo>
                <a:lnTo>
                  <a:pt x="26682" y="12521"/>
                </a:lnTo>
                <a:cubicBezTo>
                  <a:pt x="26047" y="8139"/>
                  <a:pt x="26047" y="7513"/>
                  <a:pt x="26682" y="7513"/>
                </a:cubicBezTo>
                <a:lnTo>
                  <a:pt x="26682" y="7513"/>
                </a:lnTo>
                <a:lnTo>
                  <a:pt x="26682" y="7513"/>
                </a:lnTo>
                <a:lnTo>
                  <a:pt x="26682" y="7513"/>
                </a:lnTo>
                <a:lnTo>
                  <a:pt x="26682" y="7513"/>
                </a:lnTo>
                <a:lnTo>
                  <a:pt x="26682" y="7513"/>
                </a:lnTo>
                <a:cubicBezTo>
                  <a:pt x="27317" y="7513"/>
                  <a:pt x="42564" y="23165"/>
                  <a:pt x="43200" y="23791"/>
                </a:cubicBezTo>
                <a:lnTo>
                  <a:pt x="43200" y="23791"/>
                </a:lnTo>
                <a:lnTo>
                  <a:pt x="43200" y="23791"/>
                </a:lnTo>
                <a:lnTo>
                  <a:pt x="43200" y="23791"/>
                </a:lnTo>
                <a:lnTo>
                  <a:pt x="43200" y="23791"/>
                </a:lnTo>
                <a:lnTo>
                  <a:pt x="43200" y="23791"/>
                </a:lnTo>
                <a:cubicBezTo>
                  <a:pt x="43200" y="24417"/>
                  <a:pt x="41294" y="27547"/>
                  <a:pt x="33670" y="35686"/>
                </a:cubicBezTo>
                <a:lnTo>
                  <a:pt x="33670" y="35686"/>
                </a:lnTo>
                <a:lnTo>
                  <a:pt x="33670" y="35686"/>
                </a:lnTo>
                <a:lnTo>
                  <a:pt x="33670" y="35686"/>
                </a:lnTo>
                <a:lnTo>
                  <a:pt x="33670" y="35686"/>
                </a:lnTo>
                <a:lnTo>
                  <a:pt x="33670" y="35686"/>
                </a:lnTo>
                <a:cubicBezTo>
                  <a:pt x="30494" y="39443"/>
                  <a:pt x="27317" y="43200"/>
                  <a:pt x="27317" y="43200"/>
                </a:cubicBezTo>
                <a:lnTo>
                  <a:pt x="27317" y="43200"/>
                </a:lnTo>
                <a:lnTo>
                  <a:pt x="27317" y="43200"/>
                </a:lnTo>
                <a:lnTo>
                  <a:pt x="27317" y="43200"/>
                </a:lnTo>
                <a:lnTo>
                  <a:pt x="27317" y="43200"/>
                </a:lnTo>
                <a:lnTo>
                  <a:pt x="27317" y="43200"/>
                </a:lnTo>
                <a:cubicBezTo>
                  <a:pt x="26682" y="43200"/>
                  <a:pt x="26047" y="41947"/>
                  <a:pt x="26682" y="3819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2" name="Shape 1112"/>
          <p:cNvSpPr>
            <a:spLocks noGrp="1" noChangeArrowheads="1"/>
          </p:cNvSpPr>
          <p:nvPr/>
        </p:nvSpPr>
        <p:spPr>
          <a:xfrm>
            <a:off x="7200900" y="4686300"/>
            <a:ext cx="1905000" cy="16478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3" name="Shape 1113"/>
          <p:cNvSpPr>
            <a:spLocks noGrp="1" noChangeArrowheads="1"/>
          </p:cNvSpPr>
          <p:nvPr/>
        </p:nvSpPr>
        <p:spPr>
          <a:xfrm>
            <a:off x="2067929" y="3126395"/>
            <a:ext cx="4191000" cy="21907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4" name="Shape 1114"/>
          <p:cNvSpPr>
            <a:spLocks noGrp="1" noChangeArrowheads="1"/>
          </p:cNvSpPr>
          <p:nvPr/>
        </p:nvSpPr>
        <p:spPr>
          <a:xfrm>
            <a:off x="4063379" y="2493652"/>
            <a:ext cx="657225" cy="657225"/>
          </a:xfrm>
          <a:custGeom>
            <a:rect l="l" t="t" r="r" b="b"/>
            <a:pathLst>
              <a:path w="43200" h="43200">
                <a:moveTo>
                  <a:pt x="26920" y="38816"/>
                </a:moveTo>
                <a:lnTo>
                  <a:pt x="26920" y="34434"/>
                </a:lnTo>
                <a:lnTo>
                  <a:pt x="23790" y="33808"/>
                </a:lnTo>
                <a:lnTo>
                  <a:pt x="23790" y="33808"/>
                </a:lnTo>
                <a:lnTo>
                  <a:pt x="23790" y="33808"/>
                </a:lnTo>
                <a:lnTo>
                  <a:pt x="23790" y="33808"/>
                </a:lnTo>
                <a:lnTo>
                  <a:pt x="23790" y="33808"/>
                </a:lnTo>
                <a:lnTo>
                  <a:pt x="23790" y="33808"/>
                </a:lnTo>
                <a:cubicBezTo>
                  <a:pt x="15025" y="31303"/>
                  <a:pt x="6259" y="23163"/>
                  <a:pt x="1251" y="11894"/>
                </a:cubicBezTo>
                <a:lnTo>
                  <a:pt x="1251" y="11894"/>
                </a:lnTo>
                <a:lnTo>
                  <a:pt x="1251" y="11894"/>
                </a:lnTo>
                <a:lnTo>
                  <a:pt x="1251" y="11894"/>
                </a:lnTo>
                <a:lnTo>
                  <a:pt x="1251" y="11894"/>
                </a:lnTo>
                <a:lnTo>
                  <a:pt x="1251" y="11894"/>
                </a:lnTo>
                <a:cubicBezTo>
                  <a:pt x="0" y="10015"/>
                  <a:pt x="0" y="7511"/>
                  <a:pt x="0" y="7511"/>
                </a:cubicBezTo>
                <a:lnTo>
                  <a:pt x="0" y="7511"/>
                </a:lnTo>
                <a:lnTo>
                  <a:pt x="0" y="7511"/>
                </a:lnTo>
                <a:lnTo>
                  <a:pt x="0" y="7511"/>
                </a:lnTo>
                <a:lnTo>
                  <a:pt x="0" y="7511"/>
                </a:lnTo>
                <a:lnTo>
                  <a:pt x="0" y="7511"/>
                </a:lnTo>
                <a:cubicBezTo>
                  <a:pt x="0" y="6885"/>
                  <a:pt x="8763" y="0"/>
                  <a:pt x="10015" y="0"/>
                </a:cubicBezTo>
                <a:lnTo>
                  <a:pt x="10015" y="0"/>
                </a:lnTo>
                <a:lnTo>
                  <a:pt x="10015" y="0"/>
                </a:lnTo>
                <a:lnTo>
                  <a:pt x="10015" y="0"/>
                </a:lnTo>
                <a:lnTo>
                  <a:pt x="10015" y="0"/>
                </a:lnTo>
                <a:lnTo>
                  <a:pt x="10015" y="0"/>
                </a:lnTo>
                <a:cubicBezTo>
                  <a:pt x="10015" y="0"/>
                  <a:pt x="10641" y="1251"/>
                  <a:pt x="11267" y="2503"/>
                </a:cubicBezTo>
                <a:lnTo>
                  <a:pt x="11267" y="2503"/>
                </a:lnTo>
                <a:lnTo>
                  <a:pt x="11267" y="2503"/>
                </a:lnTo>
                <a:lnTo>
                  <a:pt x="11267" y="2503"/>
                </a:lnTo>
                <a:lnTo>
                  <a:pt x="11267" y="2503"/>
                </a:lnTo>
                <a:lnTo>
                  <a:pt x="11267" y="2503"/>
                </a:lnTo>
                <a:cubicBezTo>
                  <a:pt x="13772" y="8763"/>
                  <a:pt x="20659" y="15650"/>
                  <a:pt x="25042" y="16276"/>
                </a:cubicBezTo>
                <a:lnTo>
                  <a:pt x="26920" y="16902"/>
                </a:lnTo>
                <a:lnTo>
                  <a:pt x="26920" y="13146"/>
                </a:lnTo>
                <a:lnTo>
                  <a:pt x="26920" y="13146"/>
                </a:lnTo>
                <a:lnTo>
                  <a:pt x="26920" y="13146"/>
                </a:lnTo>
                <a:lnTo>
                  <a:pt x="26920" y="13146"/>
                </a:lnTo>
                <a:lnTo>
                  <a:pt x="26920" y="13146"/>
                </a:lnTo>
                <a:lnTo>
                  <a:pt x="26920" y="13146"/>
                </a:lnTo>
                <a:cubicBezTo>
                  <a:pt x="26294" y="8763"/>
                  <a:pt x="26294" y="8137"/>
                  <a:pt x="27545" y="8137"/>
                </a:cubicBezTo>
                <a:lnTo>
                  <a:pt x="27545" y="8137"/>
                </a:lnTo>
                <a:lnTo>
                  <a:pt x="27545" y="8137"/>
                </a:lnTo>
                <a:lnTo>
                  <a:pt x="27545" y="8137"/>
                </a:lnTo>
                <a:lnTo>
                  <a:pt x="27545" y="8137"/>
                </a:lnTo>
                <a:lnTo>
                  <a:pt x="27545" y="8137"/>
                </a:lnTo>
                <a:cubicBezTo>
                  <a:pt x="27545" y="8137"/>
                  <a:pt x="42571" y="23790"/>
                  <a:pt x="43199" y="24415"/>
                </a:cubicBezTo>
                <a:lnTo>
                  <a:pt x="43199" y="24415"/>
                </a:lnTo>
                <a:lnTo>
                  <a:pt x="43199" y="24415"/>
                </a:lnTo>
                <a:lnTo>
                  <a:pt x="43199" y="24415"/>
                </a:lnTo>
                <a:lnTo>
                  <a:pt x="43199" y="24415"/>
                </a:lnTo>
                <a:lnTo>
                  <a:pt x="43199" y="24415"/>
                </a:lnTo>
                <a:cubicBezTo>
                  <a:pt x="43199" y="25043"/>
                  <a:pt x="41319" y="28173"/>
                  <a:pt x="33806" y="36312"/>
                </a:cubicBezTo>
                <a:lnTo>
                  <a:pt x="33806" y="36312"/>
                </a:lnTo>
                <a:lnTo>
                  <a:pt x="33806" y="36312"/>
                </a:lnTo>
                <a:lnTo>
                  <a:pt x="33806" y="36312"/>
                </a:lnTo>
                <a:lnTo>
                  <a:pt x="33806" y="36312"/>
                </a:lnTo>
                <a:lnTo>
                  <a:pt x="33806" y="36312"/>
                </a:lnTo>
                <a:cubicBezTo>
                  <a:pt x="30676" y="40069"/>
                  <a:pt x="27545" y="43198"/>
                  <a:pt x="27545" y="43198"/>
                </a:cubicBezTo>
                <a:lnTo>
                  <a:pt x="27545" y="43198"/>
                </a:lnTo>
                <a:lnTo>
                  <a:pt x="27545" y="43198"/>
                </a:lnTo>
                <a:lnTo>
                  <a:pt x="27545" y="43198"/>
                </a:lnTo>
                <a:lnTo>
                  <a:pt x="27545" y="43198"/>
                </a:lnTo>
                <a:lnTo>
                  <a:pt x="27545" y="43198"/>
                </a:lnTo>
                <a:cubicBezTo>
                  <a:pt x="26920" y="43198"/>
                  <a:pt x="26920" y="42572"/>
                  <a:pt x="26920" y="38816"/>
                </a:cubicBezTo>
                <a:lnTo>
                  <a:pt x="26920" y="38816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>
            <a:spLocks noGrp="1" noChangeArrowheads="1"/>
          </p:cNvSpPr>
          <p:nvPr>
            <p:ph type="title"/>
          </p:nvPr>
        </p:nvSpPr>
        <p:spPr>
          <a:xfrm>
            <a:off x="174166" y="225139"/>
            <a:ext cx="8686762" cy="67300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Save and Share Your Work</a:t>
            </a:r>
          </a:p>
        </p:txBody>
      </p:sp>
      <p:sp>
        <p:nvSpPr>
          <p:cNvPr id="1116" name="Shape 1116"/>
          <p:cNvSpPr>
            <a:spLocks noGrp="1" noChangeArrowheads="1"/>
          </p:cNvSpPr>
          <p:nvPr>
            <p:ph type="body" idx="1"/>
          </p:nvPr>
        </p:nvSpPr>
        <p:spPr>
          <a:xfrm>
            <a:off x="365745" y="1367804"/>
            <a:ext cx="8412472" cy="1090612"/>
          </a:xfrm>
        </p:spPr>
        <p:txBody>
          <a:bodyPr lIns="0" tIns="0" rIns="0" bIns="0"/>
          <a:lstStyle/>
          <a:p>
            <a:pPr lvl="0">
              <a:buNone/>
            </a:pPr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Save the created presentation on your portal</a:t>
            </a:r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Share it with other portal users</a:t>
            </a:r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Select an appropriate access mode</a:t>
            </a:r>
          </a:p>
        </p:txBody>
      </p:sp>
      <p:sp>
        <p:nvSpPr>
          <p:cNvPr id="1117" name="Shape 1117"/>
          <p:cNvSpPr>
            <a:spLocks noGrp="1" noChangeArrowheads="1"/>
          </p:cNvSpPr>
          <p:nvPr/>
        </p:nvSpPr>
        <p:spPr>
          <a:xfrm>
            <a:off x="4368179" y="2943783"/>
            <a:ext cx="605842" cy="561416"/>
          </a:xfrm>
          <a:custGeom>
            <a:rect l="l" t="t" r="r" b="b"/>
            <a:pathLst>
              <a:path w="43200" h="43200">
                <a:moveTo>
                  <a:pt x="27245" y="38817"/>
                </a:moveTo>
                <a:lnTo>
                  <a:pt x="27245" y="34433"/>
                </a:lnTo>
                <a:lnTo>
                  <a:pt x="23443" y="33808"/>
                </a:lnTo>
                <a:lnTo>
                  <a:pt x="23443" y="33808"/>
                </a:lnTo>
                <a:lnTo>
                  <a:pt x="23443" y="33808"/>
                </a:lnTo>
                <a:lnTo>
                  <a:pt x="23443" y="33808"/>
                </a:lnTo>
                <a:lnTo>
                  <a:pt x="23443" y="33808"/>
                </a:lnTo>
                <a:lnTo>
                  <a:pt x="23443" y="33808"/>
                </a:lnTo>
                <a:cubicBezTo>
                  <a:pt x="14572" y="31302"/>
                  <a:pt x="5701" y="23164"/>
                  <a:pt x="1266" y="11894"/>
                </a:cubicBezTo>
                <a:lnTo>
                  <a:pt x="1266" y="11894"/>
                </a:lnTo>
                <a:lnTo>
                  <a:pt x="1266" y="11894"/>
                </a:lnTo>
                <a:lnTo>
                  <a:pt x="1266" y="11894"/>
                </a:lnTo>
                <a:lnTo>
                  <a:pt x="1266" y="11894"/>
                </a:lnTo>
                <a:lnTo>
                  <a:pt x="1266" y="11894"/>
                </a:lnTo>
                <a:cubicBezTo>
                  <a:pt x="-1" y="10015"/>
                  <a:pt x="-1" y="8137"/>
                  <a:pt x="-1" y="7512"/>
                </a:cubicBezTo>
                <a:lnTo>
                  <a:pt x="-1" y="7512"/>
                </a:lnTo>
                <a:lnTo>
                  <a:pt x="-1" y="7512"/>
                </a:lnTo>
                <a:lnTo>
                  <a:pt x="-1" y="7512"/>
                </a:lnTo>
                <a:lnTo>
                  <a:pt x="-1" y="7512"/>
                </a:lnTo>
                <a:lnTo>
                  <a:pt x="-1" y="7512"/>
                </a:lnTo>
                <a:cubicBezTo>
                  <a:pt x="-1" y="6884"/>
                  <a:pt x="8869" y="-1"/>
                  <a:pt x="9503" y="-1"/>
                </a:cubicBezTo>
                <a:lnTo>
                  <a:pt x="9503" y="-1"/>
                </a:lnTo>
                <a:lnTo>
                  <a:pt x="9503" y="-1"/>
                </a:lnTo>
                <a:lnTo>
                  <a:pt x="9503" y="-1"/>
                </a:lnTo>
                <a:lnTo>
                  <a:pt x="9503" y="-1"/>
                </a:lnTo>
                <a:lnTo>
                  <a:pt x="9503" y="-1"/>
                </a:lnTo>
                <a:cubicBezTo>
                  <a:pt x="10137" y="-1"/>
                  <a:pt x="10770" y="1249"/>
                  <a:pt x="11404" y="2502"/>
                </a:cubicBezTo>
                <a:lnTo>
                  <a:pt x="11404" y="2502"/>
                </a:lnTo>
                <a:lnTo>
                  <a:pt x="11404" y="2502"/>
                </a:lnTo>
                <a:lnTo>
                  <a:pt x="11404" y="2502"/>
                </a:lnTo>
                <a:lnTo>
                  <a:pt x="11404" y="2502"/>
                </a:lnTo>
                <a:lnTo>
                  <a:pt x="11404" y="2502"/>
                </a:lnTo>
                <a:cubicBezTo>
                  <a:pt x="13939" y="9390"/>
                  <a:pt x="20275" y="15651"/>
                  <a:pt x="25344" y="16276"/>
                </a:cubicBezTo>
                <a:lnTo>
                  <a:pt x="27245" y="16902"/>
                </a:lnTo>
                <a:lnTo>
                  <a:pt x="26612" y="13145"/>
                </a:lnTo>
                <a:lnTo>
                  <a:pt x="26612" y="13145"/>
                </a:lnTo>
                <a:lnTo>
                  <a:pt x="26612" y="13145"/>
                </a:lnTo>
                <a:lnTo>
                  <a:pt x="26612" y="13145"/>
                </a:lnTo>
                <a:lnTo>
                  <a:pt x="26612" y="13145"/>
                </a:lnTo>
                <a:lnTo>
                  <a:pt x="26612" y="13145"/>
                </a:lnTo>
                <a:cubicBezTo>
                  <a:pt x="26612" y="8764"/>
                  <a:pt x="26612" y="8137"/>
                  <a:pt x="27245" y="8137"/>
                </a:cubicBezTo>
                <a:lnTo>
                  <a:pt x="27245" y="8137"/>
                </a:lnTo>
                <a:lnTo>
                  <a:pt x="27245" y="8137"/>
                </a:lnTo>
                <a:lnTo>
                  <a:pt x="27245" y="8137"/>
                </a:lnTo>
                <a:lnTo>
                  <a:pt x="27245" y="8137"/>
                </a:lnTo>
                <a:lnTo>
                  <a:pt x="27245" y="8137"/>
                </a:lnTo>
                <a:cubicBezTo>
                  <a:pt x="27879" y="8137"/>
                  <a:pt x="43086" y="23790"/>
                  <a:pt x="43086" y="24415"/>
                </a:cubicBezTo>
                <a:lnTo>
                  <a:pt x="43086" y="24415"/>
                </a:lnTo>
                <a:lnTo>
                  <a:pt x="43086" y="24415"/>
                </a:lnTo>
                <a:lnTo>
                  <a:pt x="43086" y="24415"/>
                </a:lnTo>
                <a:lnTo>
                  <a:pt x="43086" y="24415"/>
                </a:lnTo>
                <a:lnTo>
                  <a:pt x="43086" y="24415"/>
                </a:lnTo>
                <a:cubicBezTo>
                  <a:pt x="43720" y="25041"/>
                  <a:pt x="41819" y="28172"/>
                  <a:pt x="34215" y="36311"/>
                </a:cubicBezTo>
                <a:lnTo>
                  <a:pt x="34215" y="36311"/>
                </a:lnTo>
                <a:lnTo>
                  <a:pt x="34215" y="36311"/>
                </a:lnTo>
                <a:lnTo>
                  <a:pt x="34215" y="36311"/>
                </a:lnTo>
                <a:lnTo>
                  <a:pt x="34215" y="36311"/>
                </a:lnTo>
                <a:lnTo>
                  <a:pt x="34215" y="36311"/>
                </a:lnTo>
                <a:cubicBezTo>
                  <a:pt x="31047" y="40068"/>
                  <a:pt x="27879" y="43199"/>
                  <a:pt x="27245" y="43199"/>
                </a:cubicBezTo>
                <a:lnTo>
                  <a:pt x="27245" y="43199"/>
                </a:lnTo>
                <a:lnTo>
                  <a:pt x="27245" y="43199"/>
                </a:lnTo>
                <a:lnTo>
                  <a:pt x="27245" y="43199"/>
                </a:lnTo>
                <a:lnTo>
                  <a:pt x="27245" y="43199"/>
                </a:lnTo>
                <a:lnTo>
                  <a:pt x="27245" y="43199"/>
                </a:lnTo>
                <a:cubicBezTo>
                  <a:pt x="26612" y="43199"/>
                  <a:pt x="26612" y="42572"/>
                  <a:pt x="27245" y="38817"/>
                </a:cubicBezTo>
                <a:lnTo>
                  <a:pt x="27245" y="38817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8" name="Shape 1118"/>
          <p:cNvSpPr>
            <a:spLocks noGrp="1" noChangeArrowheads="1"/>
          </p:cNvSpPr>
          <p:nvPr/>
        </p:nvSpPr>
        <p:spPr>
          <a:xfrm>
            <a:off x="142875" y="3295091"/>
            <a:ext cx="4194274" cy="3039033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43199" y="0"/>
                </a:lnTo>
                <a:lnTo>
                  <a:pt x="43199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199" y="0"/>
                </a:lnTo>
                <a:lnTo>
                  <a:pt x="43199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9" name="Shape 1119"/>
          <p:cNvSpPr>
            <a:spLocks noGrp="1" noChangeArrowheads="1"/>
          </p:cNvSpPr>
          <p:nvPr/>
        </p:nvSpPr>
        <p:spPr>
          <a:xfrm>
            <a:off x="255277" y="3352539"/>
            <a:ext cx="4010025" cy="6286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Download the file, if needed</a:t>
            </a:r>
          </a:p>
        </p:txBody>
      </p:sp>
      <p:sp>
        <p:nvSpPr>
          <p:cNvPr id="1120" name="Shape 1120"/>
          <p:cNvSpPr>
            <a:spLocks noGrp="1" noChangeArrowheads="1"/>
          </p:cNvSpPr>
          <p:nvPr/>
        </p:nvSpPr>
        <p:spPr>
          <a:xfrm>
            <a:off x="1724285" y="2769319"/>
            <a:ext cx="2486025" cy="3524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1" name="Shape 1121"/>
          <p:cNvSpPr>
            <a:spLocks noGrp="1" noChangeArrowheads="1"/>
          </p:cNvSpPr>
          <p:nvPr/>
        </p:nvSpPr>
        <p:spPr>
          <a:xfrm>
            <a:off x="5042259" y="2934779"/>
            <a:ext cx="3886200" cy="339934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2" name="Shape 1122"/>
          <p:cNvSpPr>
            <a:spLocks noGrp="1" noChangeArrowheads="1"/>
          </p:cNvSpPr>
          <p:nvPr/>
        </p:nvSpPr>
        <p:spPr>
          <a:xfrm>
            <a:off x="461553" y="3709838"/>
            <a:ext cx="3597175" cy="25589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199"/>
                </a:lnTo>
                <a:lnTo>
                  <a:pt x="43200" y="43199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eaeaea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default">
      <a:majorFont>
        <a:latin typeface="3634864"/>
        <a:ea typeface=""/>
        <a:cs typeface=""/>
      </a:majorFont>
      <a:minorFont>
        <a:latin typeface="Georgia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</dc:creator>
  <cp:lastModifiedBy>teamlab</cp:lastModifiedBy>
  <cp:revision>1</cp:revision>
</cp:coreProperties>
</file>