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40000" type="screen4x3"/>
  <p:notesSz cx="6840000" cy="9144000"/>
  <p:defaultTextStyle>
    <a:lvl1pPr marL="0" indent="0" algn="l">
      <a:defRPr sz="1800" b="0" i="0">
        <a:solidFill>
          <a:srgbClr val="000000"/>
        </a:solidFill>
        <a:latin typeface="Georgia"/>
      </a:defRPr>
    </a:lvl1pPr>
    <a:lvl2pPr marL="457200" indent="0" algn="l">
      <a:defRPr sz="1800" b="0" i="0">
        <a:solidFill>
          <a:srgbClr val="000000"/>
        </a:solidFill>
        <a:latin typeface="Georgia"/>
      </a:defRPr>
    </a:lvl2pPr>
    <a:lvl3pPr marL="914400" indent="0" algn="l">
      <a:defRPr sz="1800" b="0" i="0">
        <a:solidFill>
          <a:srgbClr val="000000"/>
        </a:solidFill>
        <a:latin typeface="Georgia"/>
      </a:defRPr>
    </a:lvl3pPr>
    <a:lvl4pPr marL="1371600" indent="0" algn="l">
      <a:defRPr sz="1800" b="0" i="0">
        <a:solidFill>
          <a:srgbClr val="000000"/>
        </a:solidFill>
        <a:latin typeface="Georgia"/>
      </a:defRPr>
    </a:lvl4pPr>
    <a:lvl5pPr marL="1828800" indent="0" algn="l">
      <a:defRPr sz="1800" b="0" i="0">
        <a:solidFill>
          <a:srgbClr val="000000"/>
        </a:solidFill>
        <a:latin typeface="Georgia"/>
      </a:defRPr>
    </a:lvl5pPr>
    <a:lvl6pPr marL="2286000" indent="0" algn="l">
      <a:defRPr sz="1800" b="0" i="0">
        <a:solidFill>
          <a:srgbClr val="000000"/>
        </a:solidFill>
        <a:latin typeface="Georgia"/>
      </a:defRPr>
    </a:lvl6pPr>
    <a:lvl7pPr marL="2743200" indent="0" algn="l">
      <a:defRPr sz="1800" b="0" i="0">
        <a:solidFill>
          <a:srgbClr val="000000"/>
        </a:solidFill>
        <a:latin typeface="Georgia"/>
      </a:defRPr>
    </a:lvl7pPr>
    <a:lvl8pPr marL="3200400" indent="0" algn="l">
      <a:defRPr sz="1800" b="0" i="0">
        <a:solidFill>
          <a:srgbClr val="000000"/>
        </a:solidFill>
        <a:latin typeface="Georgia"/>
      </a:defRPr>
    </a:lvl8pPr>
    <a:lvl9pPr marL="3657600" indent="0" algn="l">
      <a:defRPr sz="1800" b="0" i="0">
        <a:solidFill>
          <a:srgbClr val="000000"/>
        </a:solidFill>
        <a:latin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201025" cy="1428750"/>
          </a:xfrm>
        </p:spPr>
        <p:txBody>
          <a:bodyPr lIns="0" tIns="0" rIns="0" bIns="0"/>
          <a:lstStyle>
            <a:lvl1pPr marL="0" indent="0" algn="l">
              <a:defRPr sz="3600">
                <a:solidFill>
                  <a:srgbClr val="eaeaea"/>
                </a:solidFill>
              </a:defRPr>
            </a:lvl1pPr>
            <a:lvl2pPr marL="457200" indent="0" algn="ctr">
              <a:defRPr>
                <a:solidFill>
                  <a:srgbClr val="efefef"/>
                </a:solidFill>
              </a:defRPr>
            </a:lvl2pPr>
            <a:lvl3pPr marL="914400" indent="0" algn="ctr">
              <a:defRPr>
                <a:solidFill>
                  <a:srgbClr val="efefef"/>
                </a:solidFill>
              </a:defRPr>
            </a:lvl3pPr>
            <a:lvl4pPr marL="1371600" indent="0" algn="ctr">
              <a:defRPr>
                <a:solidFill>
                  <a:srgbClr val="efefef"/>
                </a:solidFill>
              </a:defRPr>
            </a:lvl4pPr>
            <a:lvl5pPr marL="1828800" indent="0" algn="ctr">
              <a:defRPr>
                <a:solidFill>
                  <a:srgbClr val="efefef"/>
                </a:solidFill>
              </a:defRPr>
            </a:lvl5pPr>
            <a:lvl6pPr marL="2286000" indent="0" algn="ctr">
              <a:defRPr>
                <a:solidFill>
                  <a:srgbClr val="efefef"/>
                </a:solidFill>
              </a:defRPr>
            </a:lvl6pPr>
            <a:lvl7pPr marL="2743200" indent="0" algn="ctr">
              <a:defRPr>
                <a:solidFill>
                  <a:srgbClr val="efefef"/>
                </a:solidFill>
              </a:defRPr>
            </a:lvl7pPr>
            <a:lvl8pPr marL="3200400" indent="0" algn="ctr">
              <a:defRPr>
                <a:solidFill>
                  <a:srgbClr val="efefef"/>
                </a:solidFill>
              </a:defRPr>
            </a:lvl8pPr>
            <a:lvl9pPr marL="3657600" indent="0" algn="ctr">
              <a:defRPr>
                <a:solidFill>
                  <a:srgbClr val="efefef"/>
                </a:solidFill>
              </a:defRPr>
            </a:lvl9pPr>
          </a:lstStyle>
          <a:p>
            <a:pPr lvl="0" marL="0" indent="0" algn="l">
              <a:buNone/>
            </a:pPr>
            <a:r>
              <a:rPr sz="3600">
                <a:solidFill>
                  <a:schemeClr val="tx1"/>
                </a:solidFill>
              </a:rPr>
              <a:t>Subtitle</a:t>
            </a:r>
            <a:endParaRPr lang="en-US" sz="3600"/>
          </a:p>
        </p:txBody>
      </p:sp>
      <p:sp>
        <p:nvSpPr>
          <p:cNvPr id="1001" name="Shape 1001"/>
          <p:cNvSpPr>
            <a:spLocks noGrp="1" noChangeArrowheads="1"/>
          </p:cNvSpPr>
          <p:nvPr>
            <p:ph type="title"/>
          </p:nvPr>
        </p:nvSpPr>
        <p:spPr>
          <a:xfrm>
            <a:off x="533400" y="333375"/>
            <a:ext cx="8201025" cy="1285875"/>
          </a:xfrm>
        </p:spPr>
        <p:txBody>
          <a:bodyPr lIns="0" tIns="0" rIns="0" bIns="0"/>
          <a:lstStyle>
            <a:lvl1pPr marL="0" indent="0" algn="l">
              <a:defRPr sz="5400" b="0">
                <a:solidFill>
                  <a:srgbClr val="dedee0"/>
                </a:solidFill>
              </a:defRPr>
            </a:lvl1pPr>
          </a:lstStyle>
          <a:p>
            <a:pPr lvl="0" marL="0" indent="0" algn="l">
              <a:buNone/>
            </a:pPr>
            <a:r>
              <a:rPr sz="5400" b="0">
                <a:solidFill>
                  <a:schemeClr val="tx2"/>
                </a:solidFill>
              </a:rPr>
              <a:t>Title</a:t>
            </a:r>
            <a:endParaRPr lang="en-US" sz="5400"/>
          </a:p>
        </p:txBody>
      </p:sp>
      <p:sp>
        <p:nvSpPr>
          <p:cNvPr id="1002" name="Shape 100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02.08.2011</a:t>
            </a:r>
            <a:endParaRPr lang="en-US" sz="1600"/>
          </a:p>
        </p:txBody>
      </p:sp>
      <p:sp>
        <p:nvSpPr>
          <p:cNvPr id="1003" name="Shape 100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4" name="Shape 100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49" name="Shape 1049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0" name="Shape 105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1" name="Shape 105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2" name="Shape 105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10550" cy="48387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4" name="Shape 105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5" name="Shape 105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57" name="Shape 105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6" name="Shape 1006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07" name="Shape 1007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08" name="Shape 1008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9" name="Shape 100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8058150" cy="781050"/>
          </a:xfrm>
        </p:spPr>
        <p:txBody>
          <a:bodyPr lIns="0" tIns="0" rIns="0" bIns="0"/>
          <a:lstStyle>
            <a:lvl1pPr marL="0" indent="0" algn="l">
              <a:defRPr sz="4000" b="1"/>
            </a:lvl1pPr>
          </a:lstStyle>
          <a:p>
            <a:pPr lvl="0" marL="0" indent="0" algn="l">
              <a:buNone/>
            </a:pPr>
            <a:r>
              <a:rPr sz="4000" b="1"/>
              <a:t>TITLE</a:t>
            </a:r>
            <a:endParaRPr lang="en-US" sz="4000"/>
          </a:p>
        </p:txBody>
      </p:sp>
      <p:sp>
        <p:nvSpPr>
          <p:cNvPr id="1011" name="Shape 1011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7991475" cy="4591050"/>
          </a:xfrm>
        </p:spPr>
        <p:txBody>
          <a:bodyPr lIns="0" tIns="0" rIns="0" bIns="0"/>
          <a:lstStyle>
            <a:lvl1pPr marL="0" indent="0">
              <a:defRPr sz="2000">
                <a:solidFill>
                  <a:srgbClr val="000000"/>
                </a:solidFill>
              </a:defRPr>
            </a:lvl1pPr>
            <a:lvl2pPr marL="457200" indent="0">
              <a:defRPr sz="1800">
                <a:solidFill>
                  <a:srgbClr val="3f3f3f"/>
                </a:solidFill>
              </a:defRPr>
            </a:lvl2pPr>
            <a:lvl3pPr marL="914400" indent="0">
              <a:defRPr sz="1600">
                <a:solidFill>
                  <a:srgbClr val="3f3f3f"/>
                </a:solidFill>
              </a:defRPr>
            </a:lvl3pPr>
            <a:lvl4pPr marL="1371600" indent="0">
              <a:defRPr sz="1400">
                <a:solidFill>
                  <a:srgbClr val="3f3f3f"/>
                </a:solidFill>
              </a:defRPr>
            </a:lvl4pPr>
            <a:lvl5pPr marL="1828800" indent="0">
              <a:defRPr sz="1400">
                <a:solidFill>
                  <a:srgbClr val="3f3f3f"/>
                </a:solidFill>
              </a:defRPr>
            </a:lvl5pPr>
            <a:lvl6pPr marL="2286000" indent="0">
              <a:defRPr sz="1400">
                <a:solidFill>
                  <a:srgbClr val="3f3f3f"/>
                </a:solidFill>
              </a:defRPr>
            </a:lvl6pPr>
            <a:lvl7pPr marL="2743200" indent="0">
              <a:defRPr sz="1400">
                <a:solidFill>
                  <a:srgbClr val="3f3f3f"/>
                </a:solidFill>
              </a:defRPr>
            </a:lvl7pPr>
            <a:lvl8pPr marL="3200400" indent="0">
              <a:defRPr sz="1400">
                <a:solidFill>
                  <a:srgbClr val="3f3f3f"/>
                </a:solidFill>
              </a:defRPr>
            </a:lvl8pPr>
            <a:lvl9pPr marL="3657600" indent="0">
              <a:defRPr sz="1400">
                <a:solidFill>
                  <a:srgbClr val="3f3f3f"/>
                </a:solidFill>
              </a:defRPr>
            </a:lvl9pPr>
          </a:lstStyle>
          <a:p>
            <a:pPr lvl="0" marL="0" indent="0">
              <a:buNone/>
            </a:pPr>
            <a:r>
              <a:rPr sz="20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12" name="Shape 101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3" name="Shape 101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14" name="Shape 101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16" name="Shape 1016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7" name="Shape 1017"/>
          <p:cNvSpPr>
            <a:spLocks noGrp="1" noChangeArrowheads="1"/>
          </p:cNvSpPr>
          <p:nvPr>
            <p:ph type="body" idx="1"/>
          </p:nvPr>
        </p:nvSpPr>
        <p:spPr>
          <a:xfrm>
            <a:off x="4648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8" name="Shape 101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9" name="Shape 101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0" name="Shape 102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 marL="0" indent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22" name="Shape 1022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3" name="Shape 1023"/>
          <p:cNvSpPr>
            <a:spLocks noGrp="1" noChangeArrowheads="1"/>
          </p:cNvSpPr>
          <p:nvPr>
            <p:ph type="body" idx="1"/>
          </p:nvPr>
        </p:nvSpPr>
        <p:spPr>
          <a:xfrm>
            <a:off x="457200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4" name="Shape 1024"/>
          <p:cNvSpPr>
            <a:spLocks noGrp="1" noChangeArrowheads="1"/>
          </p:cNvSpPr>
          <p:nvPr>
            <p:ph type="body" idx="1"/>
          </p:nvPr>
        </p:nvSpPr>
        <p:spPr>
          <a:xfrm>
            <a:off x="4638675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5" name="Shape 1025"/>
          <p:cNvSpPr>
            <a:spLocks noGrp="1" noChangeArrowheads="1"/>
          </p:cNvSpPr>
          <p:nvPr>
            <p:ph type="body" idx="1"/>
          </p:nvPr>
        </p:nvSpPr>
        <p:spPr>
          <a:xfrm>
            <a:off x="4638675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1" name="Shape 103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2" name="Shape 103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4" name="Shape 1034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5" name="Shape 103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ChangeArrowheads="1"/>
          </p:cNvSpPr>
          <p:nvPr>
            <p:ph type="body" idx="1"/>
          </p:nvPr>
        </p:nvSpPr>
        <p:spPr>
          <a:xfrm>
            <a:off x="3571875" y="1400175"/>
            <a:ext cx="51054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37" name="Shape 103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3000375" cy="4676775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1400"/>
              <a:t>Text</a:t>
            </a:r>
          </a:p>
        </p:txBody>
      </p:sp>
      <p:sp>
        <p:nvSpPr>
          <p:cNvPr id="1038" name="Shape 103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9" name="Shape 103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0" name="Shape 104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1" name="Shape 104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ChangeArrowheads="1"/>
          </p:cNvSpPr>
          <p:nvPr>
            <p:ph type="pic" idx="1"/>
          </p:nvPr>
        </p:nvSpPr>
        <p:spPr>
          <a:xfrm>
            <a:off x="1790700" y="1333500"/>
            <a:ext cx="5486400" cy="3733800"/>
          </a:xfrm>
        </p:spPr>
        <p:txBody>
          <a:bodyPr lIns="0" tIns="0" rIns="0" bIns="0"/>
          <a:lstStyle>
            <a:lvl1pPr marL="0" indent="0">
              <a:defRPr sz="3200"/>
            </a:lvl1pPr>
            <a:lvl2pPr marL="457200" indent="0">
              <a:defRPr sz="2800"/>
            </a:lvl2pPr>
            <a:lvl3pPr marL="914400" indent="0">
              <a:defRPr sz="2400"/>
            </a:lvl3pPr>
            <a:lvl4pPr marL="1371600" indent="0">
              <a:defRPr sz="2000"/>
            </a:lvl4pPr>
            <a:lvl5pPr marL="1828800" indent="0">
              <a:defRPr sz="2000"/>
            </a:lvl5pPr>
            <a:lvl6pPr marL="2286000" indent="0">
              <a:defRPr sz="2000"/>
            </a:lvl6pPr>
            <a:lvl7pPr marL="2743200" indent="0">
              <a:defRPr sz="2000"/>
            </a:lvl7pPr>
            <a:lvl8pPr marL="3200400" indent="0">
              <a:defRPr sz="2000"/>
            </a:lvl8pPr>
            <a:lvl9pPr marL="3657600" indent="0">
              <a:defRPr sz="2000"/>
            </a:lvl9pPr>
          </a:lstStyle>
          <a:p>
            <a:pPr lvl="0" marL="0" indent="0">
              <a:buNone/>
            </a:pPr>
            <a:r>
              <a:rPr sz="3200"/>
              <a:t>Вставка рисунка</a:t>
            </a:r>
            <a:endParaRPr lang="en-US" sz="3200"/>
          </a:p>
        </p:txBody>
      </p:sp>
      <p:sp>
        <p:nvSpPr>
          <p:cNvPr id="1043" name="Shape 1043"/>
          <p:cNvSpPr>
            <a:spLocks noGrp="1" noChangeArrowheads="1"/>
          </p:cNvSpPr>
          <p:nvPr>
            <p:ph type="body" idx="1"/>
          </p:nvPr>
        </p:nvSpPr>
        <p:spPr>
          <a:xfrm>
            <a:off x="1790700" y="5067300"/>
            <a:ext cx="5486400" cy="1038225"/>
          </a:xfrm>
        </p:spPr>
        <p:txBody>
          <a:bodyPr lIns="0" tIns="0" rIns="0" bIns="0"/>
          <a:lstStyle>
            <a:lvl1pPr marL="0" indent="0">
              <a:defRPr sz="2400"/>
            </a:lvl1pPr>
            <a:lvl2pPr marL="457200" indent="0">
              <a:defRPr sz="1200"/>
            </a:lvl2pPr>
            <a:lvl3pPr marL="914400" indent="0">
              <a:defRPr sz="1000"/>
            </a:lvl3pPr>
            <a:lvl4pPr marL="1371600" indent="0">
              <a:defRPr sz="900"/>
            </a:lvl4pPr>
            <a:lvl5pPr marL="1828800" indent="0">
              <a:defRPr sz="900"/>
            </a:lvl5pPr>
            <a:lvl6pPr marL="2286000" indent="0">
              <a:defRPr sz="900"/>
            </a:lvl6pPr>
            <a:lvl7pPr marL="2743200" indent="0">
              <a:defRPr sz="900"/>
            </a:lvl7pPr>
            <a:lvl8pPr marL="3200400" indent="0">
              <a:defRPr sz="900"/>
            </a:lvl8pPr>
            <a:lvl9pPr marL="3657600" indent="0">
              <a:defRPr sz="900"/>
            </a:lvl9pPr>
          </a:lstStyle>
          <a:p>
            <a:pPr lvl="0" marL="0" indent="0">
              <a:buNone/>
            </a:pPr>
            <a:r>
              <a:rPr sz="2400"/>
              <a:t>Text</a:t>
            </a:r>
          </a:p>
        </p:txBody>
      </p:sp>
      <p:sp>
        <p:nvSpPr>
          <p:cNvPr id="1044" name="Shape 104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45" name="Shape 104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6" name="Shape 104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7" name="Shape 104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>
        <a:defRPr sz="4000" b="0" i="0">
          <a:solidFill>
            <a:srgbClr val="ffffff"/>
          </a:solidFill>
          <a:latin typeface="Georgia"/>
        </a:defRPr>
      </a:lvl1pPr>
      <a:lvl2pPr marL="457200" indent="0" algn="l">
        <a:defRPr sz="1800" b="0" i="0">
          <a:solidFill>
            <a:srgbClr val="303030"/>
          </a:solidFill>
          <a:latin typeface="Georgia"/>
        </a:defRPr>
      </a:lvl2pPr>
      <a:lvl3pPr marL="914400" indent="0" algn="l">
        <a:defRPr sz="1800" b="0" i="0">
          <a:solidFill>
            <a:srgbClr val="303030"/>
          </a:solidFill>
          <a:latin typeface="Georgia"/>
        </a:defRPr>
      </a:lvl3pPr>
      <a:lvl4pPr marL="1371600" indent="0" algn="l">
        <a:defRPr sz="1800" b="0" i="0">
          <a:solidFill>
            <a:srgbClr val="303030"/>
          </a:solidFill>
          <a:latin typeface="Georgia"/>
        </a:defRPr>
      </a:lvl4pPr>
      <a:lvl5pPr marL="1828800" indent="0" algn="l">
        <a:defRPr sz="1800" b="0" i="0">
          <a:solidFill>
            <a:srgbClr val="303030"/>
          </a:solidFill>
          <a:latin typeface="Georgia"/>
        </a:defRPr>
      </a:lvl5pPr>
      <a:lvl6pPr marL="2286000" indent="0" algn="l">
        <a:defRPr sz="1800" b="0" i="0">
          <a:solidFill>
            <a:srgbClr val="303030"/>
          </a:solidFill>
          <a:latin typeface="Georgia"/>
        </a:defRPr>
      </a:lvl6pPr>
      <a:lvl7pPr marL="2743200" indent="0" algn="l">
        <a:defRPr sz="1800" b="0" i="0">
          <a:solidFill>
            <a:srgbClr val="303030"/>
          </a:solidFill>
          <a:latin typeface="Georgia"/>
        </a:defRPr>
      </a:lvl7pPr>
      <a:lvl8pPr marL="3200400" indent="0" algn="l">
        <a:defRPr sz="1800" b="0" i="0">
          <a:solidFill>
            <a:srgbClr val="303030"/>
          </a:solidFill>
          <a:latin typeface="Georgia"/>
        </a:defRPr>
      </a:lvl8pPr>
      <a:lvl9pPr marL="3657600" indent="0" algn="l">
        <a:defRPr sz="1800" b="0" i="0">
          <a:solidFill>
            <a:srgbClr val="303030"/>
          </a:solidFill>
          <a:latin typeface="Georgia"/>
        </a:defRPr>
      </a:lvl9pPr>
    </p:titleStyle>
    <p:bodyStyle>
      <a:lvl1pPr marL="342900" indent="0" algn="l">
        <a:defRPr sz="2400" b="0" i="0">
          <a:solidFill>
            <a:srgbClr val="000000"/>
          </a:solidFill>
          <a:latin typeface="Georgia"/>
        </a:defRPr>
      </a:lvl1pPr>
      <a:lvl2pPr marL="752475" indent="0" algn="l">
        <a:defRPr sz="2200" b="0" i="0">
          <a:solidFill>
            <a:srgbClr val="000000"/>
          </a:solidFill>
          <a:latin typeface="Georgia"/>
        </a:defRPr>
      </a:lvl2pPr>
      <a:lvl3pPr marL="1114425" indent="0" algn="l">
        <a:defRPr sz="2000" b="0" i="0">
          <a:solidFill>
            <a:srgbClr val="000000"/>
          </a:solidFill>
          <a:latin typeface="Georgia"/>
        </a:defRPr>
      </a:lvl3pPr>
      <a:lvl4pPr marL="1466850" indent="0" algn="l">
        <a:defRPr sz="1800" b="0" i="0">
          <a:solidFill>
            <a:srgbClr val="000000"/>
          </a:solidFill>
          <a:latin typeface="Georgia"/>
        </a:defRPr>
      </a:lvl4pPr>
      <a:lvl5pPr marL="1790700" indent="0" algn="l">
        <a:defRPr sz="1600" b="0" i="0">
          <a:solidFill>
            <a:srgbClr val="000000"/>
          </a:solidFill>
          <a:latin typeface="Georgia"/>
        </a:defRPr>
      </a:lvl5pPr>
      <a:lvl6pPr marL="2143125" indent="0" algn="l">
        <a:defRPr sz="1400" b="0" i="0">
          <a:solidFill>
            <a:srgbClr val="000000"/>
          </a:solidFill>
          <a:latin typeface="Georgia"/>
        </a:defRPr>
      </a:lvl6pPr>
      <a:lvl7pPr marL="2457450" indent="0" algn="l">
        <a:defRPr sz="1400" b="0" i="0">
          <a:solidFill>
            <a:srgbClr val="000000"/>
          </a:solidFill>
          <a:latin typeface="Georgia"/>
        </a:defRPr>
      </a:lvl7pPr>
      <a:lvl8pPr marL="2781300" indent="0" algn="l">
        <a:defRPr sz="1400" b="0" i="0">
          <a:solidFill>
            <a:srgbClr val="000000"/>
          </a:solidFill>
          <a:latin typeface="Georgia"/>
        </a:defRPr>
      </a:lvl8pPr>
      <a:lvl9pPr marL="3105150" indent="0" algn="l">
        <a:defRPr sz="1400" b="0" i="0">
          <a:solidFill>
            <a:srgbClr val="000000"/>
          </a:solidFill>
          <a:latin typeface="Georgia"/>
        </a:defRPr>
      </a:lvl9pPr>
    </p:bodyStyle>
    <p:otherStyle>
      <a:lvl1pPr marL="0" indent="0" algn="l">
        <a:defRPr sz="1800" b="0" i="0">
          <a:solidFill>
            <a:srgbClr val="000000"/>
          </a:solidFill>
          <a:latin typeface="Georgia"/>
        </a:defRPr>
      </a:lvl1pPr>
      <a:lvl2pPr marL="457200" indent="0" algn="l">
        <a:defRPr sz="1800" b="0" i="0">
          <a:solidFill>
            <a:srgbClr val="000000"/>
          </a:solidFill>
          <a:latin typeface="Georgia"/>
        </a:defRPr>
      </a:lvl2pPr>
      <a:lvl3pPr marL="914400" indent="0" algn="l">
        <a:defRPr sz="1800" b="0" i="0">
          <a:solidFill>
            <a:srgbClr val="000000"/>
          </a:solidFill>
          <a:latin typeface="Georgia"/>
        </a:defRPr>
      </a:lvl3pPr>
      <a:lvl4pPr marL="1371600" indent="0" algn="l">
        <a:defRPr sz="1800" b="0" i="0">
          <a:solidFill>
            <a:srgbClr val="000000"/>
          </a:solidFill>
          <a:latin typeface="Georgia"/>
        </a:defRPr>
      </a:lvl4pPr>
      <a:lvl5pPr marL="1828800" indent="0" algn="l">
        <a:defRPr sz="1800" b="0" i="0">
          <a:solidFill>
            <a:srgbClr val="000000"/>
          </a:solidFill>
          <a:latin typeface="Georgia"/>
        </a:defRPr>
      </a:lvl5pPr>
      <a:lvl6pPr marL="2286000" indent="0" algn="l">
        <a:defRPr sz="1800" b="0" i="0">
          <a:solidFill>
            <a:srgbClr val="000000"/>
          </a:solidFill>
          <a:latin typeface="Georgia"/>
        </a:defRPr>
      </a:lvl6pPr>
      <a:lvl7pPr marL="2743200" indent="0" algn="l">
        <a:defRPr sz="1800" b="0" i="0">
          <a:solidFill>
            <a:srgbClr val="000000"/>
          </a:solidFill>
          <a:latin typeface="Georgia"/>
        </a:defRPr>
      </a:lvl7pPr>
      <a:lvl8pPr marL="3200400" indent="0" algn="l">
        <a:defRPr sz="1800" b="0" i="0">
          <a:solidFill>
            <a:srgbClr val="000000"/>
          </a:solidFill>
          <a:latin typeface="Georgia"/>
        </a:defRPr>
      </a:lvl8pPr>
      <a:lvl9pPr marL="3657600" indent="0" algn="l">
        <a:defRPr sz="1800" b="0" i="0">
          <a:solidFill>
            <a:srgbClr val="000000"/>
          </a:solidFill>
          <a:latin typeface="Georgia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ChangeArrowheads="1"/>
          </p:cNvSpPr>
          <p:nvPr/>
        </p:nvSpPr>
        <p:spPr>
          <a:xfrm>
            <a:off x="0" y="0"/>
            <a:ext cx="9144000" cy="6836568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59" name="Shape 1059"/>
          <p:cNvSpPr>
            <a:spLocks noGrp="1" noChangeArrowheads="1"/>
          </p:cNvSpPr>
          <p:nvPr>
            <p:ph type="title"/>
          </p:nvPr>
        </p:nvSpPr>
        <p:spPr>
          <a:xfrm>
            <a:off x="457200" y="273546"/>
            <a:ext cx="8138145" cy="77509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4800">
                <a:solidFill>
                  <a:srgbClr val="ffffff"/>
                </a:solidFill>
                <a:latin typeface="arial,helvetica,sans-serif"/>
              </a:rPr>
              <a:t>Crea presentazioni in linea</a:t>
            </a:r>
          </a:p>
        </p:txBody>
      </p:sp>
      <p:sp>
        <p:nvSpPr>
          <p:cNvPr id="1060" name="Shape 1060"/>
          <p:cNvSpPr>
            <a:spLocks noGrp="1" noChangeArrowheads="1"/>
          </p:cNvSpPr>
          <p:nvPr>
            <p:ph type="body" idx="1"/>
          </p:nvPr>
        </p:nvSpPr>
        <p:spPr>
          <a:xfrm>
            <a:off x="457200" y="1572964"/>
            <a:ext cx="8138145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con Documenti di TeamLab</a:t>
            </a:r>
          </a:p>
        </p:txBody>
      </p:sp>
      <p:sp>
        <p:nvSpPr>
          <p:cNvPr id="1061" name="Shape 1061"/>
          <p:cNvSpPr>
            <a:spLocks noGrp="1" noChangeArrowheads="1"/>
          </p:cNvSpPr>
          <p:nvPr/>
        </p:nvSpPr>
        <p:spPr>
          <a:xfrm>
            <a:off x="3267075" y="6276975"/>
            <a:ext cx="2857500" cy="333374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ffffff"/>
                </a:solidFill>
                <a:latin typeface="arial,helvetica,sans-serif"/>
              </a:rPr>
              <a:t>www.teamlab.com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 noChangeArrowheads="1"/>
          </p:cNvSpPr>
          <p:nvPr/>
        </p:nvSpPr>
        <p:spPr>
          <a:xfrm>
            <a:off x="0" y="0"/>
            <a:ext cx="9115425" cy="68103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4" name="Shape 1124"/>
          <p:cNvSpPr>
            <a:spLocks noGrp="1" noChangeArrowheads="1"/>
          </p:cNvSpPr>
          <p:nvPr/>
        </p:nvSpPr>
        <p:spPr>
          <a:xfrm>
            <a:off x="0" y="0"/>
            <a:ext cx="9144000" cy="68008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5" name="Shape 1125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Crea la tua propria presentazione</a:t>
            </a:r>
          </a:p>
        </p:txBody>
      </p:sp>
      <p:sp>
        <p:nvSpPr>
          <p:cNvPr id="1126" name="Shape 1126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38576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con un insieme degli strumenti dell'ufficio web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Team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Lab</a:t>
            </a:r>
          </a:p>
        </p:txBody>
      </p:sp>
      <p:sp>
        <p:nvSpPr>
          <p:cNvPr id="1127" name="Shape 1127"/>
          <p:cNvSpPr>
            <a:spLocks noGrp="1" noChangeArrowheads="1"/>
          </p:cNvSpPr>
          <p:nvPr/>
        </p:nvSpPr>
        <p:spPr>
          <a:xfrm>
            <a:off x="76200" y="5972175"/>
            <a:ext cx="8886825" cy="2857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Per ulteriori informazioni visita</a:t>
            </a:r>
          </a:p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www.teamlab.com/help/</a:t>
            </a:r>
            <a:r>
              <a:rPr>
                <a:solidFill>
                  <a:srgbClr val="333333"/>
                </a:solidFill>
                <a:latin typeface="arial,helvetica,sans-serif"/>
              </a:rPr>
              <a:t>GettingStarted/Documents.aspx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752358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Utilizza l'editor online nel browser web</a:t>
            </a:r>
          </a:p>
        </p:txBody>
      </p:sp>
      <p:sp>
        <p:nvSpPr>
          <p:cNvPr id="1063" name="Shape 1063"/>
          <p:cNvSpPr>
            <a:spLocks noGrp="1" noChangeArrowheads="1"/>
          </p:cNvSpPr>
          <p:nvPr/>
        </p:nvSpPr>
        <p:spPr>
          <a:xfrm>
            <a:off x="142875" y="1295400"/>
            <a:ext cx="8858250" cy="48958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8"/>
                </a:lnTo>
                <a:lnTo>
                  <a:pt x="0" y="43198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198"/>
                </a:lnTo>
                <a:lnTo>
                  <a:pt x="0" y="43198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4" name="Shape 1064"/>
          <p:cNvSpPr>
            <a:spLocks noGrp="1" noChangeArrowheads="1"/>
          </p:cNvSpPr>
          <p:nvPr/>
        </p:nvSpPr>
        <p:spPr>
          <a:xfrm>
            <a:off x="178593" y="1312664"/>
            <a:ext cx="8786812" cy="48418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5" name="Shape 1065"/>
          <p:cNvSpPr>
            <a:spLocks noGrp="1" noChangeArrowheads="1"/>
          </p:cNvSpPr>
          <p:nvPr/>
        </p:nvSpPr>
        <p:spPr>
          <a:xfrm>
            <a:off x="2435423" y="2887860"/>
            <a:ext cx="3914775" cy="25336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Crea e modifica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presentazioni direttamente nel portale TeamLab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Utilizza l'editor online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con tutti gli strumenti inclusi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Condividi presentazioni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con i tuoi colleghi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Seleziona temi desiderati</a:t>
            </a:r>
          </a:p>
        </p:txBody>
      </p:sp>
      <p:sp>
        <p:nvSpPr>
          <p:cNvPr id="1067" name="Shape 1067"/>
          <p:cNvSpPr>
            <a:spLocks noGrp="1" noChangeArrowheads="1"/>
          </p:cNvSpPr>
          <p:nvPr>
            <p:ph type="body" idx="1"/>
          </p:nvPr>
        </p:nvSpPr>
        <p:spPr>
          <a:xfrm>
            <a:off x="238125" y="2790825"/>
            <a:ext cx="4010025" cy="1866899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Scegli un modello già pronto per determinare l'aspetto della tua presentazione</a:t>
            </a:r>
          </a:p>
        </p:txBody>
      </p:sp>
      <p:sp>
        <p:nvSpPr>
          <p:cNvPr id="1068" name="Shape 1068"/>
          <p:cNvSpPr>
            <a:spLocks noGrp="1" noChangeArrowheads="1"/>
          </p:cNvSpPr>
          <p:nvPr/>
        </p:nvSpPr>
        <p:spPr>
          <a:xfrm>
            <a:off x="5010150" y="1200150"/>
            <a:ext cx="2162174" cy="44005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199" y="43199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9" name="Shape 1069"/>
          <p:cNvSpPr>
            <a:spLocks noGrp="1" noChangeArrowheads="1"/>
          </p:cNvSpPr>
          <p:nvPr/>
        </p:nvSpPr>
        <p:spPr>
          <a:xfrm>
            <a:off x="4552950" y="2990850"/>
            <a:ext cx="638175" cy="638175"/>
          </a:xfrm>
          <a:custGeom>
            <a:rect l="l" t="t" r="r" b="b"/>
            <a:pathLst>
              <a:path w="43200" h="43200">
                <a:moveTo>
                  <a:pt x="0" y="19988"/>
                </a:move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cubicBezTo>
                  <a:pt x="0" y="12895"/>
                  <a:pt x="0" y="5801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7737" y="644"/>
                  <a:pt x="16764" y="4513"/>
                  <a:pt x="25791" y="8381"/>
                </a:cubicBezTo>
                <a:lnTo>
                  <a:pt x="25791" y="8381"/>
                </a:lnTo>
                <a:lnTo>
                  <a:pt x="25791" y="8381"/>
                </a:lnTo>
                <a:lnTo>
                  <a:pt x="25791" y="8381"/>
                </a:lnTo>
                <a:lnTo>
                  <a:pt x="25791" y="8381"/>
                </a:lnTo>
                <a:lnTo>
                  <a:pt x="25791" y="8381"/>
                </a:lnTo>
                <a:lnTo>
                  <a:pt x="25791" y="8381"/>
                </a:lnTo>
                <a:lnTo>
                  <a:pt x="25791" y="8381"/>
                </a:lnTo>
                <a:lnTo>
                  <a:pt x="25791" y="8381"/>
                </a:lnTo>
                <a:lnTo>
                  <a:pt x="25791" y="8381"/>
                </a:lnTo>
                <a:cubicBezTo>
                  <a:pt x="25791" y="4513"/>
                  <a:pt x="25791" y="1933"/>
                  <a:pt x="26435" y="0"/>
                </a:cubicBezTo>
                <a:lnTo>
                  <a:pt x="26435" y="0"/>
                </a:lnTo>
                <a:lnTo>
                  <a:pt x="26435" y="0"/>
                </a:lnTo>
                <a:lnTo>
                  <a:pt x="26435" y="0"/>
                </a:lnTo>
                <a:lnTo>
                  <a:pt x="26435" y="0"/>
                </a:lnTo>
                <a:lnTo>
                  <a:pt x="26435" y="0"/>
                </a:lnTo>
                <a:lnTo>
                  <a:pt x="26435" y="0"/>
                </a:lnTo>
                <a:lnTo>
                  <a:pt x="26435" y="0"/>
                </a:lnTo>
                <a:lnTo>
                  <a:pt x="26435" y="0"/>
                </a:lnTo>
                <a:lnTo>
                  <a:pt x="26435" y="0"/>
                </a:lnTo>
                <a:cubicBezTo>
                  <a:pt x="31594" y="5157"/>
                  <a:pt x="37397" y="12249"/>
                  <a:pt x="43200" y="19988"/>
                </a:cubicBezTo>
                <a:lnTo>
                  <a:pt x="43200" y="19988"/>
                </a:lnTo>
                <a:lnTo>
                  <a:pt x="43200" y="19988"/>
                </a:lnTo>
                <a:lnTo>
                  <a:pt x="43200" y="19988"/>
                </a:lnTo>
                <a:lnTo>
                  <a:pt x="43200" y="19988"/>
                </a:lnTo>
                <a:lnTo>
                  <a:pt x="43200" y="19988"/>
                </a:lnTo>
                <a:lnTo>
                  <a:pt x="43200" y="19988"/>
                </a:lnTo>
                <a:lnTo>
                  <a:pt x="43200" y="19988"/>
                </a:lnTo>
                <a:lnTo>
                  <a:pt x="43200" y="19988"/>
                </a:lnTo>
                <a:lnTo>
                  <a:pt x="43200" y="19988"/>
                </a:lnTo>
                <a:cubicBezTo>
                  <a:pt x="38041" y="28370"/>
                  <a:pt x="31594" y="35462"/>
                  <a:pt x="25791" y="43200"/>
                </a:cubicBezTo>
                <a:lnTo>
                  <a:pt x="25791" y="43200"/>
                </a:lnTo>
                <a:lnTo>
                  <a:pt x="25791" y="43200"/>
                </a:lnTo>
                <a:lnTo>
                  <a:pt x="25791" y="43200"/>
                </a:lnTo>
                <a:lnTo>
                  <a:pt x="25791" y="43200"/>
                </a:lnTo>
                <a:lnTo>
                  <a:pt x="25791" y="43200"/>
                </a:lnTo>
                <a:lnTo>
                  <a:pt x="25791" y="43200"/>
                </a:lnTo>
                <a:lnTo>
                  <a:pt x="25791" y="43200"/>
                </a:lnTo>
                <a:lnTo>
                  <a:pt x="25791" y="43200"/>
                </a:lnTo>
                <a:lnTo>
                  <a:pt x="25791" y="43200"/>
                </a:lnTo>
                <a:cubicBezTo>
                  <a:pt x="25791" y="39330"/>
                  <a:pt x="25791" y="36106"/>
                  <a:pt x="25146" y="32238"/>
                </a:cubicBezTo>
                <a:lnTo>
                  <a:pt x="25146" y="32238"/>
                </a:lnTo>
                <a:lnTo>
                  <a:pt x="25146" y="32238"/>
                </a:lnTo>
                <a:lnTo>
                  <a:pt x="25146" y="32238"/>
                </a:lnTo>
                <a:lnTo>
                  <a:pt x="25146" y="32238"/>
                </a:lnTo>
                <a:lnTo>
                  <a:pt x="25146" y="32238"/>
                </a:lnTo>
                <a:lnTo>
                  <a:pt x="25146" y="32238"/>
                </a:lnTo>
                <a:lnTo>
                  <a:pt x="25146" y="32238"/>
                </a:lnTo>
                <a:lnTo>
                  <a:pt x="25146" y="32238"/>
                </a:lnTo>
                <a:lnTo>
                  <a:pt x="25146" y="32238"/>
                </a:lnTo>
                <a:cubicBezTo>
                  <a:pt x="16764" y="36106"/>
                  <a:pt x="7737" y="39330"/>
                  <a:pt x="0" y="42554"/>
                </a:cubicBezTo>
                <a:lnTo>
                  <a:pt x="0" y="42554"/>
                </a:lnTo>
                <a:lnTo>
                  <a:pt x="0" y="42554"/>
                </a:lnTo>
                <a:lnTo>
                  <a:pt x="0" y="42554"/>
                </a:lnTo>
                <a:lnTo>
                  <a:pt x="0" y="42554"/>
                </a:lnTo>
                <a:lnTo>
                  <a:pt x="0" y="42554"/>
                </a:lnTo>
                <a:lnTo>
                  <a:pt x="0" y="42554"/>
                </a:lnTo>
                <a:lnTo>
                  <a:pt x="0" y="42554"/>
                </a:lnTo>
                <a:lnTo>
                  <a:pt x="0" y="42554"/>
                </a:lnTo>
                <a:lnTo>
                  <a:pt x="0" y="42554"/>
                </a:lnTo>
                <a:cubicBezTo>
                  <a:pt x="0" y="35462"/>
                  <a:pt x="0" y="27725"/>
                  <a:pt x="0" y="19988"/>
                </a:cubicBezTo>
                <a:lnTo>
                  <a:pt x="0" y="19988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0" name="Shape 1070"/>
          <p:cNvSpPr>
            <a:spLocks noGrp="1" noChangeArrowheads="1"/>
          </p:cNvSpPr>
          <p:nvPr/>
        </p:nvSpPr>
        <p:spPr>
          <a:xfrm>
            <a:off x="6229350" y="1809750"/>
            <a:ext cx="1552575" cy="41433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1" name="Shape 1071"/>
          <p:cNvSpPr>
            <a:spLocks noGrp="1" noChangeArrowheads="1"/>
          </p:cNvSpPr>
          <p:nvPr/>
        </p:nvSpPr>
        <p:spPr>
          <a:xfrm>
            <a:off x="7372350" y="2590800"/>
            <a:ext cx="1476375" cy="37528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Utilizza layout diversi</a:t>
            </a:r>
          </a:p>
        </p:txBody>
      </p:sp>
      <p:sp>
        <p:nvSpPr>
          <p:cNvPr id="1073" name="Shape 1073"/>
          <p:cNvSpPr>
            <a:spLocks noGrp="1" noChangeArrowheads="1"/>
          </p:cNvSpPr>
          <p:nvPr>
            <p:ph type="body" idx="1"/>
          </p:nvPr>
        </p:nvSpPr>
        <p:spPr>
          <a:xfrm>
            <a:off x="457200" y="2200275"/>
            <a:ext cx="4019550" cy="3867150"/>
          </a:xfrm>
          <a:custGeom>
            <a:gdLst>
              <a:gd name="_l" fmla="*/ w 0 100000"/>
              <a:gd name="_t" fmla="*/ h 0 100000"/>
              <a:gd name="_r" fmla="*/ w 100000 100000"/>
              <a:gd name="_b" fmla="*/ h 19087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Seleziona un layout ed applicalo al diapositiva</a:t>
            </a:r>
          </a:p>
        </p:txBody>
      </p:sp>
      <p:sp>
        <p:nvSpPr>
          <p:cNvPr id="1074" name="Shape 1074"/>
          <p:cNvSpPr>
            <a:spLocks noGrp="1" noChangeArrowheads="1"/>
          </p:cNvSpPr>
          <p:nvPr/>
        </p:nvSpPr>
        <p:spPr>
          <a:xfrm>
            <a:off x="5219700" y="3209925"/>
            <a:ext cx="638175" cy="638174"/>
          </a:xfrm>
          <a:custGeom>
            <a:rect l="l" t="t" r="r" b="b"/>
            <a:pathLst>
              <a:path w="43200" h="43200">
                <a:moveTo>
                  <a:pt x="0" y="19988"/>
                </a:move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lnTo>
                  <a:pt x="0" y="19988"/>
                </a:lnTo>
                <a:cubicBezTo>
                  <a:pt x="0" y="12895"/>
                  <a:pt x="0" y="5158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382" y="644"/>
                  <a:pt x="16764" y="4513"/>
                  <a:pt x="25791" y="7737"/>
                </a:cubicBezTo>
                <a:lnTo>
                  <a:pt x="25791" y="7737"/>
                </a:lnTo>
                <a:lnTo>
                  <a:pt x="25791" y="7737"/>
                </a:lnTo>
                <a:lnTo>
                  <a:pt x="25791" y="7737"/>
                </a:lnTo>
                <a:lnTo>
                  <a:pt x="25791" y="7737"/>
                </a:lnTo>
                <a:lnTo>
                  <a:pt x="25791" y="7737"/>
                </a:lnTo>
                <a:lnTo>
                  <a:pt x="25791" y="7737"/>
                </a:lnTo>
                <a:lnTo>
                  <a:pt x="25791" y="7737"/>
                </a:lnTo>
                <a:lnTo>
                  <a:pt x="25791" y="7737"/>
                </a:lnTo>
                <a:lnTo>
                  <a:pt x="25791" y="7737"/>
                </a:lnTo>
                <a:cubicBezTo>
                  <a:pt x="26434" y="4513"/>
                  <a:pt x="25791" y="1289"/>
                  <a:pt x="26434" y="0"/>
                </a:cubicBezTo>
                <a:lnTo>
                  <a:pt x="26434" y="0"/>
                </a:lnTo>
                <a:lnTo>
                  <a:pt x="26434" y="0"/>
                </a:lnTo>
                <a:lnTo>
                  <a:pt x="26434" y="0"/>
                </a:lnTo>
                <a:lnTo>
                  <a:pt x="26434" y="0"/>
                </a:lnTo>
                <a:lnTo>
                  <a:pt x="26434" y="0"/>
                </a:lnTo>
                <a:lnTo>
                  <a:pt x="26434" y="0"/>
                </a:lnTo>
                <a:lnTo>
                  <a:pt x="26434" y="0"/>
                </a:lnTo>
                <a:lnTo>
                  <a:pt x="26434" y="0"/>
                </a:lnTo>
                <a:lnTo>
                  <a:pt x="26434" y="0"/>
                </a:lnTo>
                <a:cubicBezTo>
                  <a:pt x="32237" y="5158"/>
                  <a:pt x="38040" y="12250"/>
                  <a:pt x="43200" y="19343"/>
                </a:cubicBezTo>
                <a:lnTo>
                  <a:pt x="43200" y="19343"/>
                </a:lnTo>
                <a:lnTo>
                  <a:pt x="43200" y="19343"/>
                </a:lnTo>
                <a:lnTo>
                  <a:pt x="43200" y="19343"/>
                </a:lnTo>
                <a:lnTo>
                  <a:pt x="43200" y="19343"/>
                </a:lnTo>
                <a:lnTo>
                  <a:pt x="43200" y="19343"/>
                </a:lnTo>
                <a:lnTo>
                  <a:pt x="43200" y="19343"/>
                </a:lnTo>
                <a:lnTo>
                  <a:pt x="43200" y="19343"/>
                </a:lnTo>
                <a:lnTo>
                  <a:pt x="43200" y="19343"/>
                </a:lnTo>
                <a:lnTo>
                  <a:pt x="43200" y="19343"/>
                </a:lnTo>
                <a:cubicBezTo>
                  <a:pt x="38040" y="27725"/>
                  <a:pt x="32237" y="34817"/>
                  <a:pt x="26434" y="43200"/>
                </a:cubicBezTo>
                <a:lnTo>
                  <a:pt x="26434" y="43200"/>
                </a:lnTo>
                <a:lnTo>
                  <a:pt x="26434" y="43200"/>
                </a:lnTo>
                <a:lnTo>
                  <a:pt x="26434" y="43200"/>
                </a:lnTo>
                <a:lnTo>
                  <a:pt x="26434" y="43200"/>
                </a:lnTo>
                <a:lnTo>
                  <a:pt x="26434" y="43200"/>
                </a:lnTo>
                <a:lnTo>
                  <a:pt x="26434" y="43200"/>
                </a:lnTo>
                <a:lnTo>
                  <a:pt x="26434" y="43200"/>
                </a:lnTo>
                <a:lnTo>
                  <a:pt x="26434" y="43200"/>
                </a:lnTo>
                <a:lnTo>
                  <a:pt x="26434" y="43200"/>
                </a:lnTo>
                <a:cubicBezTo>
                  <a:pt x="25791" y="39331"/>
                  <a:pt x="25791" y="35462"/>
                  <a:pt x="25791" y="32238"/>
                </a:cubicBezTo>
                <a:lnTo>
                  <a:pt x="25791" y="32238"/>
                </a:lnTo>
                <a:lnTo>
                  <a:pt x="25791" y="32238"/>
                </a:lnTo>
                <a:lnTo>
                  <a:pt x="25791" y="32238"/>
                </a:lnTo>
                <a:lnTo>
                  <a:pt x="25791" y="32238"/>
                </a:lnTo>
                <a:lnTo>
                  <a:pt x="25791" y="32238"/>
                </a:lnTo>
                <a:lnTo>
                  <a:pt x="25791" y="32238"/>
                </a:lnTo>
                <a:lnTo>
                  <a:pt x="25791" y="32238"/>
                </a:lnTo>
                <a:lnTo>
                  <a:pt x="25791" y="32238"/>
                </a:lnTo>
                <a:lnTo>
                  <a:pt x="25791" y="32238"/>
                </a:lnTo>
                <a:cubicBezTo>
                  <a:pt x="17408" y="35462"/>
                  <a:pt x="7737" y="38686"/>
                  <a:pt x="0" y="41910"/>
                </a:cubicBezTo>
                <a:lnTo>
                  <a:pt x="0" y="41910"/>
                </a:lnTo>
                <a:lnTo>
                  <a:pt x="0" y="41910"/>
                </a:lnTo>
                <a:lnTo>
                  <a:pt x="0" y="41910"/>
                </a:lnTo>
                <a:lnTo>
                  <a:pt x="0" y="41910"/>
                </a:lnTo>
                <a:lnTo>
                  <a:pt x="0" y="41910"/>
                </a:lnTo>
                <a:lnTo>
                  <a:pt x="0" y="41910"/>
                </a:lnTo>
                <a:lnTo>
                  <a:pt x="0" y="41910"/>
                </a:lnTo>
                <a:lnTo>
                  <a:pt x="0" y="41910"/>
                </a:lnTo>
                <a:lnTo>
                  <a:pt x="0" y="41910"/>
                </a:lnTo>
                <a:cubicBezTo>
                  <a:pt x="0" y="34817"/>
                  <a:pt x="0" y="27080"/>
                  <a:pt x="0" y="19988"/>
                </a:cubicBezTo>
                <a:lnTo>
                  <a:pt x="0" y="19988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5" name="Shape 1075"/>
          <p:cNvSpPr>
            <a:spLocks noGrp="1" noChangeArrowheads="1"/>
          </p:cNvSpPr>
          <p:nvPr/>
        </p:nvSpPr>
        <p:spPr>
          <a:xfrm>
            <a:off x="590550" y="3219450"/>
            <a:ext cx="3762375" cy="2752724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6" name="Shape 1076"/>
          <p:cNvSpPr>
            <a:spLocks noGrp="1" noChangeArrowheads="1"/>
          </p:cNvSpPr>
          <p:nvPr/>
        </p:nvSpPr>
        <p:spPr>
          <a:xfrm>
            <a:off x="6124575" y="1209675"/>
            <a:ext cx="2419350" cy="50958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Aggiungi e formatta il testo</a:t>
            </a:r>
          </a:p>
        </p:txBody>
      </p:sp>
      <p:sp>
        <p:nvSpPr>
          <p:cNvPr id="1078" name="Shape 1078"/>
          <p:cNvSpPr>
            <a:spLocks noGrp="1" noChangeArrowheads="1"/>
          </p:cNvSpPr>
          <p:nvPr/>
        </p:nvSpPr>
        <p:spPr>
          <a:xfrm>
            <a:off x="314325" y="2076450"/>
            <a:ext cx="8572500" cy="1771650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Crea elenchi puntati</a:t>
            </a:r>
          </a:p>
          <a:p>
            <a:pPr lvl="0" algn="ctr">
              <a:buChar char="•"/>
            </a:pPr>
            <a:r>
              <a:rPr sz="2400">
                <a:solidFill>
                  <a:srgbClr val="333333"/>
                </a:solidFill>
              </a:rPr>
              <a:t>Allinea il testo, cambia il rientro</a:t>
            </a: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Personalizza lo </a:t>
            </a:r>
            <a:r>
              <a:rPr sz="2400">
                <a:solidFill>
                  <a:srgbClr val="333333"/>
                </a:solidFill>
                <a:latin typeface="comic sans ms,cursive"/>
              </a:rPr>
              <a:t>stile dei caratteri</a:t>
            </a:r>
            <a:r>
              <a:rPr sz="2400">
                <a:solidFill>
                  <a:srgbClr val="333333"/>
                </a:solidFill>
              </a:rPr>
              <a:t>, </a:t>
            </a:r>
            <a:r>
              <a:rPr sz="3600">
                <a:solidFill>
                  <a:srgbClr val="333333"/>
                </a:solidFill>
              </a:rPr>
              <a:t>dimensione</a:t>
            </a:r>
            <a:r>
              <a:rPr sz="2400">
                <a:solidFill>
                  <a:srgbClr val="333333"/>
                </a:solidFill>
              </a:rPr>
              <a:t>,</a:t>
            </a:r>
            <a:r>
              <a:rPr sz="2400">
                <a:solidFill>
                  <a:srgbClr val="000080"/>
                </a:solidFill>
              </a:rPr>
              <a:t> colore</a:t>
            </a:r>
          </a:p>
        </p:txBody>
      </p:sp>
      <p:sp>
        <p:nvSpPr>
          <p:cNvPr id="1079" name="Shape 1079"/>
          <p:cNvSpPr>
            <a:spLocks noGrp="1" noChangeArrowheads="1"/>
          </p:cNvSpPr>
          <p:nvPr/>
        </p:nvSpPr>
        <p:spPr>
          <a:xfrm>
            <a:off x="586978" y="4883943"/>
            <a:ext cx="6315075" cy="285750"/>
          </a:xfrm>
          <a:custGeom>
            <a:gdLst>
              <a:gd name="_l" fmla="*/ w -8650 100000"/>
              <a:gd name="_t" fmla="*/ h -167094 100000"/>
              <a:gd name="_r" fmla="*/ w 99699 100000"/>
              <a:gd name="_b" fmla="*/ h -32094 100000"/>
            </a:gdLst>
            <a:rect l="_l" t="_t" r="_r" b="_b"/>
            <a:pathLst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latin typeface="arial,helvetica,sans-serif"/>
              </a:rPr>
              <a:t>Evidenzia il blocco del testo con colori diversi</a:t>
            </a:r>
          </a:p>
        </p:txBody>
      </p:sp>
      <p:sp>
        <p:nvSpPr>
          <p:cNvPr id="1080" name="Shape 1080"/>
          <p:cNvSpPr>
            <a:spLocks noGrp="1" noChangeArrowheads="1"/>
          </p:cNvSpPr>
          <p:nvPr/>
        </p:nvSpPr>
        <p:spPr>
          <a:xfrm>
            <a:off x="35718" y="1241226"/>
            <a:ext cx="9072562" cy="54084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1" name="Shape 1081"/>
          <p:cNvSpPr>
            <a:spLocks noGrp="1" noChangeArrowheads="1"/>
          </p:cNvSpPr>
          <p:nvPr/>
        </p:nvSpPr>
        <p:spPr>
          <a:xfrm>
            <a:off x="2071687" y="3643312"/>
            <a:ext cx="6715125" cy="23050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latin typeface="arial,helvetica,sans-serif"/>
              </a:rPr>
              <a:t>Rendi la presentazione più espressiva</a:t>
            </a:r>
          </a:p>
        </p:txBody>
      </p:sp>
      <p:sp>
        <p:nvSpPr>
          <p:cNvPr id="1083" name="Shape 1083"/>
          <p:cNvSpPr>
            <a:spLocks noGrp="1" noChangeArrowheads="1"/>
          </p:cNvSpPr>
          <p:nvPr>
            <p:ph type="body" idx="1"/>
          </p:nvPr>
        </p:nvSpPr>
        <p:spPr>
          <a:xfrm>
            <a:off x="4829175" y="1352550"/>
            <a:ext cx="4000500" cy="4838700"/>
          </a:xfrm>
          <a:custGeom>
            <a:gdLst>
              <a:gd name="_l" fmla="*/ w 0 100000"/>
              <a:gd name="_t" fmla="*/ h -391 100000"/>
              <a:gd name="_r" fmla="*/ w 100000 100000"/>
              <a:gd name="_b" fmla="*/ h 7578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Regola immagini </a:t>
            </a:r>
          </a:p>
        </p:txBody>
      </p:sp>
      <p:sp>
        <p:nvSpPr>
          <p:cNvPr id="1084" name="Shape 1084"/>
          <p:cNvSpPr>
            <a:spLocks noGrp="1" noChangeArrowheads="1"/>
          </p:cNvSpPr>
          <p:nvPr/>
        </p:nvSpPr>
        <p:spPr>
          <a:xfrm>
            <a:off x="266700" y="1381125"/>
            <a:ext cx="4086225" cy="4819650"/>
          </a:xfrm>
          <a:custGeom>
            <a:gdLst>
              <a:gd name="_l" fmla="*/ w 0 100000"/>
              <a:gd name="_t" fmla="*/ h 0 100000"/>
              <a:gd name="_r" fmla="*/ w 99999 100000"/>
              <a:gd name="_b" fmla="*/ h 8004 100000"/>
            </a:gdLst>
            <a:rect l="_l" t="_t" r="_r" b="_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Combina figure automatiche</a:t>
            </a:r>
          </a:p>
        </p:txBody>
      </p:sp>
      <p:sp>
        <p:nvSpPr>
          <p:cNvPr id="1085" name="Shape 1085"/>
          <p:cNvSpPr>
            <a:spLocks noGrp="1" noChangeArrowheads="1"/>
          </p:cNvSpPr>
          <p:nvPr/>
        </p:nvSpPr>
        <p:spPr>
          <a:xfrm>
            <a:off x="428625" y="2028825"/>
            <a:ext cx="3724275" cy="3762375"/>
          </a:xfrm>
          <a:custGeom>
            <a:rect l="l" t="t" r="r" b="b"/>
            <a:pathLst>
              <a:path w="43200" h="43200">
                <a:moveTo>
                  <a:pt x="3424" y="39480"/>
                </a:moveTo>
                <a:lnTo>
                  <a:pt x="0" y="43200"/>
                </a:lnTo>
                <a:moveTo>
                  <a:pt x="39774" y="39699"/>
                </a:moveTo>
                <a:lnTo>
                  <a:pt x="43089" y="43200"/>
                </a:lnTo>
                <a:moveTo>
                  <a:pt x="39774" y="3281"/>
                </a:moveTo>
                <a:lnTo>
                  <a:pt x="43089" y="0"/>
                </a:lnTo>
                <a:moveTo>
                  <a:pt x="3424" y="3171"/>
                </a:moveTo>
                <a:lnTo>
                  <a:pt x="0" y="0"/>
                </a:lnTo>
                <a:moveTo>
                  <a:pt x="3424" y="3062"/>
                </a:moveTo>
                <a:lnTo>
                  <a:pt x="39774" y="3062"/>
                </a:lnTo>
                <a:lnTo>
                  <a:pt x="39774" y="39480"/>
                </a:lnTo>
                <a:lnTo>
                  <a:pt x="3424" y="39480"/>
                </a:lnTo>
                <a:lnTo>
                  <a:pt x="3424" y="3062"/>
                </a:lnTo>
                <a:close/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6" name="Shape 1086"/>
          <p:cNvSpPr>
            <a:spLocks noGrp="1" noChangeArrowheads="1"/>
          </p:cNvSpPr>
          <p:nvPr/>
        </p:nvSpPr>
        <p:spPr>
          <a:xfrm>
            <a:off x="847725" y="2552700"/>
            <a:ext cx="1676400" cy="2182117"/>
          </a:xfrm>
          <a:custGeom>
            <a:rect l="l" t="t" r="r" b="b"/>
            <a:pathLst>
              <a:path w="43200" h="43200">
                <a:moveTo>
                  <a:pt x="5890" y="37713"/>
                </a:move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lnTo>
                  <a:pt x="5890" y="2262"/>
                </a:lnTo>
                <a:cubicBezTo>
                  <a:pt x="5890" y="754"/>
                  <a:pt x="6872" y="0"/>
                  <a:pt x="8345" y="0"/>
                </a:cubicBez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lnTo>
                  <a:pt x="40499" y="0"/>
                </a:lnTo>
                <a:cubicBezTo>
                  <a:pt x="41972" y="0"/>
                  <a:pt x="43200" y="754"/>
                  <a:pt x="43200" y="2262"/>
                </a:cubicBezTo>
                <a:lnTo>
                  <a:pt x="43200" y="2262"/>
                </a:lnTo>
                <a:lnTo>
                  <a:pt x="43200" y="2262"/>
                </a:lnTo>
                <a:lnTo>
                  <a:pt x="43200" y="2262"/>
                </a:lnTo>
                <a:lnTo>
                  <a:pt x="43200" y="2262"/>
                </a:lnTo>
                <a:lnTo>
                  <a:pt x="43200" y="2262"/>
                </a:lnTo>
                <a:lnTo>
                  <a:pt x="43200" y="2262"/>
                </a:lnTo>
                <a:lnTo>
                  <a:pt x="43200" y="2262"/>
                </a:lnTo>
                <a:lnTo>
                  <a:pt x="43200" y="2262"/>
                </a:lnTo>
                <a:lnTo>
                  <a:pt x="43200" y="2262"/>
                </a:lnTo>
                <a:cubicBezTo>
                  <a:pt x="43200" y="3771"/>
                  <a:pt x="42217" y="5091"/>
                  <a:pt x="40499" y="4902"/>
                </a:cubicBezTo>
                <a:lnTo>
                  <a:pt x="38045" y="490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lnTo>
                  <a:pt x="38045" y="40542"/>
                </a:lnTo>
                <a:cubicBezTo>
                  <a:pt x="38045" y="42050"/>
                  <a:pt x="36818" y="43182"/>
                  <a:pt x="35100" y="43182"/>
                </a:cubicBezTo>
                <a:lnTo>
                  <a:pt x="14481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lnTo>
                  <a:pt x="2209" y="43182"/>
                </a:lnTo>
                <a:cubicBezTo>
                  <a:pt x="736" y="43182"/>
                  <a:pt x="0" y="42050"/>
                  <a:pt x="0" y="40542"/>
                </a:cubicBezTo>
                <a:lnTo>
                  <a:pt x="0" y="40542"/>
                </a:lnTo>
                <a:lnTo>
                  <a:pt x="0" y="40542"/>
                </a:lnTo>
                <a:lnTo>
                  <a:pt x="0" y="40542"/>
                </a:lnTo>
                <a:lnTo>
                  <a:pt x="0" y="40542"/>
                </a:lnTo>
                <a:lnTo>
                  <a:pt x="0" y="40542"/>
                </a:lnTo>
                <a:lnTo>
                  <a:pt x="0" y="40542"/>
                </a:lnTo>
                <a:lnTo>
                  <a:pt x="0" y="40542"/>
                </a:lnTo>
                <a:lnTo>
                  <a:pt x="0" y="40542"/>
                </a:lnTo>
                <a:lnTo>
                  <a:pt x="0" y="40542"/>
                </a:lnTo>
                <a:cubicBezTo>
                  <a:pt x="0" y="39033"/>
                  <a:pt x="0" y="37713"/>
                  <a:pt x="3190" y="37713"/>
                </a:cubicBezTo>
                <a:lnTo>
                  <a:pt x="5890" y="37713"/>
                </a:lnTo>
                <a:lnTo>
                  <a:pt x="5890" y="37713"/>
                </a:lnTo>
                <a:lnTo>
                  <a:pt x="5890" y="37713"/>
                </a:lnTo>
                <a:lnTo>
                  <a:pt x="5890" y="37713"/>
                </a:lnTo>
                <a:close/>
                <a:moveTo>
                  <a:pt x="13990" y="0"/>
                </a:move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lnTo>
                  <a:pt x="13990" y="0"/>
                </a:lnTo>
                <a:cubicBezTo>
                  <a:pt x="15463" y="0"/>
                  <a:pt x="16445" y="754"/>
                  <a:pt x="16445" y="2262"/>
                </a:cubicBezTo>
                <a:lnTo>
                  <a:pt x="16445" y="2262"/>
                </a:lnTo>
                <a:lnTo>
                  <a:pt x="16445" y="2262"/>
                </a:lnTo>
                <a:lnTo>
                  <a:pt x="16445" y="2262"/>
                </a:lnTo>
                <a:lnTo>
                  <a:pt x="16445" y="2262"/>
                </a:lnTo>
                <a:lnTo>
                  <a:pt x="16445" y="2262"/>
                </a:lnTo>
                <a:lnTo>
                  <a:pt x="16445" y="2262"/>
                </a:lnTo>
                <a:lnTo>
                  <a:pt x="16445" y="2262"/>
                </a:lnTo>
                <a:lnTo>
                  <a:pt x="16445" y="2262"/>
                </a:lnTo>
                <a:lnTo>
                  <a:pt x="16445" y="2262"/>
                </a:lnTo>
                <a:cubicBezTo>
                  <a:pt x="16445" y="3771"/>
                  <a:pt x="15463" y="4902"/>
                  <a:pt x="13990" y="4902"/>
                </a:cubicBezTo>
                <a:lnTo>
                  <a:pt x="13990" y="4902"/>
                </a:lnTo>
                <a:lnTo>
                  <a:pt x="13990" y="4902"/>
                </a:lnTo>
                <a:lnTo>
                  <a:pt x="13990" y="4902"/>
                </a:lnTo>
                <a:lnTo>
                  <a:pt x="13990" y="4902"/>
                </a:lnTo>
                <a:lnTo>
                  <a:pt x="13990" y="4902"/>
                </a:lnTo>
                <a:lnTo>
                  <a:pt x="13990" y="4902"/>
                </a:lnTo>
                <a:lnTo>
                  <a:pt x="13990" y="4902"/>
                </a:lnTo>
                <a:lnTo>
                  <a:pt x="13990" y="4902"/>
                </a:lnTo>
                <a:lnTo>
                  <a:pt x="13990" y="4902"/>
                </a:lnTo>
                <a:cubicBezTo>
                  <a:pt x="13254" y="4902"/>
                  <a:pt x="12518" y="4337"/>
                  <a:pt x="12518" y="3582"/>
                </a:cubicBezTo>
                <a:lnTo>
                  <a:pt x="12518" y="3582"/>
                </a:lnTo>
                <a:lnTo>
                  <a:pt x="12518" y="3582"/>
                </a:lnTo>
                <a:lnTo>
                  <a:pt x="12518" y="3582"/>
                </a:lnTo>
                <a:lnTo>
                  <a:pt x="12518" y="3582"/>
                </a:lnTo>
                <a:lnTo>
                  <a:pt x="12518" y="3582"/>
                </a:lnTo>
                <a:lnTo>
                  <a:pt x="12518" y="3582"/>
                </a:lnTo>
                <a:lnTo>
                  <a:pt x="12518" y="3582"/>
                </a:lnTo>
                <a:lnTo>
                  <a:pt x="12518" y="3582"/>
                </a:lnTo>
                <a:lnTo>
                  <a:pt x="12518" y="3582"/>
                </a:lnTo>
                <a:cubicBezTo>
                  <a:pt x="12518" y="2828"/>
                  <a:pt x="13254" y="2262"/>
                  <a:pt x="13990" y="2262"/>
                </a:cubicBezTo>
                <a:lnTo>
                  <a:pt x="16445" y="2262"/>
                </a:lnTo>
                <a:moveTo>
                  <a:pt x="40254" y="4902"/>
                </a:moveTo>
                <a:lnTo>
                  <a:pt x="13990" y="4902"/>
                </a:lnTo>
                <a:moveTo>
                  <a:pt x="3436" y="37713"/>
                </a:move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lnTo>
                  <a:pt x="3190" y="37713"/>
                </a:lnTo>
                <a:cubicBezTo>
                  <a:pt x="3681" y="37713"/>
                  <a:pt x="4172" y="38279"/>
                  <a:pt x="4172" y="38656"/>
                </a:cubicBezTo>
                <a:lnTo>
                  <a:pt x="4172" y="38656"/>
                </a:lnTo>
                <a:lnTo>
                  <a:pt x="4172" y="38656"/>
                </a:lnTo>
                <a:lnTo>
                  <a:pt x="4172" y="38656"/>
                </a:lnTo>
                <a:lnTo>
                  <a:pt x="4172" y="38656"/>
                </a:lnTo>
                <a:lnTo>
                  <a:pt x="4172" y="38656"/>
                </a:lnTo>
                <a:lnTo>
                  <a:pt x="4172" y="38656"/>
                </a:lnTo>
                <a:lnTo>
                  <a:pt x="4172" y="38656"/>
                </a:lnTo>
                <a:lnTo>
                  <a:pt x="4172" y="38656"/>
                </a:lnTo>
                <a:lnTo>
                  <a:pt x="4172" y="38656"/>
                </a:lnTo>
                <a:cubicBezTo>
                  <a:pt x="4172" y="39033"/>
                  <a:pt x="4172" y="39788"/>
                  <a:pt x="3681" y="40353"/>
                </a:cubicBezTo>
                <a:lnTo>
                  <a:pt x="3190" y="40542"/>
                </a:lnTo>
                <a:moveTo>
                  <a:pt x="15218" y="43182"/>
                </a:move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lnTo>
                  <a:pt x="4172" y="43182"/>
                </a:lnTo>
                <a:cubicBezTo>
                  <a:pt x="6136" y="43370"/>
                  <a:pt x="5890" y="42050"/>
                  <a:pt x="5890" y="40542"/>
                </a:cubicBezTo>
                <a:lnTo>
                  <a:pt x="5890" y="40542"/>
                </a:lnTo>
                <a:lnTo>
                  <a:pt x="3190" y="40353"/>
                </a:lnTo>
                <a:lnTo>
                  <a:pt x="5890" y="40542"/>
                </a:lnTo>
                <a:lnTo>
                  <a:pt x="5890" y="37713"/>
                </a:lnTo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7" name="Shape 1087"/>
          <p:cNvSpPr>
            <a:spLocks noGrp="1" noChangeArrowheads="1"/>
          </p:cNvSpPr>
          <p:nvPr/>
        </p:nvSpPr>
        <p:spPr>
          <a:xfrm>
            <a:off x="1600200" y="3933825"/>
            <a:ext cx="646695" cy="650862"/>
          </a:xfrm>
          <a:custGeom>
            <a:rect l="l" t="t" r="r" b="b"/>
            <a:pathLst>
              <a:path w="43200" h="43200">
                <a:moveTo>
                  <a:pt x="5090" y="42990"/>
                </a:moveTo>
                <a:lnTo>
                  <a:pt x="5090" y="42990"/>
                </a:lnTo>
                <a:lnTo>
                  <a:pt x="5090" y="42990"/>
                </a:lnTo>
                <a:lnTo>
                  <a:pt x="5090" y="42990"/>
                </a:lnTo>
                <a:lnTo>
                  <a:pt x="5090" y="42990"/>
                </a:lnTo>
                <a:lnTo>
                  <a:pt x="5090" y="42990"/>
                </a:lnTo>
                <a:lnTo>
                  <a:pt x="5090" y="42990"/>
                </a:lnTo>
                <a:lnTo>
                  <a:pt x="5090" y="42990"/>
                </a:lnTo>
                <a:lnTo>
                  <a:pt x="5090" y="42990"/>
                </a:lnTo>
                <a:lnTo>
                  <a:pt x="5090" y="42990"/>
                </a:lnTo>
                <a:cubicBezTo>
                  <a:pt x="1272" y="42990"/>
                  <a:pt x="0" y="41093"/>
                  <a:pt x="0" y="38564"/>
                </a:cubicBezTo>
                <a:lnTo>
                  <a:pt x="0" y="38564"/>
                </a:lnTo>
                <a:lnTo>
                  <a:pt x="0" y="38564"/>
                </a:lnTo>
                <a:lnTo>
                  <a:pt x="0" y="38564"/>
                </a:lnTo>
                <a:lnTo>
                  <a:pt x="0" y="38564"/>
                </a:lnTo>
                <a:lnTo>
                  <a:pt x="0" y="38564"/>
                </a:lnTo>
                <a:lnTo>
                  <a:pt x="0" y="38564"/>
                </a:lnTo>
                <a:lnTo>
                  <a:pt x="0" y="38564"/>
                </a:lnTo>
                <a:lnTo>
                  <a:pt x="0" y="38564"/>
                </a:lnTo>
                <a:lnTo>
                  <a:pt x="0" y="38564"/>
                </a:lnTo>
                <a:cubicBezTo>
                  <a:pt x="636" y="36035"/>
                  <a:pt x="5726" y="34139"/>
                  <a:pt x="10815" y="32874"/>
                </a:cubicBezTo>
                <a:lnTo>
                  <a:pt x="10815" y="32874"/>
                </a:lnTo>
                <a:lnTo>
                  <a:pt x="10815" y="32874"/>
                </a:lnTo>
                <a:lnTo>
                  <a:pt x="10815" y="32874"/>
                </a:lnTo>
                <a:lnTo>
                  <a:pt x="10815" y="32874"/>
                </a:lnTo>
                <a:lnTo>
                  <a:pt x="10815" y="32874"/>
                </a:lnTo>
                <a:lnTo>
                  <a:pt x="10815" y="32874"/>
                </a:lnTo>
                <a:lnTo>
                  <a:pt x="10815" y="32874"/>
                </a:lnTo>
                <a:lnTo>
                  <a:pt x="10815" y="32874"/>
                </a:lnTo>
                <a:lnTo>
                  <a:pt x="10815" y="32874"/>
                </a:lnTo>
                <a:cubicBezTo>
                  <a:pt x="13998" y="32242"/>
                  <a:pt x="17815" y="32242"/>
                  <a:pt x="20360" y="33506"/>
                </a:cubicBezTo>
                <a:lnTo>
                  <a:pt x="20360" y="33506"/>
                </a:lnTo>
                <a:lnTo>
                  <a:pt x="20360" y="33506"/>
                </a:lnTo>
                <a:lnTo>
                  <a:pt x="20360" y="33506"/>
                </a:lnTo>
                <a:lnTo>
                  <a:pt x="20360" y="33506"/>
                </a:lnTo>
                <a:lnTo>
                  <a:pt x="20360" y="33506"/>
                </a:lnTo>
                <a:lnTo>
                  <a:pt x="20360" y="33506"/>
                </a:lnTo>
                <a:lnTo>
                  <a:pt x="20360" y="33506"/>
                </a:lnTo>
                <a:lnTo>
                  <a:pt x="20360" y="33506"/>
                </a:lnTo>
                <a:lnTo>
                  <a:pt x="20360" y="33506"/>
                </a:lnTo>
                <a:cubicBezTo>
                  <a:pt x="20996" y="22127"/>
                  <a:pt x="20996" y="10747"/>
                  <a:pt x="20996" y="0"/>
                </a:cubicBezTo>
                <a:lnTo>
                  <a:pt x="20996" y="0"/>
                </a:lnTo>
                <a:lnTo>
                  <a:pt x="20996" y="0"/>
                </a:lnTo>
                <a:lnTo>
                  <a:pt x="20996" y="0"/>
                </a:lnTo>
                <a:lnTo>
                  <a:pt x="20996" y="0"/>
                </a:lnTo>
                <a:lnTo>
                  <a:pt x="20996" y="0"/>
                </a:lnTo>
                <a:lnTo>
                  <a:pt x="20996" y="0"/>
                </a:lnTo>
                <a:lnTo>
                  <a:pt x="20996" y="0"/>
                </a:lnTo>
                <a:lnTo>
                  <a:pt x="20996" y="0"/>
                </a:lnTo>
                <a:lnTo>
                  <a:pt x="20996" y="0"/>
                </a:lnTo>
                <a:cubicBezTo>
                  <a:pt x="21632" y="0"/>
                  <a:pt x="23541" y="0"/>
                  <a:pt x="22906" y="0"/>
                </a:cubicBezTo>
                <a:lnTo>
                  <a:pt x="22906" y="0"/>
                </a:lnTo>
                <a:lnTo>
                  <a:pt x="22906" y="0"/>
                </a:lnTo>
                <a:lnTo>
                  <a:pt x="22906" y="0"/>
                </a:lnTo>
                <a:lnTo>
                  <a:pt x="22906" y="0"/>
                </a:lnTo>
                <a:lnTo>
                  <a:pt x="22906" y="0"/>
                </a:lnTo>
                <a:lnTo>
                  <a:pt x="22906" y="0"/>
                </a:lnTo>
                <a:lnTo>
                  <a:pt x="22906" y="0"/>
                </a:lnTo>
                <a:lnTo>
                  <a:pt x="22906" y="0"/>
                </a:lnTo>
                <a:lnTo>
                  <a:pt x="22906" y="0"/>
                </a:lnTo>
                <a:cubicBezTo>
                  <a:pt x="22906" y="2528"/>
                  <a:pt x="24814" y="4425"/>
                  <a:pt x="27996" y="5689"/>
                </a:cubicBezTo>
                <a:lnTo>
                  <a:pt x="27996" y="5689"/>
                </a:lnTo>
                <a:lnTo>
                  <a:pt x="27996" y="5689"/>
                </a:lnTo>
                <a:lnTo>
                  <a:pt x="27996" y="5689"/>
                </a:lnTo>
                <a:lnTo>
                  <a:pt x="27996" y="5689"/>
                </a:lnTo>
                <a:lnTo>
                  <a:pt x="27996" y="5689"/>
                </a:lnTo>
                <a:lnTo>
                  <a:pt x="27996" y="5689"/>
                </a:lnTo>
                <a:lnTo>
                  <a:pt x="27996" y="5689"/>
                </a:lnTo>
                <a:lnTo>
                  <a:pt x="27996" y="5689"/>
                </a:lnTo>
                <a:lnTo>
                  <a:pt x="27996" y="5689"/>
                </a:lnTo>
                <a:cubicBezTo>
                  <a:pt x="33722" y="8850"/>
                  <a:pt x="40721" y="12011"/>
                  <a:pt x="41994" y="17069"/>
                </a:cubicBezTo>
                <a:lnTo>
                  <a:pt x="41994" y="17069"/>
                </a:lnTo>
                <a:lnTo>
                  <a:pt x="41994" y="17069"/>
                </a:lnTo>
                <a:lnTo>
                  <a:pt x="41994" y="17069"/>
                </a:lnTo>
                <a:lnTo>
                  <a:pt x="41994" y="17069"/>
                </a:lnTo>
                <a:lnTo>
                  <a:pt x="41994" y="17069"/>
                </a:lnTo>
                <a:lnTo>
                  <a:pt x="41994" y="17069"/>
                </a:lnTo>
                <a:lnTo>
                  <a:pt x="41994" y="17069"/>
                </a:lnTo>
                <a:lnTo>
                  <a:pt x="41994" y="17069"/>
                </a:lnTo>
                <a:lnTo>
                  <a:pt x="41994" y="17069"/>
                </a:lnTo>
                <a:cubicBezTo>
                  <a:pt x="42629" y="18966"/>
                  <a:pt x="41994" y="20862"/>
                  <a:pt x="41358" y="22759"/>
                </a:cubicBezTo>
                <a:lnTo>
                  <a:pt x="41358" y="22759"/>
                </a:lnTo>
                <a:lnTo>
                  <a:pt x="41358" y="22759"/>
                </a:lnTo>
                <a:lnTo>
                  <a:pt x="41358" y="22759"/>
                </a:lnTo>
                <a:lnTo>
                  <a:pt x="41358" y="22759"/>
                </a:lnTo>
                <a:lnTo>
                  <a:pt x="41358" y="22759"/>
                </a:lnTo>
                <a:lnTo>
                  <a:pt x="41358" y="22759"/>
                </a:lnTo>
                <a:lnTo>
                  <a:pt x="41358" y="22759"/>
                </a:lnTo>
                <a:lnTo>
                  <a:pt x="41358" y="22759"/>
                </a:lnTo>
                <a:lnTo>
                  <a:pt x="41358" y="22759"/>
                </a:lnTo>
                <a:cubicBezTo>
                  <a:pt x="43903" y="25288"/>
                  <a:pt x="43267" y="28449"/>
                  <a:pt x="42629" y="30978"/>
                </a:cubicBezTo>
                <a:lnTo>
                  <a:pt x="42629" y="30978"/>
                </a:lnTo>
                <a:lnTo>
                  <a:pt x="42629" y="30978"/>
                </a:lnTo>
                <a:lnTo>
                  <a:pt x="42629" y="30978"/>
                </a:lnTo>
                <a:lnTo>
                  <a:pt x="42629" y="30978"/>
                </a:lnTo>
                <a:lnTo>
                  <a:pt x="42629" y="30978"/>
                </a:lnTo>
                <a:lnTo>
                  <a:pt x="42629" y="30978"/>
                </a:lnTo>
                <a:lnTo>
                  <a:pt x="42629" y="30978"/>
                </a:lnTo>
                <a:lnTo>
                  <a:pt x="42629" y="30978"/>
                </a:lnTo>
                <a:lnTo>
                  <a:pt x="42629" y="30978"/>
                </a:lnTo>
                <a:cubicBezTo>
                  <a:pt x="41994" y="32874"/>
                  <a:pt x="40721" y="34139"/>
                  <a:pt x="39449" y="35403"/>
                </a:cubicBezTo>
                <a:lnTo>
                  <a:pt x="39449" y="35403"/>
                </a:lnTo>
                <a:lnTo>
                  <a:pt x="39449" y="35403"/>
                </a:lnTo>
                <a:lnTo>
                  <a:pt x="39449" y="35403"/>
                </a:lnTo>
                <a:lnTo>
                  <a:pt x="39449" y="35403"/>
                </a:lnTo>
                <a:lnTo>
                  <a:pt x="39449" y="35403"/>
                </a:lnTo>
                <a:lnTo>
                  <a:pt x="39449" y="35403"/>
                </a:lnTo>
                <a:lnTo>
                  <a:pt x="39449" y="35403"/>
                </a:lnTo>
                <a:lnTo>
                  <a:pt x="39449" y="35403"/>
                </a:lnTo>
                <a:lnTo>
                  <a:pt x="39449" y="35403"/>
                </a:lnTo>
                <a:cubicBezTo>
                  <a:pt x="36268" y="36035"/>
                  <a:pt x="40085" y="34139"/>
                  <a:pt x="40085" y="32874"/>
                </a:cubicBezTo>
                <a:lnTo>
                  <a:pt x="40085" y="32874"/>
                </a:lnTo>
                <a:lnTo>
                  <a:pt x="40085" y="32874"/>
                </a:lnTo>
                <a:lnTo>
                  <a:pt x="40085" y="32874"/>
                </a:lnTo>
                <a:lnTo>
                  <a:pt x="40085" y="32874"/>
                </a:lnTo>
                <a:lnTo>
                  <a:pt x="40085" y="32874"/>
                </a:lnTo>
                <a:lnTo>
                  <a:pt x="40085" y="32874"/>
                </a:lnTo>
                <a:lnTo>
                  <a:pt x="40085" y="32874"/>
                </a:lnTo>
                <a:lnTo>
                  <a:pt x="40085" y="32874"/>
                </a:lnTo>
                <a:lnTo>
                  <a:pt x="40085" y="32874"/>
                </a:lnTo>
                <a:cubicBezTo>
                  <a:pt x="41358" y="30978"/>
                  <a:pt x="41994" y="28449"/>
                  <a:pt x="40721" y="25920"/>
                </a:cubicBezTo>
                <a:lnTo>
                  <a:pt x="40721" y="25920"/>
                </a:lnTo>
                <a:lnTo>
                  <a:pt x="40721" y="25920"/>
                </a:lnTo>
                <a:lnTo>
                  <a:pt x="40721" y="25920"/>
                </a:lnTo>
                <a:lnTo>
                  <a:pt x="40721" y="25920"/>
                </a:lnTo>
                <a:lnTo>
                  <a:pt x="40721" y="25920"/>
                </a:lnTo>
                <a:lnTo>
                  <a:pt x="40721" y="25920"/>
                </a:lnTo>
                <a:lnTo>
                  <a:pt x="40721" y="25920"/>
                </a:lnTo>
                <a:lnTo>
                  <a:pt x="40721" y="25920"/>
                </a:lnTo>
                <a:lnTo>
                  <a:pt x="40721" y="25920"/>
                </a:lnTo>
                <a:cubicBezTo>
                  <a:pt x="39449" y="22759"/>
                  <a:pt x="33086" y="20862"/>
                  <a:pt x="27996" y="18966"/>
                </a:cubicBezTo>
                <a:lnTo>
                  <a:pt x="27996" y="18966"/>
                </a:lnTo>
                <a:lnTo>
                  <a:pt x="27996" y="18966"/>
                </a:lnTo>
                <a:lnTo>
                  <a:pt x="27996" y="18966"/>
                </a:lnTo>
                <a:lnTo>
                  <a:pt x="27996" y="18966"/>
                </a:lnTo>
                <a:lnTo>
                  <a:pt x="27996" y="18966"/>
                </a:lnTo>
                <a:lnTo>
                  <a:pt x="27996" y="18966"/>
                </a:lnTo>
                <a:lnTo>
                  <a:pt x="27996" y="18966"/>
                </a:lnTo>
                <a:lnTo>
                  <a:pt x="27996" y="18966"/>
                </a:lnTo>
                <a:lnTo>
                  <a:pt x="27996" y="18966"/>
                </a:lnTo>
                <a:cubicBezTo>
                  <a:pt x="26087" y="18334"/>
                  <a:pt x="22269" y="15805"/>
                  <a:pt x="22906" y="18334"/>
                </a:cubicBezTo>
                <a:lnTo>
                  <a:pt x="22906" y="18334"/>
                </a:lnTo>
                <a:lnTo>
                  <a:pt x="22906" y="18334"/>
                </a:lnTo>
                <a:lnTo>
                  <a:pt x="22906" y="18334"/>
                </a:lnTo>
                <a:lnTo>
                  <a:pt x="22906" y="18334"/>
                </a:lnTo>
                <a:lnTo>
                  <a:pt x="22906" y="18334"/>
                </a:lnTo>
                <a:lnTo>
                  <a:pt x="22906" y="18334"/>
                </a:lnTo>
                <a:lnTo>
                  <a:pt x="22906" y="18334"/>
                </a:lnTo>
                <a:lnTo>
                  <a:pt x="22906" y="18334"/>
                </a:lnTo>
                <a:lnTo>
                  <a:pt x="22906" y="18334"/>
                </a:lnTo>
                <a:cubicBezTo>
                  <a:pt x="22906" y="24656"/>
                  <a:pt x="22906" y="30978"/>
                  <a:pt x="22906" y="37300"/>
                </a:cubicBezTo>
                <a:lnTo>
                  <a:pt x="22906" y="37300"/>
                </a:lnTo>
                <a:lnTo>
                  <a:pt x="22906" y="37300"/>
                </a:lnTo>
                <a:lnTo>
                  <a:pt x="22906" y="37300"/>
                </a:lnTo>
                <a:lnTo>
                  <a:pt x="22906" y="37300"/>
                </a:lnTo>
                <a:lnTo>
                  <a:pt x="22906" y="37300"/>
                </a:lnTo>
                <a:lnTo>
                  <a:pt x="22906" y="37300"/>
                </a:lnTo>
                <a:lnTo>
                  <a:pt x="22906" y="37300"/>
                </a:lnTo>
                <a:lnTo>
                  <a:pt x="22906" y="37300"/>
                </a:lnTo>
                <a:lnTo>
                  <a:pt x="22906" y="37300"/>
                </a:lnTo>
                <a:cubicBezTo>
                  <a:pt x="20996" y="40461"/>
                  <a:pt x="15907" y="42990"/>
                  <a:pt x="10180" y="42990"/>
                </a:cubicBezTo>
                <a:lnTo>
                  <a:pt x="10180" y="42990"/>
                </a:lnTo>
                <a:lnTo>
                  <a:pt x="10180" y="42990"/>
                </a:lnTo>
                <a:lnTo>
                  <a:pt x="10180" y="42990"/>
                </a:lnTo>
                <a:lnTo>
                  <a:pt x="10180" y="42990"/>
                </a:lnTo>
                <a:lnTo>
                  <a:pt x="10180" y="42990"/>
                </a:lnTo>
                <a:lnTo>
                  <a:pt x="10180" y="42990"/>
                </a:lnTo>
                <a:lnTo>
                  <a:pt x="10180" y="42990"/>
                </a:lnTo>
                <a:lnTo>
                  <a:pt x="10180" y="42990"/>
                </a:lnTo>
                <a:lnTo>
                  <a:pt x="10180" y="42990"/>
                </a:lnTo>
                <a:cubicBezTo>
                  <a:pt x="8270" y="43622"/>
                  <a:pt x="6361" y="43622"/>
                  <a:pt x="5090" y="42990"/>
                </a:cubicBezTo>
                <a:lnTo>
                  <a:pt x="5090" y="42990"/>
                </a:lnTo>
                <a:close/>
                <a:moveTo>
                  <a:pt x="40085" y="19598"/>
                </a:moveTo>
                <a:lnTo>
                  <a:pt x="40085" y="19598"/>
                </a:lnTo>
                <a:lnTo>
                  <a:pt x="40085" y="19598"/>
                </a:lnTo>
                <a:lnTo>
                  <a:pt x="40085" y="19598"/>
                </a:lnTo>
                <a:lnTo>
                  <a:pt x="40085" y="19598"/>
                </a:lnTo>
                <a:lnTo>
                  <a:pt x="40085" y="19598"/>
                </a:lnTo>
                <a:lnTo>
                  <a:pt x="40085" y="19598"/>
                </a:lnTo>
                <a:lnTo>
                  <a:pt x="40085" y="19598"/>
                </a:lnTo>
                <a:lnTo>
                  <a:pt x="40085" y="19598"/>
                </a:lnTo>
                <a:lnTo>
                  <a:pt x="40085" y="19598"/>
                </a:lnTo>
                <a:cubicBezTo>
                  <a:pt x="40085" y="15805"/>
                  <a:pt x="34995" y="12644"/>
                  <a:pt x="30541" y="10747"/>
                </a:cubicBezTo>
                <a:lnTo>
                  <a:pt x="30541" y="10747"/>
                </a:lnTo>
                <a:lnTo>
                  <a:pt x="30541" y="10747"/>
                </a:lnTo>
                <a:lnTo>
                  <a:pt x="30541" y="10747"/>
                </a:lnTo>
                <a:lnTo>
                  <a:pt x="30541" y="10747"/>
                </a:lnTo>
                <a:lnTo>
                  <a:pt x="30541" y="10747"/>
                </a:lnTo>
                <a:lnTo>
                  <a:pt x="30541" y="10747"/>
                </a:lnTo>
                <a:lnTo>
                  <a:pt x="30541" y="10747"/>
                </a:lnTo>
                <a:lnTo>
                  <a:pt x="30541" y="10747"/>
                </a:lnTo>
                <a:lnTo>
                  <a:pt x="30541" y="10747"/>
                </a:lnTo>
                <a:cubicBezTo>
                  <a:pt x="27996" y="9483"/>
                  <a:pt x="25451" y="8850"/>
                  <a:pt x="22906" y="8218"/>
                </a:cubicBezTo>
                <a:lnTo>
                  <a:pt x="22906" y="8218"/>
                </a:lnTo>
                <a:lnTo>
                  <a:pt x="22906" y="8218"/>
                </a:lnTo>
                <a:lnTo>
                  <a:pt x="22906" y="8218"/>
                </a:lnTo>
                <a:lnTo>
                  <a:pt x="22906" y="8218"/>
                </a:lnTo>
                <a:lnTo>
                  <a:pt x="22906" y="8218"/>
                </a:lnTo>
                <a:lnTo>
                  <a:pt x="22906" y="8218"/>
                </a:lnTo>
                <a:lnTo>
                  <a:pt x="22906" y="8218"/>
                </a:lnTo>
                <a:lnTo>
                  <a:pt x="22906" y="8218"/>
                </a:lnTo>
                <a:lnTo>
                  <a:pt x="22906" y="8218"/>
                </a:lnTo>
                <a:cubicBezTo>
                  <a:pt x="22906" y="10115"/>
                  <a:pt x="24814" y="12011"/>
                  <a:pt x="26723" y="13908"/>
                </a:cubicBezTo>
                <a:lnTo>
                  <a:pt x="26723" y="13908"/>
                </a:lnTo>
                <a:lnTo>
                  <a:pt x="26723" y="13908"/>
                </a:lnTo>
                <a:lnTo>
                  <a:pt x="26723" y="13908"/>
                </a:lnTo>
                <a:lnTo>
                  <a:pt x="26723" y="13908"/>
                </a:lnTo>
                <a:lnTo>
                  <a:pt x="26723" y="13908"/>
                </a:lnTo>
                <a:lnTo>
                  <a:pt x="26723" y="13908"/>
                </a:lnTo>
                <a:lnTo>
                  <a:pt x="26723" y="13908"/>
                </a:lnTo>
                <a:lnTo>
                  <a:pt x="26723" y="13908"/>
                </a:lnTo>
                <a:lnTo>
                  <a:pt x="26723" y="13908"/>
                </a:lnTo>
                <a:cubicBezTo>
                  <a:pt x="30541" y="16437"/>
                  <a:pt x="36904" y="18334"/>
                  <a:pt x="40085" y="21495"/>
                </a:cubicBezTo>
                <a:lnTo>
                  <a:pt x="40085" y="21495"/>
                </a:lnTo>
                <a:lnTo>
                  <a:pt x="40085" y="21495"/>
                </a:lnTo>
                <a:lnTo>
                  <a:pt x="40085" y="21495"/>
                </a:lnTo>
                <a:lnTo>
                  <a:pt x="40085" y="21495"/>
                </a:lnTo>
                <a:lnTo>
                  <a:pt x="40085" y="21495"/>
                </a:lnTo>
                <a:lnTo>
                  <a:pt x="40085" y="21495"/>
                </a:lnTo>
                <a:lnTo>
                  <a:pt x="40085" y="21495"/>
                </a:lnTo>
                <a:lnTo>
                  <a:pt x="40085" y="21495"/>
                </a:lnTo>
                <a:lnTo>
                  <a:pt x="40085" y="21495"/>
                </a:lnTo>
                <a:cubicBezTo>
                  <a:pt x="40085" y="20862"/>
                  <a:pt x="40085" y="20230"/>
                  <a:pt x="40085" y="19598"/>
                </a:cubicBezTo>
                <a:close/>
              </a:path>
            </a:pathLst>
          </a:custGeom>
          <a:solidFill>
            <a:srgbClr val="3333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8" name="Shape 1088"/>
          <p:cNvSpPr>
            <a:spLocks noGrp="1" noChangeArrowheads="1"/>
          </p:cNvSpPr>
          <p:nvPr/>
        </p:nvSpPr>
        <p:spPr>
          <a:xfrm>
            <a:off x="1181100" y="2851212"/>
            <a:ext cx="679177" cy="855947"/>
          </a:xfrm>
          <a:custGeom>
            <a:rect l="l" t="t" r="r" b="b"/>
            <a:pathLst>
              <a:path w="43200" h="43200">
                <a:moveTo>
                  <a:pt x="18781" y="43102"/>
                </a:moveTo>
                <a:lnTo>
                  <a:pt x="18781" y="43102"/>
                </a:lnTo>
                <a:lnTo>
                  <a:pt x="18781" y="43102"/>
                </a:lnTo>
                <a:lnTo>
                  <a:pt x="18781" y="43102"/>
                </a:lnTo>
                <a:lnTo>
                  <a:pt x="18781" y="43102"/>
                </a:lnTo>
                <a:lnTo>
                  <a:pt x="18781" y="43102"/>
                </a:lnTo>
                <a:lnTo>
                  <a:pt x="18781" y="43102"/>
                </a:lnTo>
                <a:lnTo>
                  <a:pt x="18781" y="43102"/>
                </a:lnTo>
                <a:lnTo>
                  <a:pt x="18781" y="43102"/>
                </a:lnTo>
                <a:lnTo>
                  <a:pt x="18781" y="43102"/>
                </a:lnTo>
                <a:cubicBezTo>
                  <a:pt x="10299" y="42621"/>
                  <a:pt x="6058" y="38295"/>
                  <a:pt x="13934" y="36852"/>
                </a:cubicBezTo>
                <a:lnTo>
                  <a:pt x="13934" y="36852"/>
                </a:lnTo>
                <a:lnTo>
                  <a:pt x="13934" y="36852"/>
                </a:lnTo>
                <a:lnTo>
                  <a:pt x="13934" y="36852"/>
                </a:lnTo>
                <a:lnTo>
                  <a:pt x="13934" y="36852"/>
                </a:lnTo>
                <a:lnTo>
                  <a:pt x="13934" y="36852"/>
                </a:lnTo>
                <a:lnTo>
                  <a:pt x="13934" y="36852"/>
                </a:lnTo>
                <a:lnTo>
                  <a:pt x="13934" y="36852"/>
                </a:lnTo>
                <a:lnTo>
                  <a:pt x="13934" y="36852"/>
                </a:lnTo>
                <a:lnTo>
                  <a:pt x="13934" y="36852"/>
                </a:lnTo>
                <a:cubicBezTo>
                  <a:pt x="22416" y="34929"/>
                  <a:pt x="27263" y="40698"/>
                  <a:pt x="18781" y="41179"/>
                </a:cubicBezTo>
                <a:lnTo>
                  <a:pt x="18781" y="41179"/>
                </a:lnTo>
                <a:lnTo>
                  <a:pt x="18781" y="41179"/>
                </a:lnTo>
                <a:lnTo>
                  <a:pt x="18781" y="41179"/>
                </a:lnTo>
                <a:lnTo>
                  <a:pt x="18781" y="41179"/>
                </a:lnTo>
                <a:lnTo>
                  <a:pt x="18781" y="41179"/>
                </a:lnTo>
                <a:lnTo>
                  <a:pt x="18781" y="41179"/>
                </a:lnTo>
                <a:lnTo>
                  <a:pt x="18781" y="41179"/>
                </a:lnTo>
                <a:lnTo>
                  <a:pt x="18781" y="41179"/>
                </a:lnTo>
                <a:lnTo>
                  <a:pt x="18781" y="41179"/>
                </a:lnTo>
                <a:cubicBezTo>
                  <a:pt x="13328" y="42140"/>
                  <a:pt x="24839" y="43102"/>
                  <a:pt x="27263" y="42140"/>
                </a:cubicBezTo>
                <a:lnTo>
                  <a:pt x="27263" y="42140"/>
                </a:lnTo>
                <a:lnTo>
                  <a:pt x="27263" y="42140"/>
                </a:lnTo>
                <a:lnTo>
                  <a:pt x="27263" y="42140"/>
                </a:lnTo>
                <a:lnTo>
                  <a:pt x="27263" y="42140"/>
                </a:lnTo>
                <a:lnTo>
                  <a:pt x="27263" y="42140"/>
                </a:lnTo>
                <a:lnTo>
                  <a:pt x="27263" y="42140"/>
                </a:lnTo>
                <a:lnTo>
                  <a:pt x="27263" y="42140"/>
                </a:lnTo>
                <a:lnTo>
                  <a:pt x="27263" y="42140"/>
                </a:lnTo>
                <a:lnTo>
                  <a:pt x="27263" y="42140"/>
                </a:lnTo>
                <a:cubicBezTo>
                  <a:pt x="34532" y="40698"/>
                  <a:pt x="32715" y="37814"/>
                  <a:pt x="30898" y="35410"/>
                </a:cubicBezTo>
                <a:lnTo>
                  <a:pt x="30898" y="35410"/>
                </a:lnTo>
                <a:lnTo>
                  <a:pt x="30898" y="35410"/>
                </a:lnTo>
                <a:lnTo>
                  <a:pt x="30898" y="35410"/>
                </a:lnTo>
                <a:lnTo>
                  <a:pt x="30898" y="35410"/>
                </a:lnTo>
                <a:lnTo>
                  <a:pt x="30898" y="35410"/>
                </a:lnTo>
                <a:lnTo>
                  <a:pt x="30898" y="35410"/>
                </a:lnTo>
                <a:lnTo>
                  <a:pt x="30898" y="35410"/>
                </a:lnTo>
                <a:lnTo>
                  <a:pt x="30898" y="35410"/>
                </a:lnTo>
                <a:lnTo>
                  <a:pt x="30898" y="35410"/>
                </a:lnTo>
                <a:cubicBezTo>
                  <a:pt x="30292" y="33968"/>
                  <a:pt x="29686" y="32045"/>
                  <a:pt x="24234" y="33007"/>
                </a:cubicBezTo>
                <a:lnTo>
                  <a:pt x="24234" y="33007"/>
                </a:lnTo>
                <a:lnTo>
                  <a:pt x="24234" y="33007"/>
                </a:lnTo>
                <a:lnTo>
                  <a:pt x="24234" y="33007"/>
                </a:lnTo>
                <a:lnTo>
                  <a:pt x="24234" y="33007"/>
                </a:lnTo>
                <a:lnTo>
                  <a:pt x="24234" y="33007"/>
                </a:lnTo>
                <a:lnTo>
                  <a:pt x="24234" y="33007"/>
                </a:lnTo>
                <a:lnTo>
                  <a:pt x="24234" y="33007"/>
                </a:lnTo>
                <a:lnTo>
                  <a:pt x="24234" y="33007"/>
                </a:lnTo>
                <a:lnTo>
                  <a:pt x="24234" y="33007"/>
                </a:lnTo>
                <a:cubicBezTo>
                  <a:pt x="10299" y="33487"/>
                  <a:pt x="0" y="28199"/>
                  <a:pt x="0" y="23392"/>
                </a:cubicBezTo>
                <a:lnTo>
                  <a:pt x="0" y="23392"/>
                </a:lnTo>
                <a:lnTo>
                  <a:pt x="0" y="23392"/>
                </a:lnTo>
                <a:lnTo>
                  <a:pt x="0" y="23392"/>
                </a:lnTo>
                <a:lnTo>
                  <a:pt x="0" y="23392"/>
                </a:lnTo>
                <a:lnTo>
                  <a:pt x="0" y="23392"/>
                </a:lnTo>
                <a:lnTo>
                  <a:pt x="0" y="23392"/>
                </a:lnTo>
                <a:lnTo>
                  <a:pt x="0" y="23392"/>
                </a:lnTo>
                <a:lnTo>
                  <a:pt x="0" y="23392"/>
                </a:lnTo>
                <a:lnTo>
                  <a:pt x="0" y="23392"/>
                </a:lnTo>
                <a:cubicBezTo>
                  <a:pt x="0" y="19065"/>
                  <a:pt x="10905" y="15700"/>
                  <a:pt x="18781" y="12816"/>
                </a:cubicBezTo>
                <a:lnTo>
                  <a:pt x="18781" y="12816"/>
                </a:lnTo>
                <a:lnTo>
                  <a:pt x="18781" y="12816"/>
                </a:lnTo>
                <a:lnTo>
                  <a:pt x="18781" y="12816"/>
                </a:lnTo>
                <a:lnTo>
                  <a:pt x="18781" y="12816"/>
                </a:lnTo>
                <a:lnTo>
                  <a:pt x="18781" y="12816"/>
                </a:lnTo>
                <a:lnTo>
                  <a:pt x="18781" y="12816"/>
                </a:lnTo>
                <a:lnTo>
                  <a:pt x="18781" y="12816"/>
                </a:lnTo>
                <a:lnTo>
                  <a:pt x="18781" y="12816"/>
                </a:lnTo>
                <a:lnTo>
                  <a:pt x="18781" y="12816"/>
                </a:lnTo>
                <a:cubicBezTo>
                  <a:pt x="15752" y="8489"/>
                  <a:pt x="15146" y="3682"/>
                  <a:pt x="22416" y="317"/>
                </a:cubicBezTo>
                <a:lnTo>
                  <a:pt x="22416" y="317"/>
                </a:lnTo>
                <a:lnTo>
                  <a:pt x="22416" y="317"/>
                </a:lnTo>
                <a:lnTo>
                  <a:pt x="22416" y="317"/>
                </a:lnTo>
                <a:lnTo>
                  <a:pt x="22416" y="317"/>
                </a:lnTo>
                <a:lnTo>
                  <a:pt x="22416" y="317"/>
                </a:lnTo>
                <a:lnTo>
                  <a:pt x="22416" y="317"/>
                </a:lnTo>
                <a:lnTo>
                  <a:pt x="22416" y="317"/>
                </a:lnTo>
                <a:lnTo>
                  <a:pt x="22416" y="317"/>
                </a:lnTo>
                <a:lnTo>
                  <a:pt x="22416" y="317"/>
                </a:lnTo>
                <a:cubicBezTo>
                  <a:pt x="29080" y="-1124"/>
                  <a:pt x="32109" y="2721"/>
                  <a:pt x="33321" y="4163"/>
                </a:cubicBezTo>
                <a:lnTo>
                  <a:pt x="33321" y="4163"/>
                </a:lnTo>
                <a:lnTo>
                  <a:pt x="33321" y="4163"/>
                </a:lnTo>
                <a:lnTo>
                  <a:pt x="33321" y="4163"/>
                </a:lnTo>
                <a:lnTo>
                  <a:pt x="33321" y="4163"/>
                </a:lnTo>
                <a:lnTo>
                  <a:pt x="33321" y="4163"/>
                </a:lnTo>
                <a:lnTo>
                  <a:pt x="33321" y="4163"/>
                </a:lnTo>
                <a:lnTo>
                  <a:pt x="33321" y="4163"/>
                </a:lnTo>
                <a:lnTo>
                  <a:pt x="33321" y="4163"/>
                </a:lnTo>
                <a:lnTo>
                  <a:pt x="33321" y="4163"/>
                </a:lnTo>
                <a:cubicBezTo>
                  <a:pt x="36350" y="8489"/>
                  <a:pt x="30898" y="13297"/>
                  <a:pt x="23022" y="16181"/>
                </a:cubicBezTo>
                <a:lnTo>
                  <a:pt x="23022" y="16181"/>
                </a:lnTo>
                <a:lnTo>
                  <a:pt x="23022" y="16181"/>
                </a:lnTo>
                <a:lnTo>
                  <a:pt x="23022" y="16181"/>
                </a:lnTo>
                <a:lnTo>
                  <a:pt x="23022" y="16181"/>
                </a:lnTo>
                <a:lnTo>
                  <a:pt x="23022" y="16181"/>
                </a:lnTo>
                <a:lnTo>
                  <a:pt x="23022" y="16181"/>
                </a:lnTo>
                <a:lnTo>
                  <a:pt x="23022" y="16181"/>
                </a:lnTo>
                <a:lnTo>
                  <a:pt x="23022" y="16181"/>
                </a:lnTo>
                <a:lnTo>
                  <a:pt x="23022" y="16181"/>
                </a:lnTo>
                <a:cubicBezTo>
                  <a:pt x="23628" y="17623"/>
                  <a:pt x="24234" y="19065"/>
                  <a:pt x="25445" y="20508"/>
                </a:cubicBezTo>
                <a:lnTo>
                  <a:pt x="25445" y="20508"/>
                </a:lnTo>
                <a:lnTo>
                  <a:pt x="25445" y="20508"/>
                </a:lnTo>
                <a:lnTo>
                  <a:pt x="25445" y="20508"/>
                </a:lnTo>
                <a:lnTo>
                  <a:pt x="25445" y="20508"/>
                </a:lnTo>
                <a:lnTo>
                  <a:pt x="25445" y="20508"/>
                </a:lnTo>
                <a:lnTo>
                  <a:pt x="25445" y="20508"/>
                </a:lnTo>
                <a:lnTo>
                  <a:pt x="25445" y="20508"/>
                </a:lnTo>
                <a:lnTo>
                  <a:pt x="25445" y="20508"/>
                </a:lnTo>
                <a:lnTo>
                  <a:pt x="25445" y="20508"/>
                </a:lnTo>
                <a:cubicBezTo>
                  <a:pt x="34532" y="19546"/>
                  <a:pt x="42409" y="22430"/>
                  <a:pt x="43015" y="25796"/>
                </a:cubicBezTo>
                <a:lnTo>
                  <a:pt x="43015" y="25796"/>
                </a:lnTo>
                <a:lnTo>
                  <a:pt x="43015" y="25796"/>
                </a:lnTo>
                <a:lnTo>
                  <a:pt x="43015" y="25796"/>
                </a:lnTo>
                <a:lnTo>
                  <a:pt x="43015" y="25796"/>
                </a:lnTo>
                <a:lnTo>
                  <a:pt x="43015" y="25796"/>
                </a:lnTo>
                <a:lnTo>
                  <a:pt x="43015" y="25796"/>
                </a:lnTo>
                <a:lnTo>
                  <a:pt x="43015" y="25796"/>
                </a:lnTo>
                <a:lnTo>
                  <a:pt x="43015" y="25796"/>
                </a:lnTo>
                <a:lnTo>
                  <a:pt x="43015" y="25796"/>
                </a:lnTo>
                <a:cubicBezTo>
                  <a:pt x="44227" y="28199"/>
                  <a:pt x="39379" y="31084"/>
                  <a:pt x="32109" y="32526"/>
                </a:cubicBezTo>
                <a:lnTo>
                  <a:pt x="32109" y="32526"/>
                </a:lnTo>
                <a:lnTo>
                  <a:pt x="32109" y="32526"/>
                </a:lnTo>
                <a:lnTo>
                  <a:pt x="32109" y="32526"/>
                </a:lnTo>
                <a:lnTo>
                  <a:pt x="32109" y="32526"/>
                </a:lnTo>
                <a:lnTo>
                  <a:pt x="32109" y="32526"/>
                </a:lnTo>
                <a:lnTo>
                  <a:pt x="32109" y="32526"/>
                </a:lnTo>
                <a:lnTo>
                  <a:pt x="32109" y="32526"/>
                </a:lnTo>
                <a:lnTo>
                  <a:pt x="32109" y="32526"/>
                </a:lnTo>
                <a:lnTo>
                  <a:pt x="32109" y="32526"/>
                </a:lnTo>
                <a:cubicBezTo>
                  <a:pt x="32109" y="34929"/>
                  <a:pt x="36350" y="37333"/>
                  <a:pt x="35138" y="39737"/>
                </a:cubicBezTo>
                <a:lnTo>
                  <a:pt x="35138" y="39737"/>
                </a:lnTo>
                <a:lnTo>
                  <a:pt x="35138" y="39737"/>
                </a:lnTo>
                <a:lnTo>
                  <a:pt x="35138" y="39737"/>
                </a:lnTo>
                <a:lnTo>
                  <a:pt x="35138" y="39737"/>
                </a:lnTo>
                <a:lnTo>
                  <a:pt x="35138" y="39737"/>
                </a:lnTo>
                <a:lnTo>
                  <a:pt x="35138" y="39737"/>
                </a:lnTo>
                <a:lnTo>
                  <a:pt x="35138" y="39737"/>
                </a:lnTo>
                <a:lnTo>
                  <a:pt x="35138" y="39737"/>
                </a:lnTo>
                <a:lnTo>
                  <a:pt x="35138" y="39737"/>
                </a:lnTo>
                <a:cubicBezTo>
                  <a:pt x="32715" y="42621"/>
                  <a:pt x="25445" y="43583"/>
                  <a:pt x="18781" y="43102"/>
                </a:cubicBezTo>
                <a:lnTo>
                  <a:pt x="18781" y="43102"/>
                </a:lnTo>
                <a:close/>
                <a:moveTo>
                  <a:pt x="27869" y="32045"/>
                </a:moveTo>
                <a:lnTo>
                  <a:pt x="27869" y="32045"/>
                </a:lnTo>
                <a:lnTo>
                  <a:pt x="27869" y="32045"/>
                </a:lnTo>
                <a:lnTo>
                  <a:pt x="27869" y="32045"/>
                </a:lnTo>
                <a:lnTo>
                  <a:pt x="27869" y="32045"/>
                </a:lnTo>
                <a:lnTo>
                  <a:pt x="27869" y="32045"/>
                </a:lnTo>
                <a:lnTo>
                  <a:pt x="27869" y="32045"/>
                </a:lnTo>
                <a:lnTo>
                  <a:pt x="27869" y="32045"/>
                </a:lnTo>
                <a:lnTo>
                  <a:pt x="27869" y="32045"/>
                </a:lnTo>
                <a:lnTo>
                  <a:pt x="27869" y="32045"/>
                </a:lnTo>
                <a:cubicBezTo>
                  <a:pt x="30292" y="30122"/>
                  <a:pt x="25445" y="27238"/>
                  <a:pt x="25445" y="25315"/>
                </a:cubicBezTo>
                <a:lnTo>
                  <a:pt x="25445" y="25315"/>
                </a:lnTo>
                <a:lnTo>
                  <a:pt x="25445" y="25315"/>
                </a:lnTo>
                <a:lnTo>
                  <a:pt x="25445" y="25315"/>
                </a:lnTo>
                <a:lnTo>
                  <a:pt x="25445" y="25315"/>
                </a:lnTo>
                <a:lnTo>
                  <a:pt x="25445" y="25315"/>
                </a:lnTo>
                <a:lnTo>
                  <a:pt x="25445" y="25315"/>
                </a:lnTo>
                <a:lnTo>
                  <a:pt x="25445" y="25315"/>
                </a:lnTo>
                <a:lnTo>
                  <a:pt x="25445" y="25315"/>
                </a:lnTo>
                <a:lnTo>
                  <a:pt x="25445" y="25315"/>
                </a:lnTo>
                <a:cubicBezTo>
                  <a:pt x="25445" y="21469"/>
                  <a:pt x="13934" y="25796"/>
                  <a:pt x="18175" y="27718"/>
                </a:cubicBezTo>
                <a:lnTo>
                  <a:pt x="18175" y="27718"/>
                </a:lnTo>
                <a:lnTo>
                  <a:pt x="18175" y="27718"/>
                </a:lnTo>
                <a:lnTo>
                  <a:pt x="18175" y="27718"/>
                </a:lnTo>
                <a:lnTo>
                  <a:pt x="18175" y="27718"/>
                </a:lnTo>
                <a:lnTo>
                  <a:pt x="18175" y="27718"/>
                </a:lnTo>
                <a:lnTo>
                  <a:pt x="18175" y="27718"/>
                </a:lnTo>
                <a:lnTo>
                  <a:pt x="18175" y="27718"/>
                </a:lnTo>
                <a:lnTo>
                  <a:pt x="18175" y="27718"/>
                </a:lnTo>
                <a:lnTo>
                  <a:pt x="18175" y="27718"/>
                </a:lnTo>
                <a:cubicBezTo>
                  <a:pt x="18781" y="28680"/>
                  <a:pt x="27263" y="31084"/>
                  <a:pt x="19387" y="29641"/>
                </a:cubicBezTo>
                <a:lnTo>
                  <a:pt x="19387" y="29641"/>
                </a:lnTo>
                <a:lnTo>
                  <a:pt x="19387" y="29641"/>
                </a:lnTo>
                <a:lnTo>
                  <a:pt x="19387" y="29641"/>
                </a:lnTo>
                <a:lnTo>
                  <a:pt x="19387" y="29641"/>
                </a:lnTo>
                <a:lnTo>
                  <a:pt x="19387" y="29641"/>
                </a:lnTo>
                <a:lnTo>
                  <a:pt x="19387" y="29641"/>
                </a:lnTo>
                <a:lnTo>
                  <a:pt x="19387" y="29641"/>
                </a:lnTo>
                <a:lnTo>
                  <a:pt x="19387" y="29641"/>
                </a:lnTo>
                <a:lnTo>
                  <a:pt x="19387" y="29641"/>
                </a:lnTo>
                <a:cubicBezTo>
                  <a:pt x="10905" y="27718"/>
                  <a:pt x="11511" y="23392"/>
                  <a:pt x="19387" y="21469"/>
                </a:cubicBezTo>
                <a:lnTo>
                  <a:pt x="19387" y="21469"/>
                </a:lnTo>
                <a:lnTo>
                  <a:pt x="19387" y="21469"/>
                </a:lnTo>
                <a:lnTo>
                  <a:pt x="19387" y="21469"/>
                </a:lnTo>
                <a:lnTo>
                  <a:pt x="19387" y="21469"/>
                </a:lnTo>
                <a:lnTo>
                  <a:pt x="19387" y="21469"/>
                </a:lnTo>
                <a:lnTo>
                  <a:pt x="19387" y="21469"/>
                </a:lnTo>
                <a:lnTo>
                  <a:pt x="19387" y="21469"/>
                </a:lnTo>
                <a:lnTo>
                  <a:pt x="19387" y="21469"/>
                </a:lnTo>
                <a:lnTo>
                  <a:pt x="19387" y="21469"/>
                </a:lnTo>
                <a:cubicBezTo>
                  <a:pt x="25445" y="20988"/>
                  <a:pt x="21810" y="18104"/>
                  <a:pt x="20598" y="16662"/>
                </a:cubicBezTo>
                <a:lnTo>
                  <a:pt x="20598" y="16662"/>
                </a:lnTo>
                <a:lnTo>
                  <a:pt x="20598" y="16662"/>
                </a:lnTo>
                <a:lnTo>
                  <a:pt x="20598" y="16662"/>
                </a:lnTo>
                <a:lnTo>
                  <a:pt x="20598" y="16662"/>
                </a:lnTo>
                <a:lnTo>
                  <a:pt x="20598" y="16662"/>
                </a:lnTo>
                <a:lnTo>
                  <a:pt x="20598" y="16662"/>
                </a:lnTo>
                <a:lnTo>
                  <a:pt x="20598" y="16662"/>
                </a:lnTo>
                <a:lnTo>
                  <a:pt x="20598" y="16662"/>
                </a:lnTo>
                <a:lnTo>
                  <a:pt x="20598" y="16662"/>
                </a:lnTo>
                <a:cubicBezTo>
                  <a:pt x="12722" y="19546"/>
                  <a:pt x="4240" y="22430"/>
                  <a:pt x="5452" y="26757"/>
                </a:cubicBezTo>
                <a:lnTo>
                  <a:pt x="5452" y="26757"/>
                </a:lnTo>
                <a:lnTo>
                  <a:pt x="5452" y="26757"/>
                </a:lnTo>
                <a:lnTo>
                  <a:pt x="5452" y="26757"/>
                </a:lnTo>
                <a:lnTo>
                  <a:pt x="5452" y="26757"/>
                </a:lnTo>
                <a:lnTo>
                  <a:pt x="5452" y="26757"/>
                </a:lnTo>
                <a:lnTo>
                  <a:pt x="5452" y="26757"/>
                </a:lnTo>
                <a:lnTo>
                  <a:pt x="5452" y="26757"/>
                </a:lnTo>
                <a:lnTo>
                  <a:pt x="5452" y="26757"/>
                </a:lnTo>
                <a:lnTo>
                  <a:pt x="5452" y="26757"/>
                </a:lnTo>
                <a:cubicBezTo>
                  <a:pt x="6058" y="30603"/>
                  <a:pt x="18175" y="33007"/>
                  <a:pt x="27869" y="32045"/>
                </a:cubicBezTo>
                <a:close/>
                <a:moveTo>
                  <a:pt x="32715" y="31084"/>
                </a:moveTo>
                <a:lnTo>
                  <a:pt x="32715" y="31084"/>
                </a:lnTo>
                <a:lnTo>
                  <a:pt x="32715" y="31084"/>
                </a:lnTo>
                <a:lnTo>
                  <a:pt x="32715" y="31084"/>
                </a:lnTo>
                <a:lnTo>
                  <a:pt x="32715" y="31084"/>
                </a:lnTo>
                <a:lnTo>
                  <a:pt x="32715" y="31084"/>
                </a:lnTo>
                <a:lnTo>
                  <a:pt x="32715" y="31084"/>
                </a:lnTo>
                <a:lnTo>
                  <a:pt x="32715" y="31084"/>
                </a:lnTo>
                <a:lnTo>
                  <a:pt x="32715" y="31084"/>
                </a:lnTo>
                <a:lnTo>
                  <a:pt x="32715" y="31084"/>
                </a:lnTo>
                <a:cubicBezTo>
                  <a:pt x="40591" y="29641"/>
                  <a:pt x="39985" y="25315"/>
                  <a:pt x="31503" y="23873"/>
                </a:cubicBezTo>
                <a:lnTo>
                  <a:pt x="31503" y="23873"/>
                </a:lnTo>
                <a:lnTo>
                  <a:pt x="31503" y="23873"/>
                </a:lnTo>
                <a:lnTo>
                  <a:pt x="31503" y="23873"/>
                </a:lnTo>
                <a:lnTo>
                  <a:pt x="31503" y="23873"/>
                </a:lnTo>
                <a:lnTo>
                  <a:pt x="31503" y="23873"/>
                </a:lnTo>
                <a:lnTo>
                  <a:pt x="31503" y="23873"/>
                </a:lnTo>
                <a:lnTo>
                  <a:pt x="31503" y="23873"/>
                </a:lnTo>
                <a:lnTo>
                  <a:pt x="31503" y="23873"/>
                </a:lnTo>
                <a:lnTo>
                  <a:pt x="31503" y="23873"/>
                </a:lnTo>
                <a:cubicBezTo>
                  <a:pt x="23628" y="21950"/>
                  <a:pt x="29080" y="26276"/>
                  <a:pt x="29080" y="28199"/>
                </a:cubicBezTo>
                <a:lnTo>
                  <a:pt x="29080" y="28199"/>
                </a:lnTo>
                <a:lnTo>
                  <a:pt x="29080" y="28199"/>
                </a:lnTo>
                <a:lnTo>
                  <a:pt x="29080" y="28199"/>
                </a:lnTo>
                <a:lnTo>
                  <a:pt x="29080" y="28199"/>
                </a:lnTo>
                <a:lnTo>
                  <a:pt x="29080" y="28199"/>
                </a:lnTo>
                <a:lnTo>
                  <a:pt x="29080" y="28199"/>
                </a:lnTo>
                <a:lnTo>
                  <a:pt x="29080" y="28199"/>
                </a:lnTo>
                <a:lnTo>
                  <a:pt x="29080" y="28199"/>
                </a:lnTo>
                <a:lnTo>
                  <a:pt x="29080" y="28199"/>
                </a:lnTo>
                <a:cubicBezTo>
                  <a:pt x="30292" y="28680"/>
                  <a:pt x="29686" y="32045"/>
                  <a:pt x="32715" y="31084"/>
                </a:cubicBezTo>
                <a:close/>
                <a:moveTo>
                  <a:pt x="23628" y="10893"/>
                </a:moveTo>
                <a:lnTo>
                  <a:pt x="23628" y="10893"/>
                </a:lnTo>
                <a:lnTo>
                  <a:pt x="23628" y="10893"/>
                </a:lnTo>
                <a:lnTo>
                  <a:pt x="23628" y="10893"/>
                </a:lnTo>
                <a:lnTo>
                  <a:pt x="23628" y="10893"/>
                </a:lnTo>
                <a:lnTo>
                  <a:pt x="23628" y="10893"/>
                </a:lnTo>
                <a:lnTo>
                  <a:pt x="23628" y="10893"/>
                </a:lnTo>
                <a:lnTo>
                  <a:pt x="23628" y="10893"/>
                </a:lnTo>
                <a:lnTo>
                  <a:pt x="23628" y="10893"/>
                </a:lnTo>
                <a:lnTo>
                  <a:pt x="23628" y="10893"/>
                </a:lnTo>
                <a:cubicBezTo>
                  <a:pt x="28474" y="8970"/>
                  <a:pt x="33321" y="6086"/>
                  <a:pt x="30292" y="3201"/>
                </a:cubicBezTo>
                <a:lnTo>
                  <a:pt x="30292" y="3201"/>
                </a:lnTo>
                <a:lnTo>
                  <a:pt x="30292" y="3201"/>
                </a:lnTo>
                <a:lnTo>
                  <a:pt x="30292" y="3201"/>
                </a:lnTo>
                <a:lnTo>
                  <a:pt x="30292" y="3201"/>
                </a:lnTo>
                <a:lnTo>
                  <a:pt x="30292" y="3201"/>
                </a:lnTo>
                <a:lnTo>
                  <a:pt x="30292" y="3201"/>
                </a:lnTo>
                <a:lnTo>
                  <a:pt x="30292" y="3201"/>
                </a:lnTo>
                <a:lnTo>
                  <a:pt x="30292" y="3201"/>
                </a:lnTo>
                <a:lnTo>
                  <a:pt x="30292" y="3201"/>
                </a:lnTo>
                <a:cubicBezTo>
                  <a:pt x="23628" y="1759"/>
                  <a:pt x="19993" y="6086"/>
                  <a:pt x="19993" y="8009"/>
                </a:cubicBezTo>
                <a:lnTo>
                  <a:pt x="19993" y="8009"/>
                </a:lnTo>
                <a:lnTo>
                  <a:pt x="19993" y="8009"/>
                </a:lnTo>
                <a:lnTo>
                  <a:pt x="19993" y="8009"/>
                </a:lnTo>
                <a:lnTo>
                  <a:pt x="19993" y="8009"/>
                </a:lnTo>
                <a:lnTo>
                  <a:pt x="19993" y="8009"/>
                </a:lnTo>
                <a:lnTo>
                  <a:pt x="19993" y="8009"/>
                </a:lnTo>
                <a:lnTo>
                  <a:pt x="19993" y="8009"/>
                </a:lnTo>
                <a:lnTo>
                  <a:pt x="19993" y="8009"/>
                </a:lnTo>
                <a:lnTo>
                  <a:pt x="19993" y="8009"/>
                </a:lnTo>
                <a:cubicBezTo>
                  <a:pt x="19993" y="9451"/>
                  <a:pt x="19387" y="13777"/>
                  <a:pt x="23628" y="10893"/>
                </a:cubicBezTo>
                <a:lnTo>
                  <a:pt x="23628" y="10893"/>
                </a:lnTo>
                <a:lnTo>
                  <a:pt x="23628" y="1089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9" name="Shape 1089"/>
          <p:cNvSpPr>
            <a:spLocks noGrp="1" noChangeArrowheads="1"/>
          </p:cNvSpPr>
          <p:nvPr/>
        </p:nvSpPr>
        <p:spPr>
          <a:xfrm>
            <a:off x="2590800" y="2952750"/>
            <a:ext cx="666750" cy="657225"/>
          </a:xfrm>
          <a:custGeom>
            <a:rect l="l" t="t" r="r" b="b"/>
            <a:pathLst>
              <a:path w="43200" h="43200">
                <a:moveTo>
                  <a:pt x="0" y="21913"/>
                </a:moveTo>
                <a:lnTo>
                  <a:pt x="3701" y="19408"/>
                </a:lnTo>
                <a:lnTo>
                  <a:pt x="0" y="16904"/>
                </a:lnTo>
                <a:lnTo>
                  <a:pt x="4319" y="16904"/>
                </a:lnTo>
                <a:lnTo>
                  <a:pt x="0" y="13147"/>
                </a:lnTo>
                <a:lnTo>
                  <a:pt x="5553" y="13773"/>
                </a:lnTo>
                <a:lnTo>
                  <a:pt x="1850" y="9390"/>
                </a:lnTo>
                <a:lnTo>
                  <a:pt x="8640" y="11269"/>
                </a:lnTo>
                <a:lnTo>
                  <a:pt x="4937" y="6259"/>
                </a:lnTo>
                <a:lnTo>
                  <a:pt x="9874" y="8764"/>
                </a:lnTo>
                <a:lnTo>
                  <a:pt x="8640" y="3130"/>
                </a:lnTo>
                <a:lnTo>
                  <a:pt x="12960" y="6885"/>
                </a:lnTo>
                <a:lnTo>
                  <a:pt x="12960" y="1252"/>
                </a:lnTo>
                <a:lnTo>
                  <a:pt x="14811" y="5634"/>
                </a:lnTo>
                <a:lnTo>
                  <a:pt x="17280" y="0"/>
                </a:lnTo>
                <a:lnTo>
                  <a:pt x="17896" y="5008"/>
                </a:lnTo>
                <a:lnTo>
                  <a:pt x="19748" y="0"/>
                </a:lnTo>
                <a:lnTo>
                  <a:pt x="21599" y="5008"/>
                </a:lnTo>
                <a:lnTo>
                  <a:pt x="25920" y="0"/>
                </a:lnTo>
                <a:lnTo>
                  <a:pt x="25920" y="5634"/>
                </a:lnTo>
                <a:lnTo>
                  <a:pt x="27770" y="1252"/>
                </a:lnTo>
                <a:lnTo>
                  <a:pt x="27154" y="6885"/>
                </a:lnTo>
                <a:lnTo>
                  <a:pt x="31473" y="3130"/>
                </a:lnTo>
                <a:lnTo>
                  <a:pt x="30240" y="8764"/>
                </a:lnTo>
                <a:lnTo>
                  <a:pt x="34560" y="6259"/>
                </a:lnTo>
                <a:lnTo>
                  <a:pt x="32091" y="11269"/>
                </a:lnTo>
                <a:lnTo>
                  <a:pt x="37645" y="9390"/>
                </a:lnTo>
                <a:lnTo>
                  <a:pt x="34560" y="13773"/>
                </a:lnTo>
                <a:lnTo>
                  <a:pt x="39497" y="13147"/>
                </a:lnTo>
                <a:lnTo>
                  <a:pt x="35176" y="16904"/>
                </a:lnTo>
                <a:lnTo>
                  <a:pt x="40731" y="16904"/>
                </a:lnTo>
                <a:lnTo>
                  <a:pt x="35794" y="19408"/>
                </a:lnTo>
                <a:lnTo>
                  <a:pt x="43200" y="21913"/>
                </a:lnTo>
                <a:lnTo>
                  <a:pt x="35794" y="23165"/>
                </a:lnTo>
                <a:lnTo>
                  <a:pt x="40731" y="26295"/>
                </a:lnTo>
                <a:lnTo>
                  <a:pt x="35176" y="26295"/>
                </a:lnTo>
                <a:lnTo>
                  <a:pt x="39497" y="29425"/>
                </a:lnTo>
                <a:lnTo>
                  <a:pt x="34560" y="28798"/>
                </a:lnTo>
                <a:lnTo>
                  <a:pt x="37645" y="33182"/>
                </a:lnTo>
                <a:lnTo>
                  <a:pt x="32091" y="31303"/>
                </a:lnTo>
                <a:lnTo>
                  <a:pt x="34560" y="36313"/>
                </a:lnTo>
                <a:lnTo>
                  <a:pt x="30240" y="33807"/>
                </a:lnTo>
                <a:lnTo>
                  <a:pt x="31473" y="39443"/>
                </a:lnTo>
                <a:lnTo>
                  <a:pt x="27154" y="35686"/>
                </a:lnTo>
                <a:lnTo>
                  <a:pt x="27770" y="41321"/>
                </a:lnTo>
                <a:lnTo>
                  <a:pt x="25920" y="36939"/>
                </a:lnTo>
                <a:lnTo>
                  <a:pt x="25920" y="42573"/>
                </a:lnTo>
                <a:lnTo>
                  <a:pt x="21599" y="37565"/>
                </a:lnTo>
                <a:lnTo>
                  <a:pt x="19748" y="43200"/>
                </a:lnTo>
                <a:lnTo>
                  <a:pt x="17896" y="37565"/>
                </a:lnTo>
                <a:lnTo>
                  <a:pt x="17280" y="42573"/>
                </a:lnTo>
                <a:lnTo>
                  <a:pt x="14811" y="36939"/>
                </a:lnTo>
                <a:lnTo>
                  <a:pt x="12960" y="41321"/>
                </a:lnTo>
                <a:lnTo>
                  <a:pt x="12960" y="35686"/>
                </a:lnTo>
                <a:lnTo>
                  <a:pt x="8640" y="39443"/>
                </a:lnTo>
                <a:lnTo>
                  <a:pt x="9874" y="33807"/>
                </a:lnTo>
                <a:lnTo>
                  <a:pt x="4937" y="36313"/>
                </a:lnTo>
                <a:lnTo>
                  <a:pt x="8640" y="31303"/>
                </a:lnTo>
                <a:lnTo>
                  <a:pt x="1850" y="33182"/>
                </a:lnTo>
                <a:lnTo>
                  <a:pt x="5553" y="28798"/>
                </a:lnTo>
                <a:lnTo>
                  <a:pt x="0" y="29425"/>
                </a:lnTo>
                <a:lnTo>
                  <a:pt x="4319" y="26295"/>
                </a:lnTo>
                <a:lnTo>
                  <a:pt x="0" y="26295"/>
                </a:lnTo>
                <a:lnTo>
                  <a:pt x="3701" y="23165"/>
                </a:lnTo>
                <a:lnTo>
                  <a:pt x="0" y="21913"/>
                </a:lnTo>
                <a:close/>
              </a:path>
            </a:pathLst>
          </a:custGeom>
          <a:solidFill>
            <a:srgbClr val="ffff00"/>
          </a:solidFill>
          <a:ln w="504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0" name="Shape 1090"/>
          <p:cNvSpPr>
            <a:spLocks noGrp="1" noChangeArrowheads="1"/>
          </p:cNvSpPr>
          <p:nvPr/>
        </p:nvSpPr>
        <p:spPr>
          <a:xfrm>
            <a:off x="5324475" y="4010025"/>
            <a:ext cx="2247900" cy="17811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1" name="Shape 1091"/>
          <p:cNvSpPr>
            <a:spLocks noGrp="1" noChangeArrowheads="1"/>
          </p:cNvSpPr>
          <p:nvPr/>
        </p:nvSpPr>
        <p:spPr>
          <a:xfrm>
            <a:off x="6696075" y="2847975"/>
            <a:ext cx="1828800" cy="1428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2" name="Shape 1092"/>
          <p:cNvSpPr>
            <a:spLocks noGrp="1" noChangeArrowheads="1"/>
          </p:cNvSpPr>
          <p:nvPr/>
        </p:nvSpPr>
        <p:spPr>
          <a:xfrm>
            <a:off x="5715000" y="2114550"/>
            <a:ext cx="1228725" cy="9048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3" name="Shape 1093"/>
          <p:cNvSpPr>
            <a:spLocks noGrp="1" noChangeArrowheads="1"/>
          </p:cNvSpPr>
          <p:nvPr/>
        </p:nvSpPr>
        <p:spPr>
          <a:xfrm>
            <a:off x="3050009" y="3790950"/>
            <a:ext cx="660201" cy="1553840"/>
          </a:xfrm>
          <a:custGeom>
            <a:rect l="l" t="t" r="r" b="b"/>
            <a:pathLst>
              <a:path w="43200" h="43200">
                <a:moveTo>
                  <a:pt x="31031" y="0"/>
                </a:move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cubicBezTo>
                  <a:pt x="29785" y="0"/>
                  <a:pt x="29161" y="0"/>
                  <a:pt x="27915" y="0"/>
                </a:cubicBezTo>
                <a:lnTo>
                  <a:pt x="27915" y="0"/>
                </a:lnTo>
                <a:lnTo>
                  <a:pt x="27915" y="0"/>
                </a:lnTo>
                <a:lnTo>
                  <a:pt x="27915" y="0"/>
                </a:lnTo>
                <a:lnTo>
                  <a:pt x="27915" y="0"/>
                </a:lnTo>
                <a:lnTo>
                  <a:pt x="27915" y="0"/>
                </a:lnTo>
                <a:lnTo>
                  <a:pt x="27915" y="0"/>
                </a:lnTo>
                <a:lnTo>
                  <a:pt x="27915" y="0"/>
                </a:lnTo>
                <a:lnTo>
                  <a:pt x="27915" y="0"/>
                </a:lnTo>
                <a:lnTo>
                  <a:pt x="27915" y="0"/>
                </a:lnTo>
                <a:cubicBezTo>
                  <a:pt x="27915" y="1853"/>
                  <a:pt x="23552" y="3442"/>
                  <a:pt x="21682" y="4765"/>
                </a:cubicBezTo>
                <a:lnTo>
                  <a:pt x="21682" y="4765"/>
                </a:lnTo>
                <a:lnTo>
                  <a:pt x="21682" y="4765"/>
                </a:lnTo>
                <a:lnTo>
                  <a:pt x="21682" y="4765"/>
                </a:lnTo>
                <a:lnTo>
                  <a:pt x="21682" y="4765"/>
                </a:lnTo>
                <a:lnTo>
                  <a:pt x="21682" y="4765"/>
                </a:lnTo>
                <a:lnTo>
                  <a:pt x="21682" y="4765"/>
                </a:lnTo>
                <a:lnTo>
                  <a:pt x="21682" y="4765"/>
                </a:lnTo>
                <a:lnTo>
                  <a:pt x="21682" y="4765"/>
                </a:lnTo>
                <a:lnTo>
                  <a:pt x="21682" y="4765"/>
                </a:lnTo>
                <a:cubicBezTo>
                  <a:pt x="22929" y="5030"/>
                  <a:pt x="22306" y="5295"/>
                  <a:pt x="21682" y="5560"/>
                </a:cubicBez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cubicBezTo>
                  <a:pt x="21682" y="5825"/>
                  <a:pt x="21682" y="6355"/>
                  <a:pt x="22306" y="6620"/>
                </a:cubicBezTo>
                <a:lnTo>
                  <a:pt x="22306" y="6620"/>
                </a:lnTo>
                <a:lnTo>
                  <a:pt x="22306" y="6620"/>
                </a:lnTo>
                <a:lnTo>
                  <a:pt x="22306" y="6620"/>
                </a:lnTo>
                <a:lnTo>
                  <a:pt x="22306" y="6620"/>
                </a:lnTo>
                <a:lnTo>
                  <a:pt x="22306" y="6620"/>
                </a:lnTo>
                <a:lnTo>
                  <a:pt x="22306" y="6620"/>
                </a:lnTo>
                <a:lnTo>
                  <a:pt x="22306" y="6620"/>
                </a:lnTo>
                <a:lnTo>
                  <a:pt x="22306" y="6620"/>
                </a:lnTo>
                <a:lnTo>
                  <a:pt x="22306" y="6620"/>
                </a:lnTo>
                <a:cubicBezTo>
                  <a:pt x="21682" y="12710"/>
                  <a:pt x="19812" y="20390"/>
                  <a:pt x="18566" y="26481"/>
                </a:cubicBez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cubicBezTo>
                  <a:pt x="21682" y="26481"/>
                  <a:pt x="24175" y="26746"/>
                  <a:pt x="26668" y="26746"/>
                </a:cubicBezTo>
                <a:lnTo>
                  <a:pt x="26668" y="26746"/>
                </a:lnTo>
                <a:lnTo>
                  <a:pt x="26668" y="26746"/>
                </a:lnTo>
                <a:lnTo>
                  <a:pt x="26668" y="26746"/>
                </a:lnTo>
                <a:lnTo>
                  <a:pt x="26668" y="26746"/>
                </a:lnTo>
                <a:lnTo>
                  <a:pt x="26668" y="26746"/>
                </a:lnTo>
                <a:lnTo>
                  <a:pt x="26668" y="26746"/>
                </a:lnTo>
                <a:lnTo>
                  <a:pt x="26668" y="26746"/>
                </a:lnTo>
                <a:lnTo>
                  <a:pt x="26668" y="26746"/>
                </a:lnTo>
                <a:lnTo>
                  <a:pt x="26668" y="26746"/>
                </a:lnTo>
                <a:cubicBezTo>
                  <a:pt x="26668" y="21713"/>
                  <a:pt x="27915" y="14035"/>
                  <a:pt x="27915" y="9532"/>
                </a:cubicBezTo>
                <a:lnTo>
                  <a:pt x="27915" y="9532"/>
                </a:lnTo>
                <a:lnTo>
                  <a:pt x="27915" y="9532"/>
                </a:lnTo>
                <a:lnTo>
                  <a:pt x="27915" y="9532"/>
                </a:lnTo>
                <a:lnTo>
                  <a:pt x="27915" y="9532"/>
                </a:lnTo>
                <a:lnTo>
                  <a:pt x="27915" y="9532"/>
                </a:lnTo>
                <a:lnTo>
                  <a:pt x="27915" y="9532"/>
                </a:lnTo>
                <a:lnTo>
                  <a:pt x="27915" y="9532"/>
                </a:lnTo>
                <a:lnTo>
                  <a:pt x="27915" y="9532"/>
                </a:lnTo>
                <a:lnTo>
                  <a:pt x="27915" y="9532"/>
                </a:lnTo>
                <a:cubicBezTo>
                  <a:pt x="27915" y="7943"/>
                  <a:pt x="27915" y="5825"/>
                  <a:pt x="33524" y="5295"/>
                </a:cubicBezTo>
                <a:lnTo>
                  <a:pt x="33524" y="5295"/>
                </a:lnTo>
                <a:lnTo>
                  <a:pt x="33524" y="5295"/>
                </a:lnTo>
                <a:lnTo>
                  <a:pt x="33524" y="5295"/>
                </a:lnTo>
                <a:lnTo>
                  <a:pt x="33524" y="5295"/>
                </a:lnTo>
                <a:lnTo>
                  <a:pt x="33524" y="5295"/>
                </a:lnTo>
                <a:lnTo>
                  <a:pt x="33524" y="5295"/>
                </a:lnTo>
                <a:lnTo>
                  <a:pt x="33524" y="5295"/>
                </a:lnTo>
                <a:lnTo>
                  <a:pt x="33524" y="5295"/>
                </a:lnTo>
                <a:lnTo>
                  <a:pt x="33524" y="5295"/>
                </a:lnTo>
                <a:cubicBezTo>
                  <a:pt x="31031" y="2911"/>
                  <a:pt x="36641" y="0"/>
                  <a:pt x="31655" y="0"/>
                </a:cubicBez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cubicBezTo>
                  <a:pt x="31031" y="0"/>
                  <a:pt x="31031" y="0"/>
                  <a:pt x="31031" y="0"/>
                </a:cubicBez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lnTo>
                  <a:pt x="31031" y="0"/>
                </a:lnTo>
                <a:cubicBezTo>
                  <a:pt x="31031" y="0"/>
                  <a:pt x="31031" y="0"/>
                  <a:pt x="31031" y="0"/>
                </a:cubicBezTo>
                <a:lnTo>
                  <a:pt x="31031" y="0"/>
                </a:lnTo>
                <a:lnTo>
                  <a:pt x="31031" y="0"/>
                </a:lnTo>
                <a:close/>
                <a:moveTo>
                  <a:pt x="36641" y="24627"/>
                </a:moveTo>
                <a:lnTo>
                  <a:pt x="36641" y="24627"/>
                </a:lnTo>
                <a:lnTo>
                  <a:pt x="36641" y="24627"/>
                </a:lnTo>
                <a:lnTo>
                  <a:pt x="36641" y="24627"/>
                </a:lnTo>
                <a:lnTo>
                  <a:pt x="36641" y="24627"/>
                </a:lnTo>
                <a:lnTo>
                  <a:pt x="36641" y="24627"/>
                </a:lnTo>
                <a:lnTo>
                  <a:pt x="36641" y="24627"/>
                </a:lnTo>
                <a:lnTo>
                  <a:pt x="36641" y="24627"/>
                </a:lnTo>
                <a:lnTo>
                  <a:pt x="36641" y="24627"/>
                </a:lnTo>
                <a:lnTo>
                  <a:pt x="36641" y="24627"/>
                </a:lnTo>
                <a:cubicBezTo>
                  <a:pt x="34148" y="25421"/>
                  <a:pt x="31031" y="25951"/>
                  <a:pt x="30408" y="26481"/>
                </a:cubicBezTo>
                <a:lnTo>
                  <a:pt x="30408" y="26481"/>
                </a:lnTo>
                <a:lnTo>
                  <a:pt x="30408" y="26481"/>
                </a:lnTo>
                <a:lnTo>
                  <a:pt x="30408" y="26481"/>
                </a:lnTo>
                <a:lnTo>
                  <a:pt x="30408" y="26481"/>
                </a:lnTo>
                <a:lnTo>
                  <a:pt x="30408" y="26481"/>
                </a:lnTo>
                <a:lnTo>
                  <a:pt x="30408" y="26481"/>
                </a:lnTo>
                <a:lnTo>
                  <a:pt x="30408" y="26481"/>
                </a:lnTo>
                <a:lnTo>
                  <a:pt x="30408" y="26481"/>
                </a:lnTo>
                <a:lnTo>
                  <a:pt x="30408" y="26481"/>
                </a:lnTo>
                <a:cubicBezTo>
                  <a:pt x="27915" y="27804"/>
                  <a:pt x="24175" y="26216"/>
                  <a:pt x="18566" y="27011"/>
                </a:cubicBezTo>
                <a:lnTo>
                  <a:pt x="18566" y="27011"/>
                </a:lnTo>
                <a:lnTo>
                  <a:pt x="18566" y="27011"/>
                </a:lnTo>
                <a:lnTo>
                  <a:pt x="18566" y="27011"/>
                </a:lnTo>
                <a:lnTo>
                  <a:pt x="18566" y="27011"/>
                </a:lnTo>
                <a:lnTo>
                  <a:pt x="18566" y="27011"/>
                </a:lnTo>
                <a:lnTo>
                  <a:pt x="18566" y="27011"/>
                </a:lnTo>
                <a:lnTo>
                  <a:pt x="18566" y="27011"/>
                </a:lnTo>
                <a:lnTo>
                  <a:pt x="18566" y="27011"/>
                </a:lnTo>
                <a:lnTo>
                  <a:pt x="18566" y="27011"/>
                </a:lnTo>
                <a:cubicBezTo>
                  <a:pt x="18566" y="26746"/>
                  <a:pt x="18566" y="26746"/>
                  <a:pt x="18566" y="26481"/>
                </a:cubicBez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cubicBezTo>
                  <a:pt x="18566" y="26481"/>
                  <a:pt x="18566" y="26481"/>
                  <a:pt x="18566" y="26481"/>
                </a:cubicBez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lnTo>
                  <a:pt x="18566" y="26481"/>
                </a:lnTo>
                <a:cubicBezTo>
                  <a:pt x="16073" y="26746"/>
                  <a:pt x="13580" y="25421"/>
                  <a:pt x="13580" y="24361"/>
                </a:cubicBezTo>
                <a:lnTo>
                  <a:pt x="13580" y="24361"/>
                </a:lnTo>
                <a:lnTo>
                  <a:pt x="13580" y="24361"/>
                </a:lnTo>
                <a:lnTo>
                  <a:pt x="13580" y="24361"/>
                </a:lnTo>
                <a:lnTo>
                  <a:pt x="13580" y="24361"/>
                </a:lnTo>
                <a:lnTo>
                  <a:pt x="13580" y="24361"/>
                </a:lnTo>
                <a:lnTo>
                  <a:pt x="13580" y="24361"/>
                </a:lnTo>
                <a:lnTo>
                  <a:pt x="13580" y="24361"/>
                </a:lnTo>
                <a:lnTo>
                  <a:pt x="13580" y="24361"/>
                </a:lnTo>
                <a:lnTo>
                  <a:pt x="13580" y="24361"/>
                </a:lnTo>
                <a:cubicBezTo>
                  <a:pt x="15450" y="22508"/>
                  <a:pt x="7347" y="21449"/>
                  <a:pt x="4854" y="23302"/>
                </a:cubicBezTo>
                <a:lnTo>
                  <a:pt x="4854" y="23302"/>
                </a:lnTo>
                <a:lnTo>
                  <a:pt x="4854" y="23302"/>
                </a:lnTo>
                <a:lnTo>
                  <a:pt x="4854" y="23302"/>
                </a:lnTo>
                <a:lnTo>
                  <a:pt x="4854" y="23302"/>
                </a:lnTo>
                <a:lnTo>
                  <a:pt x="4854" y="23302"/>
                </a:lnTo>
                <a:lnTo>
                  <a:pt x="4854" y="23302"/>
                </a:lnTo>
                <a:lnTo>
                  <a:pt x="4854" y="23302"/>
                </a:lnTo>
                <a:lnTo>
                  <a:pt x="4854" y="23302"/>
                </a:lnTo>
                <a:lnTo>
                  <a:pt x="4854" y="23302"/>
                </a:lnTo>
                <a:cubicBezTo>
                  <a:pt x="3608" y="25421"/>
                  <a:pt x="4854" y="27540"/>
                  <a:pt x="7347" y="29394"/>
                </a:cubicBezTo>
                <a:lnTo>
                  <a:pt x="7347" y="29394"/>
                </a:lnTo>
                <a:lnTo>
                  <a:pt x="7347" y="29394"/>
                </a:lnTo>
                <a:lnTo>
                  <a:pt x="7347" y="29394"/>
                </a:lnTo>
                <a:lnTo>
                  <a:pt x="7347" y="29394"/>
                </a:lnTo>
                <a:lnTo>
                  <a:pt x="7347" y="29394"/>
                </a:lnTo>
                <a:lnTo>
                  <a:pt x="7347" y="29394"/>
                </a:lnTo>
                <a:lnTo>
                  <a:pt x="7347" y="29394"/>
                </a:lnTo>
                <a:lnTo>
                  <a:pt x="7347" y="29394"/>
                </a:lnTo>
                <a:lnTo>
                  <a:pt x="7347" y="29394"/>
                </a:lnTo>
                <a:cubicBezTo>
                  <a:pt x="9840" y="31777"/>
                  <a:pt x="3608" y="33895"/>
                  <a:pt x="1738" y="36014"/>
                </a:cubicBezTo>
                <a:lnTo>
                  <a:pt x="1738" y="36014"/>
                </a:lnTo>
                <a:lnTo>
                  <a:pt x="1738" y="36014"/>
                </a:lnTo>
                <a:lnTo>
                  <a:pt x="1738" y="36014"/>
                </a:lnTo>
                <a:lnTo>
                  <a:pt x="1738" y="36014"/>
                </a:lnTo>
                <a:lnTo>
                  <a:pt x="1738" y="36014"/>
                </a:lnTo>
                <a:lnTo>
                  <a:pt x="1738" y="36014"/>
                </a:lnTo>
                <a:lnTo>
                  <a:pt x="1738" y="36014"/>
                </a:lnTo>
                <a:lnTo>
                  <a:pt x="1738" y="36014"/>
                </a:lnTo>
                <a:lnTo>
                  <a:pt x="1738" y="36014"/>
                </a:lnTo>
                <a:cubicBezTo>
                  <a:pt x="-754" y="37603"/>
                  <a:pt x="-754" y="39191"/>
                  <a:pt x="2984" y="40516"/>
                </a:cubicBezTo>
                <a:lnTo>
                  <a:pt x="2984" y="40516"/>
                </a:lnTo>
                <a:lnTo>
                  <a:pt x="2984" y="40516"/>
                </a:lnTo>
                <a:lnTo>
                  <a:pt x="2984" y="40516"/>
                </a:lnTo>
                <a:lnTo>
                  <a:pt x="2984" y="40516"/>
                </a:lnTo>
                <a:lnTo>
                  <a:pt x="2984" y="40516"/>
                </a:lnTo>
                <a:lnTo>
                  <a:pt x="2984" y="40516"/>
                </a:lnTo>
                <a:lnTo>
                  <a:pt x="2984" y="40516"/>
                </a:lnTo>
                <a:lnTo>
                  <a:pt x="2984" y="40516"/>
                </a:lnTo>
                <a:lnTo>
                  <a:pt x="2984" y="40516"/>
                </a:lnTo>
                <a:cubicBezTo>
                  <a:pt x="6724" y="42370"/>
                  <a:pt x="15450" y="43164"/>
                  <a:pt x="22929" y="43164"/>
                </a:cubicBezTo>
                <a:lnTo>
                  <a:pt x="22929" y="43164"/>
                </a:lnTo>
                <a:lnTo>
                  <a:pt x="22929" y="43164"/>
                </a:lnTo>
                <a:lnTo>
                  <a:pt x="22929" y="43164"/>
                </a:lnTo>
                <a:lnTo>
                  <a:pt x="22929" y="43164"/>
                </a:lnTo>
                <a:lnTo>
                  <a:pt x="22929" y="43164"/>
                </a:lnTo>
                <a:lnTo>
                  <a:pt x="22929" y="43164"/>
                </a:lnTo>
                <a:lnTo>
                  <a:pt x="22929" y="43164"/>
                </a:lnTo>
                <a:lnTo>
                  <a:pt x="22929" y="43164"/>
                </a:lnTo>
                <a:lnTo>
                  <a:pt x="22929" y="43164"/>
                </a:lnTo>
                <a:cubicBezTo>
                  <a:pt x="24175" y="43164"/>
                  <a:pt x="25422" y="43164"/>
                  <a:pt x="26668" y="43164"/>
                </a:cubicBezTo>
                <a:lnTo>
                  <a:pt x="26668" y="43164"/>
                </a:lnTo>
                <a:lnTo>
                  <a:pt x="26668" y="43164"/>
                </a:lnTo>
                <a:lnTo>
                  <a:pt x="26668" y="43164"/>
                </a:lnTo>
                <a:lnTo>
                  <a:pt x="26668" y="43164"/>
                </a:lnTo>
                <a:lnTo>
                  <a:pt x="26668" y="43164"/>
                </a:lnTo>
                <a:lnTo>
                  <a:pt x="26668" y="43164"/>
                </a:lnTo>
                <a:lnTo>
                  <a:pt x="26668" y="43164"/>
                </a:lnTo>
                <a:lnTo>
                  <a:pt x="26668" y="43164"/>
                </a:lnTo>
                <a:lnTo>
                  <a:pt x="26668" y="43164"/>
                </a:lnTo>
                <a:cubicBezTo>
                  <a:pt x="52222" y="43694"/>
                  <a:pt x="42250" y="38133"/>
                  <a:pt x="38510" y="33101"/>
                </a:cubicBezTo>
                <a:lnTo>
                  <a:pt x="38510" y="33101"/>
                </a:lnTo>
                <a:lnTo>
                  <a:pt x="38510" y="33101"/>
                </a:lnTo>
                <a:lnTo>
                  <a:pt x="38510" y="33101"/>
                </a:lnTo>
                <a:lnTo>
                  <a:pt x="38510" y="33101"/>
                </a:lnTo>
                <a:lnTo>
                  <a:pt x="38510" y="33101"/>
                </a:lnTo>
                <a:lnTo>
                  <a:pt x="38510" y="33101"/>
                </a:lnTo>
                <a:lnTo>
                  <a:pt x="38510" y="33101"/>
                </a:lnTo>
                <a:lnTo>
                  <a:pt x="38510" y="33101"/>
                </a:lnTo>
                <a:lnTo>
                  <a:pt x="38510" y="33101"/>
                </a:lnTo>
                <a:cubicBezTo>
                  <a:pt x="36017" y="29924"/>
                  <a:pt x="39134" y="27804"/>
                  <a:pt x="41003" y="26746"/>
                </a:cubicBezTo>
                <a:lnTo>
                  <a:pt x="41003" y="26746"/>
                </a:lnTo>
                <a:lnTo>
                  <a:pt x="41003" y="26746"/>
                </a:lnTo>
                <a:lnTo>
                  <a:pt x="41003" y="26746"/>
                </a:lnTo>
                <a:lnTo>
                  <a:pt x="41003" y="26746"/>
                </a:lnTo>
                <a:lnTo>
                  <a:pt x="41003" y="26746"/>
                </a:lnTo>
                <a:lnTo>
                  <a:pt x="41003" y="26746"/>
                </a:lnTo>
                <a:lnTo>
                  <a:pt x="41003" y="26746"/>
                </a:lnTo>
                <a:lnTo>
                  <a:pt x="41003" y="26746"/>
                </a:lnTo>
                <a:lnTo>
                  <a:pt x="41003" y="26746"/>
                </a:lnTo>
                <a:cubicBezTo>
                  <a:pt x="42250" y="25687"/>
                  <a:pt x="43497" y="23302"/>
                  <a:pt x="36641" y="24627"/>
                </a:cubicBezTo>
                <a:lnTo>
                  <a:pt x="36641" y="24627"/>
                </a:lnTo>
                <a:lnTo>
                  <a:pt x="36641" y="24627"/>
                </a:lnTo>
                <a:close/>
                <a:moveTo>
                  <a:pt x="21682" y="5560"/>
                </a:move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lnTo>
                  <a:pt x="21682" y="5560"/>
                </a:lnTo>
                <a:cubicBezTo>
                  <a:pt x="22306" y="3707"/>
                  <a:pt x="17943" y="5560"/>
                  <a:pt x="21682" y="5560"/>
                </a:cubicBezTo>
                <a:close/>
              </a:path>
            </a:pathLst>
          </a:custGeom>
          <a:solidFill>
            <a:srgbClr val="ffcc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Utilizza oggetti grafici</a:t>
            </a:r>
          </a:p>
        </p:txBody>
      </p:sp>
      <p:sp>
        <p:nvSpPr>
          <p:cNvPr id="1095" name="Shape 1095"/>
          <p:cNvSpPr>
            <a:spLocks noGrp="1" noChangeArrowheads="1"/>
          </p:cNvSpPr>
          <p:nvPr/>
        </p:nvSpPr>
        <p:spPr>
          <a:xfrm>
            <a:off x="4423171" y="3149798"/>
            <a:ext cx="4568428" cy="3127176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6" name="Shape 1096"/>
          <p:cNvSpPr>
            <a:spLocks noGrp="1" noChangeArrowheads="1"/>
          </p:cNvSpPr>
          <p:nvPr/>
        </p:nvSpPr>
        <p:spPr>
          <a:xfrm>
            <a:off x="4516635" y="3404592"/>
            <a:ext cx="4389239" cy="2043707"/>
          </a:xfrm>
          <a:custGeom>
            <a:rect l="l" t="t" r="r" b="b"/>
            <a:pathLst>
              <a:path w="43200" h="43200" stroke="0">
                <a:moveTo>
                  <a:pt x="43199" y="21488"/>
                </a:move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cubicBezTo>
                  <a:pt x="43199" y="21488"/>
                  <a:pt x="43199" y="21488"/>
                  <a:pt x="43199" y="21488"/>
                </a:cubicBez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cubicBezTo>
                  <a:pt x="43199" y="33351"/>
                  <a:pt x="33350" y="43200"/>
                  <a:pt x="21453" y="43200"/>
                </a:cubicBez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cubicBezTo>
                  <a:pt x="9459" y="43200"/>
                  <a:pt x="0" y="33351"/>
                  <a:pt x="0" y="21488"/>
                </a:cubicBez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cubicBezTo>
                  <a:pt x="0" y="9624"/>
                  <a:pt x="9459" y="0"/>
                  <a:pt x="21453" y="0"/>
                </a:cubicBez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cubicBezTo>
                  <a:pt x="33350" y="0"/>
                  <a:pt x="43199" y="9624"/>
                  <a:pt x="43199" y="21488"/>
                </a:cubicBezTo>
              </a:path>
              <a:path w="43200" h="43200" fill="none">
                <a:moveTo>
                  <a:pt x="43199" y="21488"/>
                </a:move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cubicBezTo>
                  <a:pt x="43199" y="21488"/>
                  <a:pt x="43199" y="21488"/>
                  <a:pt x="43199" y="21488"/>
                </a:cubicBez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lnTo>
                  <a:pt x="43199" y="21488"/>
                </a:lnTo>
                <a:cubicBezTo>
                  <a:pt x="43199" y="33351"/>
                  <a:pt x="33350" y="43200"/>
                  <a:pt x="21453" y="43200"/>
                </a:cubicBez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lnTo>
                  <a:pt x="21453" y="43200"/>
                </a:lnTo>
                <a:cubicBezTo>
                  <a:pt x="9459" y="43200"/>
                  <a:pt x="0" y="33351"/>
                  <a:pt x="0" y="21488"/>
                </a:cubicBez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lnTo>
                  <a:pt x="0" y="21488"/>
                </a:lnTo>
                <a:cubicBezTo>
                  <a:pt x="0" y="9624"/>
                  <a:pt x="9459" y="0"/>
                  <a:pt x="21453" y="0"/>
                </a:cubicBez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lnTo>
                  <a:pt x="21453" y="0"/>
                </a:lnTo>
                <a:cubicBezTo>
                  <a:pt x="33350" y="0"/>
                  <a:pt x="43199" y="9624"/>
                  <a:pt x="43199" y="21488"/>
                </a:cubicBez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7" name="Shape 1097"/>
          <p:cNvSpPr>
            <a:spLocks noGrp="1" noChangeArrowheads="1"/>
          </p:cNvSpPr>
          <p:nvPr/>
        </p:nvSpPr>
        <p:spPr>
          <a:xfrm>
            <a:off x="5229225" y="3895725"/>
            <a:ext cx="3181350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Disegna figure e linee</a:t>
            </a:r>
          </a:p>
        </p:txBody>
      </p:sp>
      <p:sp>
        <p:nvSpPr>
          <p:cNvPr id="1098" name="Shape 1098"/>
          <p:cNvSpPr>
            <a:spLocks noGrp="1" noChangeArrowheads="1"/>
          </p:cNvSpPr>
          <p:nvPr/>
        </p:nvSpPr>
        <p:spPr>
          <a:xfrm>
            <a:off x="3209925" y="1628775"/>
            <a:ext cx="3209925" cy="1914525"/>
          </a:xfrm>
          <a:custGeom>
            <a:rect l="l" t="t" r="r" b="b"/>
            <a:pathLst>
              <a:path w="43200" h="43200">
                <a:moveTo>
                  <a:pt x="0" y="4942"/>
                </a:move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lnTo>
                  <a:pt x="0" y="4942"/>
                </a:lnTo>
                <a:cubicBezTo>
                  <a:pt x="0" y="2149"/>
                  <a:pt x="1921" y="0"/>
                  <a:pt x="4614" y="0"/>
                </a:cubicBezTo>
                <a:lnTo>
                  <a:pt x="6921" y="0"/>
                </a:lnTo>
                <a:lnTo>
                  <a:pt x="6921" y="0"/>
                </a:lnTo>
                <a:lnTo>
                  <a:pt x="17818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lnTo>
                  <a:pt x="38199" y="0"/>
                </a:lnTo>
                <a:cubicBezTo>
                  <a:pt x="39482" y="0"/>
                  <a:pt x="40764" y="0"/>
                  <a:pt x="41661" y="1289"/>
                </a:cubicBezTo>
                <a:lnTo>
                  <a:pt x="41661" y="1289"/>
                </a:lnTo>
                <a:lnTo>
                  <a:pt x="41661" y="1289"/>
                </a:lnTo>
                <a:lnTo>
                  <a:pt x="41661" y="1289"/>
                </a:lnTo>
                <a:lnTo>
                  <a:pt x="41661" y="1289"/>
                </a:lnTo>
                <a:lnTo>
                  <a:pt x="41661" y="1289"/>
                </a:lnTo>
                <a:lnTo>
                  <a:pt x="41661" y="1289"/>
                </a:lnTo>
                <a:lnTo>
                  <a:pt x="41661" y="1289"/>
                </a:lnTo>
                <a:lnTo>
                  <a:pt x="41661" y="1289"/>
                </a:lnTo>
                <a:lnTo>
                  <a:pt x="41661" y="1289"/>
                </a:lnTo>
                <a:cubicBezTo>
                  <a:pt x="42687" y="2149"/>
                  <a:pt x="43200" y="3438"/>
                  <a:pt x="43200" y="4942"/>
                </a:cubicBezTo>
                <a:lnTo>
                  <a:pt x="43200" y="17622"/>
                </a:lnTo>
                <a:lnTo>
                  <a:pt x="43200" y="17622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lnTo>
                  <a:pt x="43200" y="25145"/>
                </a:lnTo>
                <a:cubicBezTo>
                  <a:pt x="43200" y="27940"/>
                  <a:pt x="40892" y="30304"/>
                  <a:pt x="38199" y="30304"/>
                </a:cubicBezTo>
                <a:lnTo>
                  <a:pt x="17818" y="30304"/>
                </a:lnTo>
                <a:lnTo>
                  <a:pt x="3588" y="43200"/>
                </a:lnTo>
                <a:lnTo>
                  <a:pt x="6921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lnTo>
                  <a:pt x="4614" y="30304"/>
                </a:lnTo>
                <a:cubicBezTo>
                  <a:pt x="1921" y="30304"/>
                  <a:pt x="0" y="27940"/>
                  <a:pt x="0" y="25145"/>
                </a:cubicBezTo>
                <a:lnTo>
                  <a:pt x="0" y="25145"/>
                </a:lnTo>
                <a:lnTo>
                  <a:pt x="0" y="17622"/>
                </a:lnTo>
                <a:lnTo>
                  <a:pt x="0" y="17622"/>
                </a:lnTo>
                <a:lnTo>
                  <a:pt x="0" y="4942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9" name="Shape 1099"/>
          <p:cNvSpPr>
            <a:spLocks noGrp="1" noChangeArrowheads="1"/>
          </p:cNvSpPr>
          <p:nvPr/>
        </p:nvSpPr>
        <p:spPr>
          <a:xfrm>
            <a:off x="3238500" y="1771650"/>
            <a:ext cx="3105150" cy="8572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latin typeface="arial,helvetica,sans-serif"/>
              </a:rPr>
              <a:t>Applica le figure automatiche di tipi diversi</a:t>
            </a:r>
          </a:p>
        </p:txBody>
      </p:sp>
      <p:sp>
        <p:nvSpPr>
          <p:cNvPr id="1100" name="Shape 1100"/>
          <p:cNvSpPr>
            <a:spLocks noGrp="1" noChangeArrowheads="1"/>
          </p:cNvSpPr>
          <p:nvPr/>
        </p:nvSpPr>
        <p:spPr>
          <a:xfrm>
            <a:off x="7374731" y="5035748"/>
            <a:ext cx="1125140" cy="1113829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1" name="Shape 1101"/>
          <p:cNvSpPr>
            <a:spLocks noGrp="1" noChangeArrowheads="1"/>
          </p:cNvSpPr>
          <p:nvPr/>
        </p:nvSpPr>
        <p:spPr>
          <a:xfrm>
            <a:off x="4947046" y="4250531"/>
            <a:ext cx="3570089" cy="69711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2" name="Shape 1102"/>
          <p:cNvSpPr>
            <a:spLocks noGrp="1" noChangeArrowheads="1"/>
          </p:cNvSpPr>
          <p:nvPr/>
        </p:nvSpPr>
        <p:spPr>
          <a:xfrm>
            <a:off x="6556771" y="4546996"/>
            <a:ext cx="539353" cy="438150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  <a:moveTo>
                  <a:pt x="3272" y="4695"/>
                </a:moveTo>
                <a:lnTo>
                  <a:pt x="3272" y="39443"/>
                </a:lnTo>
                <a:lnTo>
                  <a:pt x="37963" y="39443"/>
                </a:lnTo>
                <a:lnTo>
                  <a:pt x="37963" y="4695"/>
                </a:lnTo>
                <a:lnTo>
                  <a:pt x="3272" y="4695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3" name="Shape 1103"/>
          <p:cNvSpPr>
            <a:spLocks noGrp="1" noChangeArrowheads="1"/>
          </p:cNvSpPr>
          <p:nvPr/>
        </p:nvSpPr>
        <p:spPr>
          <a:xfrm>
            <a:off x="7204471" y="4566046"/>
            <a:ext cx="556021" cy="419100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  <a:moveTo>
                  <a:pt x="3375" y="2945"/>
                </a:moveTo>
                <a:lnTo>
                  <a:pt x="3375" y="39272"/>
                </a:lnTo>
                <a:lnTo>
                  <a:pt x="38475" y="39272"/>
                </a:lnTo>
                <a:lnTo>
                  <a:pt x="38475" y="2945"/>
                </a:lnTo>
                <a:lnTo>
                  <a:pt x="3375" y="2945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4" name="Shape 1104"/>
          <p:cNvSpPr>
            <a:spLocks noGrp="1" noChangeArrowheads="1"/>
          </p:cNvSpPr>
          <p:nvPr/>
        </p:nvSpPr>
        <p:spPr>
          <a:xfrm>
            <a:off x="142875" y="1238250"/>
            <a:ext cx="2714625" cy="49911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5" name="Shape 1105"/>
          <p:cNvSpPr>
            <a:spLocks noGrp="1" noChangeArrowheads="1"/>
          </p:cNvSpPr>
          <p:nvPr/>
        </p:nvSpPr>
        <p:spPr>
          <a:xfrm>
            <a:off x="1400175" y="3571875"/>
            <a:ext cx="2505075" cy="27241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Inserisci immagini</a:t>
            </a:r>
          </a:p>
        </p:txBody>
      </p:sp>
      <p:sp>
        <p:nvSpPr>
          <p:cNvPr id="1107" name="Shape 1107"/>
          <p:cNvSpPr>
            <a:spLocks noGrp="1" noChangeArrowheads="1"/>
          </p:cNvSpPr>
          <p:nvPr/>
        </p:nvSpPr>
        <p:spPr>
          <a:xfrm>
            <a:off x="209550" y="1704975"/>
            <a:ext cx="7277100" cy="44291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8" name="Shape 1108"/>
          <p:cNvSpPr>
            <a:spLocks noGrp="1" noChangeArrowheads="1"/>
          </p:cNvSpPr>
          <p:nvPr/>
        </p:nvSpPr>
        <p:spPr>
          <a:xfrm>
            <a:off x="19050" y="1295400"/>
            <a:ext cx="9086850" cy="5429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Carica immagini, regola dimensione, posizione, orientamento</a:t>
            </a:r>
          </a:p>
        </p:txBody>
      </p:sp>
      <p:sp>
        <p:nvSpPr>
          <p:cNvPr id="1109" name="Shape 1109"/>
          <p:cNvSpPr>
            <a:spLocks noGrp="1" noChangeArrowheads="1"/>
          </p:cNvSpPr>
          <p:nvPr/>
        </p:nvSpPr>
        <p:spPr>
          <a:xfrm>
            <a:off x="294679" y="1812726"/>
            <a:ext cx="4400550" cy="7239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0" name="Shape 1110"/>
          <p:cNvSpPr>
            <a:spLocks noGrp="1" noChangeArrowheads="1"/>
          </p:cNvSpPr>
          <p:nvPr/>
        </p:nvSpPr>
        <p:spPr>
          <a:xfrm>
            <a:off x="3583185" y="2168723"/>
            <a:ext cx="419100" cy="383976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  <a:close/>
                <a:moveTo>
                  <a:pt x="2945" y="3839"/>
                </a:moveTo>
                <a:lnTo>
                  <a:pt x="2945" y="35519"/>
                </a:lnTo>
                <a:lnTo>
                  <a:pt x="38290" y="35519"/>
                </a:lnTo>
                <a:lnTo>
                  <a:pt x="38290" y="3839"/>
                </a:lnTo>
                <a:lnTo>
                  <a:pt x="2945" y="3839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1" name="Shape 1111"/>
          <p:cNvSpPr>
            <a:spLocks noGrp="1" noChangeArrowheads="1"/>
          </p:cNvSpPr>
          <p:nvPr/>
        </p:nvSpPr>
        <p:spPr>
          <a:xfrm>
            <a:off x="2473523" y="2928937"/>
            <a:ext cx="4181475" cy="2190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2" name="Shape 1112"/>
          <p:cNvSpPr>
            <a:spLocks noGrp="1" noChangeArrowheads="1"/>
          </p:cNvSpPr>
          <p:nvPr/>
        </p:nvSpPr>
        <p:spPr>
          <a:xfrm>
            <a:off x="3763565" y="2505670"/>
            <a:ext cx="647699" cy="638175"/>
          </a:xfrm>
          <a:custGeom>
            <a:rect l="l" t="t" r="r" b="b"/>
            <a:pathLst>
              <a:path w="43200" h="43200">
                <a:moveTo>
                  <a:pt x="26047" y="38686"/>
                </a:moveTo>
                <a:lnTo>
                  <a:pt x="26047" y="34173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lnTo>
                  <a:pt x="22870" y="33528"/>
                </a:lnTo>
                <a:cubicBezTo>
                  <a:pt x="13976" y="30949"/>
                  <a:pt x="5082" y="22567"/>
                  <a:pt x="0" y="10960"/>
                </a:cubicBezTo>
                <a:lnTo>
                  <a:pt x="0" y="10960"/>
                </a:lnTo>
                <a:lnTo>
                  <a:pt x="0" y="10960"/>
                </a:lnTo>
                <a:lnTo>
                  <a:pt x="0" y="10960"/>
                </a:lnTo>
                <a:lnTo>
                  <a:pt x="0" y="10960"/>
                </a:lnTo>
                <a:lnTo>
                  <a:pt x="0" y="10960"/>
                </a:lnTo>
                <a:lnTo>
                  <a:pt x="0" y="10960"/>
                </a:lnTo>
                <a:lnTo>
                  <a:pt x="0" y="10960"/>
                </a:lnTo>
                <a:lnTo>
                  <a:pt x="0" y="10960"/>
                </a:lnTo>
                <a:lnTo>
                  <a:pt x="0" y="10960"/>
                </a:lnTo>
                <a:cubicBezTo>
                  <a:pt x="0" y="9025"/>
                  <a:pt x="0" y="6447"/>
                  <a:pt x="0" y="6447"/>
                </a:cubicBezTo>
                <a:lnTo>
                  <a:pt x="0" y="6447"/>
                </a:lnTo>
                <a:lnTo>
                  <a:pt x="0" y="6447"/>
                </a:lnTo>
                <a:lnTo>
                  <a:pt x="0" y="6447"/>
                </a:lnTo>
                <a:lnTo>
                  <a:pt x="0" y="6447"/>
                </a:lnTo>
                <a:lnTo>
                  <a:pt x="0" y="6447"/>
                </a:lnTo>
                <a:lnTo>
                  <a:pt x="0" y="6447"/>
                </a:lnTo>
                <a:lnTo>
                  <a:pt x="0" y="6447"/>
                </a:lnTo>
                <a:lnTo>
                  <a:pt x="0" y="6447"/>
                </a:lnTo>
                <a:lnTo>
                  <a:pt x="0" y="6447"/>
                </a:lnTo>
                <a:cubicBezTo>
                  <a:pt x="0" y="5801"/>
                  <a:pt x="7623" y="0"/>
                  <a:pt x="8894" y="0"/>
                </a:cubicBezTo>
                <a:lnTo>
                  <a:pt x="8894" y="0"/>
                </a:lnTo>
                <a:lnTo>
                  <a:pt x="8894" y="0"/>
                </a:lnTo>
                <a:lnTo>
                  <a:pt x="8894" y="0"/>
                </a:lnTo>
                <a:lnTo>
                  <a:pt x="8894" y="0"/>
                </a:lnTo>
                <a:lnTo>
                  <a:pt x="8894" y="0"/>
                </a:lnTo>
                <a:lnTo>
                  <a:pt x="8894" y="0"/>
                </a:lnTo>
                <a:lnTo>
                  <a:pt x="8894" y="0"/>
                </a:lnTo>
                <a:lnTo>
                  <a:pt x="8894" y="0"/>
                </a:lnTo>
                <a:lnTo>
                  <a:pt x="8894" y="0"/>
                </a:lnTo>
                <a:cubicBezTo>
                  <a:pt x="8894" y="0"/>
                  <a:pt x="9529" y="0"/>
                  <a:pt x="10164" y="1289"/>
                </a:cubicBezTo>
                <a:lnTo>
                  <a:pt x="10164" y="1289"/>
                </a:lnTo>
                <a:lnTo>
                  <a:pt x="10164" y="1289"/>
                </a:lnTo>
                <a:lnTo>
                  <a:pt x="10164" y="1289"/>
                </a:lnTo>
                <a:lnTo>
                  <a:pt x="10164" y="1289"/>
                </a:lnTo>
                <a:lnTo>
                  <a:pt x="10164" y="1289"/>
                </a:lnTo>
                <a:lnTo>
                  <a:pt x="10164" y="1289"/>
                </a:lnTo>
                <a:lnTo>
                  <a:pt x="10164" y="1289"/>
                </a:lnTo>
                <a:lnTo>
                  <a:pt x="10164" y="1289"/>
                </a:lnTo>
                <a:lnTo>
                  <a:pt x="10164" y="1289"/>
                </a:lnTo>
                <a:cubicBezTo>
                  <a:pt x="12705" y="7737"/>
                  <a:pt x="19694" y="14828"/>
                  <a:pt x="24141" y="15474"/>
                </a:cubicBezTo>
                <a:lnTo>
                  <a:pt x="26047" y="16119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lnTo>
                  <a:pt x="26047" y="12250"/>
                </a:lnTo>
                <a:cubicBezTo>
                  <a:pt x="25411" y="7737"/>
                  <a:pt x="25411" y="7092"/>
                  <a:pt x="26682" y="7092"/>
                </a:cubicBezTo>
                <a:lnTo>
                  <a:pt x="26682" y="7092"/>
                </a:lnTo>
                <a:lnTo>
                  <a:pt x="26682" y="7092"/>
                </a:lnTo>
                <a:lnTo>
                  <a:pt x="26682" y="7092"/>
                </a:lnTo>
                <a:lnTo>
                  <a:pt x="26682" y="7092"/>
                </a:lnTo>
                <a:lnTo>
                  <a:pt x="26682" y="7092"/>
                </a:lnTo>
                <a:lnTo>
                  <a:pt x="26682" y="7092"/>
                </a:lnTo>
                <a:lnTo>
                  <a:pt x="26682" y="7092"/>
                </a:lnTo>
                <a:lnTo>
                  <a:pt x="26682" y="7092"/>
                </a:lnTo>
                <a:lnTo>
                  <a:pt x="26682" y="7092"/>
                </a:lnTo>
                <a:cubicBezTo>
                  <a:pt x="26682" y="7092"/>
                  <a:pt x="41929" y="23211"/>
                  <a:pt x="43199" y="23856"/>
                </a:cubicBezTo>
                <a:lnTo>
                  <a:pt x="43199" y="23856"/>
                </a:lnTo>
                <a:lnTo>
                  <a:pt x="43199" y="23856"/>
                </a:lnTo>
                <a:lnTo>
                  <a:pt x="43199" y="23856"/>
                </a:lnTo>
                <a:lnTo>
                  <a:pt x="43199" y="23856"/>
                </a:lnTo>
                <a:lnTo>
                  <a:pt x="43199" y="23856"/>
                </a:lnTo>
                <a:lnTo>
                  <a:pt x="43199" y="23856"/>
                </a:lnTo>
                <a:lnTo>
                  <a:pt x="43199" y="23856"/>
                </a:lnTo>
                <a:lnTo>
                  <a:pt x="43199" y="23856"/>
                </a:lnTo>
                <a:lnTo>
                  <a:pt x="43199" y="23856"/>
                </a:lnTo>
                <a:cubicBezTo>
                  <a:pt x="43199" y="24501"/>
                  <a:pt x="40658" y="27725"/>
                  <a:pt x="33035" y="36107"/>
                </a:cubicBezTo>
                <a:lnTo>
                  <a:pt x="33035" y="36107"/>
                </a:lnTo>
                <a:lnTo>
                  <a:pt x="33035" y="36107"/>
                </a:lnTo>
                <a:lnTo>
                  <a:pt x="33035" y="36107"/>
                </a:lnTo>
                <a:lnTo>
                  <a:pt x="33035" y="36107"/>
                </a:lnTo>
                <a:lnTo>
                  <a:pt x="33035" y="36107"/>
                </a:lnTo>
                <a:lnTo>
                  <a:pt x="33035" y="36107"/>
                </a:lnTo>
                <a:lnTo>
                  <a:pt x="33035" y="36107"/>
                </a:lnTo>
                <a:lnTo>
                  <a:pt x="33035" y="36107"/>
                </a:lnTo>
                <a:lnTo>
                  <a:pt x="33035" y="36107"/>
                </a:lnTo>
                <a:cubicBezTo>
                  <a:pt x="29858" y="39976"/>
                  <a:pt x="26682" y="43199"/>
                  <a:pt x="26682" y="43199"/>
                </a:cubicBezTo>
                <a:lnTo>
                  <a:pt x="26682" y="43199"/>
                </a:lnTo>
                <a:lnTo>
                  <a:pt x="26682" y="43199"/>
                </a:lnTo>
                <a:lnTo>
                  <a:pt x="26682" y="43199"/>
                </a:lnTo>
                <a:lnTo>
                  <a:pt x="26682" y="43199"/>
                </a:lnTo>
                <a:lnTo>
                  <a:pt x="26682" y="43199"/>
                </a:lnTo>
                <a:lnTo>
                  <a:pt x="26682" y="43199"/>
                </a:lnTo>
                <a:lnTo>
                  <a:pt x="26682" y="43199"/>
                </a:lnTo>
                <a:lnTo>
                  <a:pt x="26682" y="43199"/>
                </a:lnTo>
                <a:lnTo>
                  <a:pt x="26682" y="43199"/>
                </a:lnTo>
                <a:cubicBezTo>
                  <a:pt x="26047" y="43199"/>
                  <a:pt x="26047" y="42555"/>
                  <a:pt x="26047" y="38686"/>
                </a:cubicBezTo>
                <a:lnTo>
                  <a:pt x="26047" y="3868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3" name="Shape 1113"/>
          <p:cNvSpPr>
            <a:spLocks noGrp="1" noChangeArrowheads="1"/>
          </p:cNvSpPr>
          <p:nvPr/>
        </p:nvSpPr>
        <p:spPr>
          <a:xfrm>
            <a:off x="6477000" y="5086350"/>
            <a:ext cx="619125" cy="657225"/>
          </a:xfrm>
          <a:custGeom>
            <a:rect l="l" t="t" r="r" b="b"/>
            <a:pathLst>
              <a:path w="43200" h="43200">
                <a:moveTo>
                  <a:pt x="26584" y="36939"/>
                </a:moveTo>
                <a:lnTo>
                  <a:pt x="26584" y="32555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lnTo>
                  <a:pt x="23261" y="31930"/>
                </a:lnTo>
                <a:cubicBezTo>
                  <a:pt x="14621" y="29426"/>
                  <a:pt x="5316" y="21286"/>
                  <a:pt x="0" y="10017"/>
                </a:cubicBezTo>
                <a:lnTo>
                  <a:pt x="0" y="10017"/>
                </a:lnTo>
                <a:lnTo>
                  <a:pt x="0" y="10017"/>
                </a:lnTo>
                <a:lnTo>
                  <a:pt x="0" y="10017"/>
                </a:lnTo>
                <a:lnTo>
                  <a:pt x="0" y="10017"/>
                </a:lnTo>
                <a:lnTo>
                  <a:pt x="0" y="10017"/>
                </a:lnTo>
                <a:lnTo>
                  <a:pt x="0" y="10017"/>
                </a:lnTo>
                <a:lnTo>
                  <a:pt x="0" y="10017"/>
                </a:lnTo>
                <a:lnTo>
                  <a:pt x="0" y="10017"/>
                </a:lnTo>
                <a:lnTo>
                  <a:pt x="0" y="10017"/>
                </a:lnTo>
                <a:cubicBezTo>
                  <a:pt x="0" y="8139"/>
                  <a:pt x="0" y="6260"/>
                  <a:pt x="0" y="5634"/>
                </a:cubicBezTo>
                <a:lnTo>
                  <a:pt x="0" y="5634"/>
                </a:lnTo>
                <a:lnTo>
                  <a:pt x="0" y="5634"/>
                </a:lnTo>
                <a:lnTo>
                  <a:pt x="0" y="5634"/>
                </a:lnTo>
                <a:lnTo>
                  <a:pt x="0" y="5634"/>
                </a:lnTo>
                <a:lnTo>
                  <a:pt x="0" y="5634"/>
                </a:lnTo>
                <a:lnTo>
                  <a:pt x="0" y="5634"/>
                </a:lnTo>
                <a:lnTo>
                  <a:pt x="0" y="5634"/>
                </a:lnTo>
                <a:lnTo>
                  <a:pt x="0" y="5634"/>
                </a:lnTo>
                <a:lnTo>
                  <a:pt x="0" y="5634"/>
                </a:lnTo>
                <a:cubicBezTo>
                  <a:pt x="0" y="5008"/>
                  <a:pt x="7975" y="0"/>
                  <a:pt x="9304" y="0"/>
                </a:cubicBezTo>
                <a:lnTo>
                  <a:pt x="9304" y="0"/>
                </a:lnTo>
                <a:lnTo>
                  <a:pt x="9304" y="0"/>
                </a:lnTo>
                <a:lnTo>
                  <a:pt x="9304" y="0"/>
                </a:lnTo>
                <a:lnTo>
                  <a:pt x="9304" y="0"/>
                </a:lnTo>
                <a:lnTo>
                  <a:pt x="9304" y="0"/>
                </a:lnTo>
                <a:lnTo>
                  <a:pt x="9304" y="0"/>
                </a:lnTo>
                <a:lnTo>
                  <a:pt x="9304" y="0"/>
                </a:lnTo>
                <a:lnTo>
                  <a:pt x="9304" y="0"/>
                </a:lnTo>
                <a:lnTo>
                  <a:pt x="9304" y="0"/>
                </a:lnTo>
                <a:cubicBezTo>
                  <a:pt x="9304" y="0"/>
                  <a:pt x="9969" y="0"/>
                  <a:pt x="10633" y="1252"/>
                </a:cubicBezTo>
                <a:lnTo>
                  <a:pt x="10633" y="1252"/>
                </a:lnTo>
                <a:lnTo>
                  <a:pt x="10633" y="1252"/>
                </a:lnTo>
                <a:lnTo>
                  <a:pt x="10633" y="1252"/>
                </a:lnTo>
                <a:lnTo>
                  <a:pt x="10633" y="1252"/>
                </a:lnTo>
                <a:lnTo>
                  <a:pt x="10633" y="1252"/>
                </a:lnTo>
                <a:lnTo>
                  <a:pt x="10633" y="1252"/>
                </a:lnTo>
                <a:lnTo>
                  <a:pt x="10633" y="1252"/>
                </a:lnTo>
                <a:lnTo>
                  <a:pt x="10633" y="1252"/>
                </a:lnTo>
                <a:lnTo>
                  <a:pt x="10633" y="1252"/>
                </a:lnTo>
                <a:cubicBezTo>
                  <a:pt x="13292" y="7513"/>
                  <a:pt x="19938" y="14400"/>
                  <a:pt x="24590" y="14400"/>
                </a:cubicBezTo>
                <a:lnTo>
                  <a:pt x="26584" y="15026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lnTo>
                  <a:pt x="26584" y="11269"/>
                </a:lnTo>
                <a:cubicBezTo>
                  <a:pt x="25920" y="6886"/>
                  <a:pt x="25920" y="6260"/>
                  <a:pt x="26584" y="6260"/>
                </a:cubicBezTo>
                <a:lnTo>
                  <a:pt x="26584" y="6260"/>
                </a:lnTo>
                <a:lnTo>
                  <a:pt x="26584" y="6260"/>
                </a:lnTo>
                <a:lnTo>
                  <a:pt x="26584" y="6260"/>
                </a:lnTo>
                <a:lnTo>
                  <a:pt x="26584" y="6260"/>
                </a:lnTo>
                <a:lnTo>
                  <a:pt x="26584" y="6260"/>
                </a:lnTo>
                <a:lnTo>
                  <a:pt x="26584" y="6260"/>
                </a:lnTo>
                <a:lnTo>
                  <a:pt x="26584" y="6260"/>
                </a:lnTo>
                <a:lnTo>
                  <a:pt x="26584" y="6260"/>
                </a:lnTo>
                <a:lnTo>
                  <a:pt x="26584" y="6260"/>
                </a:lnTo>
                <a:cubicBezTo>
                  <a:pt x="27249" y="6260"/>
                  <a:pt x="42535" y="21913"/>
                  <a:pt x="43200" y="22539"/>
                </a:cubicBezTo>
                <a:lnTo>
                  <a:pt x="43200" y="22539"/>
                </a:lnTo>
                <a:lnTo>
                  <a:pt x="43200" y="22539"/>
                </a:lnTo>
                <a:lnTo>
                  <a:pt x="43200" y="22539"/>
                </a:lnTo>
                <a:lnTo>
                  <a:pt x="43200" y="22539"/>
                </a:lnTo>
                <a:lnTo>
                  <a:pt x="43200" y="22539"/>
                </a:lnTo>
                <a:lnTo>
                  <a:pt x="43200" y="22539"/>
                </a:lnTo>
                <a:lnTo>
                  <a:pt x="43200" y="22539"/>
                </a:lnTo>
                <a:lnTo>
                  <a:pt x="43200" y="22539"/>
                </a:lnTo>
                <a:lnTo>
                  <a:pt x="43200" y="22539"/>
                </a:lnTo>
                <a:cubicBezTo>
                  <a:pt x="43200" y="23165"/>
                  <a:pt x="41206" y="26295"/>
                  <a:pt x="33230" y="34434"/>
                </a:cubicBezTo>
                <a:lnTo>
                  <a:pt x="33230" y="34434"/>
                </a:lnTo>
                <a:lnTo>
                  <a:pt x="33230" y="34434"/>
                </a:lnTo>
                <a:lnTo>
                  <a:pt x="33230" y="34434"/>
                </a:lnTo>
                <a:lnTo>
                  <a:pt x="33230" y="34434"/>
                </a:lnTo>
                <a:lnTo>
                  <a:pt x="33230" y="34434"/>
                </a:lnTo>
                <a:lnTo>
                  <a:pt x="33230" y="34434"/>
                </a:lnTo>
                <a:lnTo>
                  <a:pt x="33230" y="34434"/>
                </a:lnTo>
                <a:lnTo>
                  <a:pt x="33230" y="34434"/>
                </a:lnTo>
                <a:lnTo>
                  <a:pt x="33230" y="34434"/>
                </a:lnTo>
                <a:cubicBezTo>
                  <a:pt x="29907" y="38191"/>
                  <a:pt x="27249" y="43200"/>
                  <a:pt x="27249" y="43200"/>
                </a:cubicBezTo>
                <a:lnTo>
                  <a:pt x="27249" y="43200"/>
                </a:lnTo>
                <a:lnTo>
                  <a:pt x="27249" y="43200"/>
                </a:lnTo>
                <a:lnTo>
                  <a:pt x="27249" y="43200"/>
                </a:lnTo>
                <a:lnTo>
                  <a:pt x="27249" y="43200"/>
                </a:lnTo>
                <a:lnTo>
                  <a:pt x="27249" y="43200"/>
                </a:lnTo>
                <a:lnTo>
                  <a:pt x="27249" y="43200"/>
                </a:lnTo>
                <a:lnTo>
                  <a:pt x="27249" y="43200"/>
                </a:lnTo>
                <a:lnTo>
                  <a:pt x="27249" y="43200"/>
                </a:lnTo>
                <a:lnTo>
                  <a:pt x="27249" y="43200"/>
                </a:lnTo>
                <a:cubicBezTo>
                  <a:pt x="26584" y="43200"/>
                  <a:pt x="25920" y="40695"/>
                  <a:pt x="26584" y="36939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4" name="Shape 1114"/>
          <p:cNvSpPr>
            <a:spLocks noGrp="1" noChangeArrowheads="1"/>
          </p:cNvSpPr>
          <p:nvPr/>
        </p:nvSpPr>
        <p:spPr>
          <a:xfrm>
            <a:off x="7200900" y="4686300"/>
            <a:ext cx="1905000" cy="16478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Salva e condividi il tuo lavoro</a:t>
            </a:r>
          </a:p>
        </p:txBody>
      </p:sp>
      <p:sp>
        <p:nvSpPr>
          <p:cNvPr id="1116" name="Shape 1116"/>
          <p:cNvSpPr>
            <a:spLocks noGrp="1" noChangeArrowheads="1"/>
          </p:cNvSpPr>
          <p:nvPr>
            <p:ph type="body" idx="1"/>
          </p:nvPr>
        </p:nvSpPr>
        <p:spPr>
          <a:xfrm>
            <a:off x="410393" y="1117773"/>
            <a:ext cx="8412472" cy="1090612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Salva la presentazione creata nel portale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Condividi con gli altri utenti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Seleziona il modo d'accesso adatto</a:t>
            </a:r>
          </a:p>
        </p:txBody>
      </p:sp>
      <p:sp>
        <p:nvSpPr>
          <p:cNvPr id="1117" name="Shape 1117"/>
          <p:cNvSpPr>
            <a:spLocks noGrp="1" noChangeArrowheads="1"/>
          </p:cNvSpPr>
          <p:nvPr/>
        </p:nvSpPr>
        <p:spPr>
          <a:xfrm>
            <a:off x="4938117" y="2598539"/>
            <a:ext cx="4143375" cy="376773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200" y="43199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8" name="Shape 1118"/>
          <p:cNvSpPr>
            <a:spLocks noGrp="1" noChangeArrowheads="1"/>
          </p:cNvSpPr>
          <p:nvPr/>
        </p:nvSpPr>
        <p:spPr>
          <a:xfrm>
            <a:off x="142875" y="3376612"/>
            <a:ext cx="4533900" cy="295751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9" name="Shape 1119"/>
          <p:cNvSpPr>
            <a:spLocks noGrp="1" noChangeArrowheads="1"/>
          </p:cNvSpPr>
          <p:nvPr/>
        </p:nvSpPr>
        <p:spPr>
          <a:xfrm>
            <a:off x="4429125" y="3152775"/>
            <a:ext cx="649411" cy="657225"/>
          </a:xfrm>
          <a:custGeom>
            <a:rect l="l" t="t" r="r" b="b"/>
            <a:pathLst>
              <a:path w="43200" h="43200">
                <a:moveTo>
                  <a:pt x="27245" y="37565"/>
                </a:moveTo>
                <a:lnTo>
                  <a:pt x="27245" y="33182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lnTo>
                  <a:pt x="23443" y="32556"/>
                </a:lnTo>
                <a:cubicBezTo>
                  <a:pt x="14573" y="30052"/>
                  <a:pt x="5702" y="21912"/>
                  <a:pt x="1267" y="10642"/>
                </a:cubicBezTo>
                <a:lnTo>
                  <a:pt x="1267" y="10642"/>
                </a:lnTo>
                <a:lnTo>
                  <a:pt x="1267" y="10642"/>
                </a:lnTo>
                <a:lnTo>
                  <a:pt x="1267" y="10642"/>
                </a:lnTo>
                <a:lnTo>
                  <a:pt x="1267" y="10642"/>
                </a:lnTo>
                <a:lnTo>
                  <a:pt x="1267" y="10642"/>
                </a:lnTo>
                <a:lnTo>
                  <a:pt x="1267" y="10642"/>
                </a:lnTo>
                <a:lnTo>
                  <a:pt x="1267" y="10642"/>
                </a:lnTo>
                <a:lnTo>
                  <a:pt x="1267" y="10642"/>
                </a:lnTo>
                <a:lnTo>
                  <a:pt x="1267" y="10642"/>
                </a:lnTo>
                <a:cubicBezTo>
                  <a:pt x="0" y="8765"/>
                  <a:pt x="0" y="6886"/>
                  <a:pt x="0" y="6260"/>
                </a:cubicBezTo>
                <a:lnTo>
                  <a:pt x="0" y="6260"/>
                </a:lnTo>
                <a:lnTo>
                  <a:pt x="0" y="6260"/>
                </a:lnTo>
                <a:lnTo>
                  <a:pt x="0" y="6260"/>
                </a:lnTo>
                <a:lnTo>
                  <a:pt x="0" y="6260"/>
                </a:lnTo>
                <a:lnTo>
                  <a:pt x="0" y="6260"/>
                </a:lnTo>
                <a:lnTo>
                  <a:pt x="0" y="6260"/>
                </a:lnTo>
                <a:lnTo>
                  <a:pt x="0" y="6260"/>
                </a:lnTo>
                <a:lnTo>
                  <a:pt x="0" y="6260"/>
                </a:lnTo>
                <a:lnTo>
                  <a:pt x="0" y="6260"/>
                </a:lnTo>
                <a:cubicBezTo>
                  <a:pt x="0" y="5634"/>
                  <a:pt x="8870" y="0"/>
                  <a:pt x="9504" y="0"/>
                </a:cubicBez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cubicBezTo>
                  <a:pt x="10137" y="0"/>
                  <a:pt x="10771" y="0"/>
                  <a:pt x="11405" y="1252"/>
                </a:cubicBezTo>
                <a:lnTo>
                  <a:pt x="11405" y="1252"/>
                </a:lnTo>
                <a:lnTo>
                  <a:pt x="11405" y="1252"/>
                </a:lnTo>
                <a:lnTo>
                  <a:pt x="11405" y="1252"/>
                </a:lnTo>
                <a:lnTo>
                  <a:pt x="11405" y="1252"/>
                </a:lnTo>
                <a:lnTo>
                  <a:pt x="11405" y="1252"/>
                </a:lnTo>
                <a:lnTo>
                  <a:pt x="11405" y="1252"/>
                </a:lnTo>
                <a:lnTo>
                  <a:pt x="11405" y="1252"/>
                </a:lnTo>
                <a:lnTo>
                  <a:pt x="11405" y="1252"/>
                </a:lnTo>
                <a:lnTo>
                  <a:pt x="11405" y="1252"/>
                </a:lnTo>
                <a:cubicBezTo>
                  <a:pt x="13939" y="8139"/>
                  <a:pt x="20275" y="14398"/>
                  <a:pt x="25344" y="15025"/>
                </a:cubicBezTo>
                <a:lnTo>
                  <a:pt x="27245" y="15651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lnTo>
                  <a:pt x="26612" y="11894"/>
                </a:lnTo>
                <a:cubicBezTo>
                  <a:pt x="26612" y="7513"/>
                  <a:pt x="26612" y="6886"/>
                  <a:pt x="27245" y="6886"/>
                </a:cubicBezTo>
                <a:lnTo>
                  <a:pt x="27245" y="6886"/>
                </a:lnTo>
                <a:lnTo>
                  <a:pt x="27245" y="6886"/>
                </a:lnTo>
                <a:lnTo>
                  <a:pt x="27245" y="6886"/>
                </a:lnTo>
                <a:lnTo>
                  <a:pt x="27245" y="6886"/>
                </a:lnTo>
                <a:lnTo>
                  <a:pt x="27245" y="6886"/>
                </a:lnTo>
                <a:lnTo>
                  <a:pt x="27245" y="6886"/>
                </a:lnTo>
                <a:lnTo>
                  <a:pt x="27245" y="6886"/>
                </a:lnTo>
                <a:lnTo>
                  <a:pt x="27245" y="6886"/>
                </a:lnTo>
                <a:lnTo>
                  <a:pt x="27245" y="6886"/>
                </a:lnTo>
                <a:cubicBezTo>
                  <a:pt x="27879" y="6886"/>
                  <a:pt x="43086" y="22539"/>
                  <a:pt x="43086" y="23164"/>
                </a:cubicBezTo>
                <a:lnTo>
                  <a:pt x="43086" y="23164"/>
                </a:lnTo>
                <a:lnTo>
                  <a:pt x="43086" y="23164"/>
                </a:lnTo>
                <a:lnTo>
                  <a:pt x="43086" y="23164"/>
                </a:lnTo>
                <a:lnTo>
                  <a:pt x="43086" y="23164"/>
                </a:lnTo>
                <a:lnTo>
                  <a:pt x="43086" y="23164"/>
                </a:lnTo>
                <a:lnTo>
                  <a:pt x="43086" y="23164"/>
                </a:lnTo>
                <a:lnTo>
                  <a:pt x="43086" y="23164"/>
                </a:lnTo>
                <a:lnTo>
                  <a:pt x="43086" y="23164"/>
                </a:lnTo>
                <a:lnTo>
                  <a:pt x="43086" y="23164"/>
                </a:lnTo>
                <a:cubicBezTo>
                  <a:pt x="43719" y="23791"/>
                  <a:pt x="41818" y="26920"/>
                  <a:pt x="34215" y="35060"/>
                </a:cubicBezTo>
                <a:lnTo>
                  <a:pt x="34215" y="35060"/>
                </a:lnTo>
                <a:lnTo>
                  <a:pt x="34215" y="35060"/>
                </a:lnTo>
                <a:lnTo>
                  <a:pt x="34215" y="35060"/>
                </a:lnTo>
                <a:lnTo>
                  <a:pt x="34215" y="35060"/>
                </a:lnTo>
                <a:lnTo>
                  <a:pt x="34215" y="35060"/>
                </a:lnTo>
                <a:lnTo>
                  <a:pt x="34215" y="35060"/>
                </a:lnTo>
                <a:lnTo>
                  <a:pt x="34215" y="35060"/>
                </a:lnTo>
                <a:lnTo>
                  <a:pt x="34215" y="35060"/>
                </a:lnTo>
                <a:lnTo>
                  <a:pt x="34215" y="35060"/>
                </a:lnTo>
                <a:cubicBezTo>
                  <a:pt x="31047" y="38817"/>
                  <a:pt x="27879" y="43200"/>
                  <a:pt x="27245" y="43200"/>
                </a:cubicBez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lnTo>
                  <a:pt x="27245" y="43200"/>
                </a:lnTo>
                <a:cubicBezTo>
                  <a:pt x="26612" y="43200"/>
                  <a:pt x="26612" y="41321"/>
                  <a:pt x="27245" y="37565"/>
                </a:cubicBezTo>
                <a:lnTo>
                  <a:pt x="27245" y="37565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0" name="Shape 1120"/>
          <p:cNvSpPr>
            <a:spLocks noGrp="1" noChangeArrowheads="1"/>
          </p:cNvSpPr>
          <p:nvPr/>
        </p:nvSpPr>
        <p:spPr>
          <a:xfrm>
            <a:off x="456009" y="3449240"/>
            <a:ext cx="4010025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Scarica il file, se necessario</a:t>
            </a:r>
          </a:p>
        </p:txBody>
      </p:sp>
      <p:sp>
        <p:nvSpPr>
          <p:cNvPr id="1121" name="Shape 1121"/>
          <p:cNvSpPr>
            <a:spLocks noGrp="1" noChangeArrowheads="1"/>
          </p:cNvSpPr>
          <p:nvPr/>
        </p:nvSpPr>
        <p:spPr>
          <a:xfrm>
            <a:off x="991195" y="2857500"/>
            <a:ext cx="3429000" cy="3810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2" name="Shape 1122"/>
          <p:cNvSpPr>
            <a:spLocks noGrp="1" noChangeArrowheads="1"/>
          </p:cNvSpPr>
          <p:nvPr/>
        </p:nvSpPr>
        <p:spPr>
          <a:xfrm>
            <a:off x="696515" y="3875484"/>
            <a:ext cx="3396853" cy="237470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eaeaea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default">
      <a:majorFont>
        <a:latin typeface="4747256"/>
        <a:ea typeface=""/>
        <a:cs typeface=""/>
      </a:majorFont>
      <a:minorFont>
        <a:latin typeface="Georgia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teamlab</cp:lastModifiedBy>
  <cp:revision>1</cp:revision>
</cp:coreProperties>
</file>