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40538"/>
  <p:notesSz cx="6840538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marL="0" lv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marL="0" lv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marL="0" lv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marL="0" lv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marL="0" lv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marL="0" lv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marL="0" lv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marL="0" lv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marL="0" lv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5727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marL="0" lv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marL="0" lv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-9785"/>
            <a:ext cx="9144930" cy="684873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77509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4800">
                <a:solidFill>
                  <a:srgbClr val="FFFFFF"/>
                </a:solidFill>
                <a:latin typeface="arial,helvetica,sans-serif"/>
              </a:rPr>
              <a:t>Izveidojiet prezentācijas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572964"/>
            <a:ext cx="8138145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ar TeamLab Dokumenti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9902" y="6283076"/>
            <a:ext cx="2857500" cy="3524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>
            <a:spLocks noGrp="1" noChangeArrowheads="1"/>
          </p:cNvSpPr>
          <p:nvPr/>
        </p:nvSpPr>
        <p:spPr>
          <a:xfrm>
            <a:off x="0" y="0"/>
            <a:ext cx="9115573" cy="683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7" name="Shape 1117"/>
          <p:cNvSpPr>
            <a:spLocks noGrp="1" noChangeArrowheads="1"/>
          </p:cNvSpPr>
          <p:nvPr/>
        </p:nvSpPr>
        <p:spPr>
          <a:xfrm>
            <a:off x="0" y="0"/>
            <a:ext cx="9147981" cy="683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8" name="Shape 1118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Izveidojiet savu prezentāciju</a:t>
            </a:r>
          </a:p>
        </p:txBody>
      </p:sp>
      <p:sp>
        <p:nvSpPr>
          <p:cNvPr id="1119" name="Shape 1119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38576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ar TeamLab Online Office Suite</a:t>
            </a:r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76460" y="5980397"/>
            <a:ext cx="8886825" cy="2857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Uzziņiet vairāk uz www.teamlab.com/help/</a:t>
            </a:r>
            <a:r>
              <a:rPr>
                <a:solidFill>
                  <a:srgbClr val="333333"/>
                </a:solidFill>
                <a:latin typeface="arial,helvetica,sans-serif"/>
              </a:rPr>
              <a:t>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/>
        </p:nvSpPr>
        <p:spPr>
          <a:xfrm>
            <a:off x="90189" y="1348085"/>
            <a:ext cx="8937277" cy="498890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3" name="Shape 1063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Izmantojiet Online redaktoru pārlūkā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04045"/>
            <a:ext cx="87534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794992" y="2934369"/>
            <a:ext cx="3924300" cy="25336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dirty="0" err="1">
                <a:solidFill>
                  <a:srgbClr val="000080"/>
                </a:solidFill>
              </a:rPr>
              <a:t>Izveidojiet</a:t>
            </a:r>
            <a:r>
              <a:rPr dirty="0">
                <a:solidFill>
                  <a:srgbClr val="000080"/>
                </a:solidFill>
              </a:rPr>
              <a:t> un </a:t>
            </a:r>
            <a:r>
              <a:rPr dirty="0" err="1">
                <a:solidFill>
                  <a:srgbClr val="000080"/>
                </a:solidFill>
              </a:rPr>
              <a:t>rediģējiet</a:t>
            </a:r>
            <a:endParaRPr dirty="0">
              <a:solidFill>
                <a:srgbClr val="000080"/>
              </a:solidFill>
            </a:endParaRPr>
          </a:p>
          <a:p>
            <a:pPr lvl="0">
              <a:buNone/>
            </a:pPr>
            <a:r>
              <a:rPr dirty="0" err="1"/>
              <a:t>prezentācijas</a:t>
            </a:r>
            <a:r>
              <a:rPr dirty="0"/>
              <a:t> </a:t>
            </a:r>
            <a:r>
              <a:rPr dirty="0" err="1"/>
              <a:t>tieši</a:t>
            </a:r>
            <a:r>
              <a:rPr dirty="0"/>
              <a:t> </a:t>
            </a:r>
            <a:r>
              <a:rPr dirty="0" err="1"/>
              <a:t>Jūsu</a:t>
            </a:r>
            <a:r>
              <a:rPr dirty="0"/>
              <a:t> </a:t>
            </a:r>
            <a:r>
              <a:rPr dirty="0" err="1"/>
              <a:t>TeamLab</a:t>
            </a:r>
            <a:r>
              <a:rPr dirty="0"/>
              <a:t> </a:t>
            </a:r>
            <a:r>
              <a:rPr dirty="0" err="1"/>
              <a:t>portālā</a:t>
            </a:r>
            <a:endParaRPr dirty="0"/>
          </a:p>
          <a:p>
            <a:pPr lvl="0">
              <a:buChar char="•"/>
            </a:pPr>
            <a:r>
              <a:rPr dirty="0" err="1">
                <a:solidFill>
                  <a:srgbClr val="000080"/>
                </a:solidFill>
              </a:rPr>
              <a:t>Izmantojiet</a:t>
            </a:r>
            <a:r>
              <a:rPr dirty="0">
                <a:solidFill>
                  <a:srgbClr val="000080"/>
                </a:solidFill>
              </a:rPr>
              <a:t> Online </a:t>
            </a:r>
            <a:r>
              <a:rPr dirty="0" err="1">
                <a:solidFill>
                  <a:srgbClr val="000080"/>
                </a:solidFill>
              </a:rPr>
              <a:t>redaktoru</a:t>
            </a:r>
            <a:endParaRPr dirty="0">
              <a:solidFill>
                <a:srgbClr val="000080"/>
              </a:solidFill>
            </a:endParaRPr>
          </a:p>
          <a:p>
            <a:pPr lvl="0">
              <a:buNone/>
            </a:pPr>
            <a:r>
              <a:rPr dirty="0" err="1"/>
              <a:t>kas</a:t>
            </a:r>
            <a:r>
              <a:rPr dirty="0"/>
              <a:t> </a:t>
            </a:r>
            <a:r>
              <a:rPr dirty="0" err="1"/>
              <a:t>ietvēr</a:t>
            </a:r>
            <a:r>
              <a:rPr dirty="0"/>
              <a:t> visas </a:t>
            </a:r>
            <a:r>
              <a:rPr dirty="0" err="1"/>
              <a:t>vajadzīgas</a:t>
            </a:r>
            <a:r>
              <a:rPr dirty="0"/>
              <a:t> </a:t>
            </a:r>
            <a:r>
              <a:rPr dirty="0" err="1"/>
              <a:t>funkcijas</a:t>
            </a:r>
            <a:endParaRPr dirty="0"/>
          </a:p>
          <a:p>
            <a:pPr lvl="0">
              <a:buChar char="•"/>
            </a:pPr>
            <a:r>
              <a:rPr dirty="0" err="1">
                <a:solidFill>
                  <a:srgbClr val="000080"/>
                </a:solidFill>
              </a:rPr>
              <a:t>Koplietojiet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err="1">
                <a:solidFill>
                  <a:srgbClr val="000080"/>
                </a:solidFill>
              </a:rPr>
              <a:t>prezentācijas</a:t>
            </a:r>
            <a:endParaRPr dirty="0">
              <a:solidFill>
                <a:srgbClr val="000080"/>
              </a:solidFill>
            </a:endParaRPr>
          </a:p>
          <a:p>
            <a:pPr lvl="0">
              <a:buNone/>
            </a:pP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Jūsu</a:t>
            </a:r>
            <a:r>
              <a:rPr dirty="0"/>
              <a:t> </a:t>
            </a:r>
            <a:r>
              <a:rPr dirty="0" err="1"/>
              <a:t>kolēģiem</a:t>
            </a:r>
            <a:endParaRPr dirty="0"/>
          </a:p>
          <a:p>
            <a:pPr lvl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/>
        </p:nvSpPr>
        <p:spPr>
          <a:xfrm>
            <a:off x="5200054" y="1300013"/>
            <a:ext cx="1599158" cy="37064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Izvēlieties atbilstošas tēmas</a:t>
            </a:r>
          </a:p>
        </p:txBody>
      </p:sp>
      <p:sp>
        <p:nvSpPr>
          <p:cNvPr id="1068" name="Shape 1068"/>
          <p:cNvSpPr>
            <a:spLocks noGrp="1" noChangeArrowheads="1"/>
          </p:cNvSpPr>
          <p:nvPr>
            <p:ph type="body" idx="1"/>
          </p:nvPr>
        </p:nvSpPr>
        <p:spPr>
          <a:xfrm>
            <a:off x="238125" y="2800089"/>
            <a:ext cx="4010025" cy="1876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Izvēlieties jau gatavo veidni kas atbilst Jūsu stilam</a:t>
            </a:r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4421199" y="3017192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20661"/>
                </a:moveTo>
                <a:lnTo>
                  <a:pt x="0" y="20661"/>
                </a:lnTo>
                <a:lnTo>
                  <a:pt x="0" y="20661"/>
                </a:lnTo>
                <a:lnTo>
                  <a:pt x="0" y="20661"/>
                </a:lnTo>
                <a:lnTo>
                  <a:pt x="0" y="20661"/>
                </a:lnTo>
                <a:lnTo>
                  <a:pt x="0" y="20661"/>
                </a:lnTo>
                <a:cubicBezTo>
                  <a:pt x="0" y="13774"/>
                  <a:pt x="0" y="6887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763" y="1878"/>
                  <a:pt x="17529" y="5635"/>
                  <a:pt x="26295" y="9391"/>
                </a:cubicBez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cubicBezTo>
                  <a:pt x="26295" y="5635"/>
                  <a:pt x="26295" y="3131"/>
                  <a:pt x="26921" y="0"/>
                </a:cubicBez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cubicBezTo>
                  <a:pt x="31929" y="6261"/>
                  <a:pt x="37563" y="13148"/>
                  <a:pt x="43199" y="20661"/>
                </a:cubicBezTo>
                <a:lnTo>
                  <a:pt x="43199" y="20661"/>
                </a:lnTo>
                <a:lnTo>
                  <a:pt x="43199" y="20661"/>
                </a:lnTo>
                <a:lnTo>
                  <a:pt x="43199" y="20661"/>
                </a:lnTo>
                <a:lnTo>
                  <a:pt x="43199" y="20661"/>
                </a:lnTo>
                <a:lnTo>
                  <a:pt x="43199" y="20661"/>
                </a:lnTo>
                <a:cubicBezTo>
                  <a:pt x="38190" y="28800"/>
                  <a:pt x="31929" y="35687"/>
                  <a:pt x="26295" y="43200"/>
                </a:cubicBez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cubicBezTo>
                  <a:pt x="26295" y="39444"/>
                  <a:pt x="26295" y="36313"/>
                  <a:pt x="25669" y="32557"/>
                </a:cubicBezTo>
                <a:lnTo>
                  <a:pt x="25669" y="32557"/>
                </a:lnTo>
                <a:lnTo>
                  <a:pt x="25669" y="32557"/>
                </a:lnTo>
                <a:lnTo>
                  <a:pt x="25669" y="32557"/>
                </a:lnTo>
                <a:lnTo>
                  <a:pt x="25669" y="32557"/>
                </a:lnTo>
                <a:lnTo>
                  <a:pt x="25669" y="32557"/>
                </a:lnTo>
                <a:cubicBezTo>
                  <a:pt x="17529" y="36313"/>
                  <a:pt x="8763" y="39444"/>
                  <a:pt x="0" y="42574"/>
                </a:cubicBezTo>
                <a:lnTo>
                  <a:pt x="0" y="42574"/>
                </a:lnTo>
                <a:lnTo>
                  <a:pt x="0" y="42574"/>
                </a:lnTo>
                <a:lnTo>
                  <a:pt x="0" y="42574"/>
                </a:lnTo>
                <a:lnTo>
                  <a:pt x="0" y="42574"/>
                </a:lnTo>
                <a:lnTo>
                  <a:pt x="0" y="42574"/>
                </a:lnTo>
                <a:cubicBezTo>
                  <a:pt x="0" y="35687"/>
                  <a:pt x="0" y="28174"/>
                  <a:pt x="0" y="20661"/>
                </a:cubicBezTo>
                <a:lnTo>
                  <a:pt x="0" y="20661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6229350" y="1809750"/>
            <a:ext cx="1581150" cy="41433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Izmantojiet dažādus izkārtojumus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4019550" cy="3867150"/>
          </a:xfrm>
          <a:custGeom>
            <a:avLst/>
            <a:gdLst>
              <a:gd name="_l" fmla="*/ w 0 100000"/>
              <a:gd name="_t" fmla="*/ h 0 100000"/>
              <a:gd name="_r" fmla="*/ w 100000 100000"/>
              <a:gd name="_b" fmla="*/ h 17530 100000"/>
            </a:gdLst>
            <a:ahLst/>
            <a:cxnLst/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 sz="2200">
                <a:solidFill>
                  <a:srgbClr val="333333"/>
                </a:solidFill>
                <a:latin typeface="arial,helvetica,sans-serif"/>
              </a:rPr>
              <a:t>Izvēlieties lapas izkārtojumu un piemērojiet to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5219700" y="3209925"/>
            <a:ext cx="647700" cy="647699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20964"/>
                </a:move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cubicBezTo>
                  <a:pt x="0" y="13976"/>
                  <a:pt x="0" y="6352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894" y="1905"/>
                  <a:pt x="17152" y="5717"/>
                  <a:pt x="26047" y="8894"/>
                </a:cubicBez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cubicBezTo>
                  <a:pt x="26682" y="5717"/>
                  <a:pt x="26047" y="2541"/>
                  <a:pt x="26682" y="0"/>
                </a:cubicBez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cubicBezTo>
                  <a:pt x="32400" y="6352"/>
                  <a:pt x="38117" y="13341"/>
                  <a:pt x="43200" y="20329"/>
                </a:cubicBez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cubicBezTo>
                  <a:pt x="38117" y="28588"/>
                  <a:pt x="32400" y="35576"/>
                  <a:pt x="26682" y="43200"/>
                </a:cubicBez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cubicBezTo>
                  <a:pt x="26047" y="40023"/>
                  <a:pt x="26047" y="36211"/>
                  <a:pt x="26047" y="33035"/>
                </a:cubicBez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cubicBezTo>
                  <a:pt x="17788" y="36211"/>
                  <a:pt x="8258" y="39388"/>
                  <a:pt x="0" y="42564"/>
                </a:cubicBez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cubicBezTo>
                  <a:pt x="0" y="35576"/>
                  <a:pt x="0" y="27952"/>
                  <a:pt x="0" y="20964"/>
                </a:cubicBezTo>
                <a:lnTo>
                  <a:pt x="0" y="2096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555947" y="2994533"/>
            <a:ext cx="3762375" cy="27527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6583002" y="1603771"/>
            <a:ext cx="2093267" cy="44582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Ievietojiet un formatējiet tekstu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1172542" y="2043968"/>
            <a:ext cx="6981825" cy="1562100"/>
          </a:xfrm>
        </p:spPr>
        <p:txBody>
          <a:bodyPr lIns="0" tIns="0" rIns="0" bIns="0"/>
          <a:lstStyle/>
          <a:p>
            <a:pPr lvl="0">
              <a:buChar char="•"/>
            </a:pPr>
            <a:endParaRPr/>
          </a:p>
          <a:p>
            <a:pPr marL="1200150" lvl="0">
              <a:buChar char="•"/>
            </a:pPr>
            <a:endParaRPr/>
          </a:p>
          <a:p>
            <a:pPr lvl="0"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76053"/>
            <a:ext cx="5904656" cy="60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1187624" y="3492277"/>
            <a:ext cx="5334000" cy="352424"/>
          </a:xfrm>
          <a:custGeom>
            <a:avLst/>
            <a:gdLst>
              <a:gd name="_l" fmla="*/ w -2206 100000"/>
              <a:gd name="_t" fmla="*/ h 0 100000"/>
              <a:gd name="_r" fmla="*/ w 100000 100000"/>
              <a:gd name="_b" fmla="*/ h 78377 100000"/>
            </a:gdLst>
            <a:ahLst/>
            <a:cxnLst/>
            <a:rect l="_l" t="_t" r="_r" b="_b"/>
            <a:pathLst>
              <a:path w="43200" h="43200"/>
              <a:path w="43200" h="43200">
                <a:moveTo>
                  <a:pt x="0" y="1"/>
                </a:moveTo>
                <a:lnTo>
                  <a:pt x="43199" y="1"/>
                </a:lnTo>
                <a:lnTo>
                  <a:pt x="43199" y="43201"/>
                </a:lnTo>
                <a:lnTo>
                  <a:pt x="0" y="43201"/>
                </a:lnTo>
                <a:lnTo>
                  <a:pt x="0" y="1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 dirty="0"/>
              <a:t>    </a:t>
            </a:r>
            <a:r>
              <a:rPr dirty="0" err="1"/>
              <a:t>Iezīmējiet</a:t>
            </a:r>
            <a:r>
              <a:rPr dirty="0"/>
              <a:t> </a:t>
            </a:r>
            <a:r>
              <a:rPr dirty="0" err="1"/>
              <a:t>teksta</a:t>
            </a:r>
            <a:r>
              <a:rPr dirty="0"/>
              <a:t> </a:t>
            </a:r>
            <a:r>
              <a:rPr dirty="0" err="1"/>
              <a:t>bloku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krāsu</a:t>
            </a:r>
            <a:endParaRPr dirty="0"/>
          </a:p>
        </p:txBody>
      </p:sp>
      <p:pic>
        <p:nvPicPr>
          <p:cNvPr id="11" name="Picture 10" descr="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4140349"/>
            <a:ext cx="614362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Padarīt prezentāciju izteiksmīgāku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829175" y="1352550"/>
            <a:ext cx="4000500" cy="4838700"/>
          </a:xfrm>
          <a:custGeom>
            <a:avLst/>
            <a:gdLst>
              <a:gd name="_l" fmla="*/ w 0 100000"/>
              <a:gd name="_t" fmla="*/ h -194 100000"/>
              <a:gd name="_r" fmla="*/ w 100000 100000"/>
              <a:gd name="_b" fmla="*/ h 7775 100000"/>
            </a:gdLst>
            <a:ahLst/>
            <a:cxnLst/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Viegli pielāgojiet attēlus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32097" y="1372455"/>
            <a:ext cx="4086225" cy="4819650"/>
          </a:xfrm>
          <a:custGeom>
            <a:avLst/>
            <a:gdLst>
              <a:gd name="_l" fmla="*/ w 0 100000"/>
              <a:gd name="_t" fmla="*/ h 0 100000"/>
              <a:gd name="_r" fmla="*/ w 99999 100000"/>
              <a:gd name="_b" fmla="*/ h 8004 100000"/>
            </a:gdLst>
            <a:ahLst/>
            <a:cxnLst/>
            <a:rect l="_l" t="_t" r="_r" b="_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Kombinējiet autofigūras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424" y="39699"/>
                </a:moveTo>
                <a:lnTo>
                  <a:pt x="0" y="43200"/>
                </a:lnTo>
                <a:moveTo>
                  <a:pt x="39774" y="39918"/>
                </a:moveTo>
                <a:lnTo>
                  <a:pt x="43089" y="43200"/>
                </a:lnTo>
                <a:moveTo>
                  <a:pt x="39774" y="3498"/>
                </a:moveTo>
                <a:lnTo>
                  <a:pt x="43089" y="109"/>
                </a:lnTo>
                <a:moveTo>
                  <a:pt x="3424" y="3390"/>
                </a:moveTo>
                <a:lnTo>
                  <a:pt x="110" y="218"/>
                </a:lnTo>
                <a:moveTo>
                  <a:pt x="3424" y="3281"/>
                </a:moveTo>
                <a:lnTo>
                  <a:pt x="39774" y="3281"/>
                </a:lnTo>
                <a:lnTo>
                  <a:pt x="39774" y="39699"/>
                </a:lnTo>
                <a:lnTo>
                  <a:pt x="3424" y="39699"/>
                </a:lnTo>
                <a:lnTo>
                  <a:pt x="3424" y="3281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66875" cy="2201167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6170" y="37761"/>
                </a:move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cubicBezTo>
                  <a:pt x="6170" y="1121"/>
                  <a:pt x="7157" y="0"/>
                  <a:pt x="8639" y="0"/>
                </a:cubicBez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cubicBezTo>
                  <a:pt x="41965" y="0"/>
                  <a:pt x="43200" y="1121"/>
                  <a:pt x="43200" y="2616"/>
                </a:cubicBez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cubicBezTo>
                  <a:pt x="43200" y="4112"/>
                  <a:pt x="42212" y="5421"/>
                  <a:pt x="40483" y="5234"/>
                </a:cubicBezTo>
                <a:lnTo>
                  <a:pt x="38015" y="5234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cubicBezTo>
                  <a:pt x="38015" y="42059"/>
                  <a:pt x="36781" y="43182"/>
                  <a:pt x="35300" y="43182"/>
                </a:cubicBezTo>
                <a:lnTo>
                  <a:pt x="14811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cubicBezTo>
                  <a:pt x="987" y="43182"/>
                  <a:pt x="0" y="42059"/>
                  <a:pt x="0" y="40565"/>
                </a:cubicBez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cubicBezTo>
                  <a:pt x="0" y="39069"/>
                  <a:pt x="246" y="37761"/>
                  <a:pt x="3456" y="37761"/>
                </a:cubicBez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close/>
                <a:moveTo>
                  <a:pt x="14317" y="0"/>
                </a:move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cubicBezTo>
                  <a:pt x="15798" y="0"/>
                  <a:pt x="16786" y="1121"/>
                  <a:pt x="16786" y="2616"/>
                </a:cubicBez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cubicBezTo>
                  <a:pt x="16786" y="4112"/>
                  <a:pt x="15798" y="5234"/>
                  <a:pt x="14317" y="5234"/>
                </a:cubicBez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cubicBezTo>
                  <a:pt x="13577" y="5234"/>
                  <a:pt x="12836" y="4673"/>
                  <a:pt x="12836" y="3925"/>
                </a:cubicBez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cubicBezTo>
                  <a:pt x="12836" y="3176"/>
                  <a:pt x="13577" y="2616"/>
                  <a:pt x="14317" y="2616"/>
                </a:cubicBezTo>
                <a:lnTo>
                  <a:pt x="16786" y="2616"/>
                </a:lnTo>
                <a:moveTo>
                  <a:pt x="40237" y="5234"/>
                </a:moveTo>
                <a:lnTo>
                  <a:pt x="14317" y="5234"/>
                </a:lnTo>
                <a:moveTo>
                  <a:pt x="3702" y="37761"/>
                </a:move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cubicBezTo>
                  <a:pt x="3949" y="37761"/>
                  <a:pt x="4442" y="38322"/>
                  <a:pt x="4442" y="38695"/>
                </a:cubicBez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cubicBezTo>
                  <a:pt x="4442" y="39069"/>
                  <a:pt x="4442" y="39817"/>
                  <a:pt x="3949" y="40378"/>
                </a:cubicBezTo>
                <a:lnTo>
                  <a:pt x="3456" y="40565"/>
                </a:lnTo>
                <a:moveTo>
                  <a:pt x="15552" y="43182"/>
                </a:move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cubicBezTo>
                  <a:pt x="6417" y="43369"/>
                  <a:pt x="6170" y="42059"/>
                  <a:pt x="6170" y="40565"/>
                </a:cubicBezTo>
                <a:lnTo>
                  <a:pt x="6170" y="40565"/>
                </a:lnTo>
                <a:lnTo>
                  <a:pt x="3456" y="40378"/>
                </a:lnTo>
                <a:lnTo>
                  <a:pt x="6170" y="40565"/>
                </a:lnTo>
                <a:lnTo>
                  <a:pt x="6170" y="37761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56220" cy="660387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5642" y="42993"/>
                </a:move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cubicBezTo>
                  <a:pt x="1881" y="42993"/>
                  <a:pt x="0" y="41123"/>
                  <a:pt x="0" y="38631"/>
                </a:cubicBez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cubicBezTo>
                  <a:pt x="1254" y="36139"/>
                  <a:pt x="6270" y="34269"/>
                  <a:pt x="11286" y="33023"/>
                </a:cubicBez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cubicBezTo>
                  <a:pt x="14422" y="32400"/>
                  <a:pt x="18184" y="32400"/>
                  <a:pt x="20692" y="33646"/>
                </a:cubicBez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cubicBezTo>
                  <a:pt x="21319" y="22431"/>
                  <a:pt x="21319" y="11215"/>
                  <a:pt x="21319" y="0"/>
                </a:cubicBez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cubicBezTo>
                  <a:pt x="21945" y="0"/>
                  <a:pt x="23827" y="0"/>
                  <a:pt x="23200" y="623"/>
                </a:cubicBez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cubicBezTo>
                  <a:pt x="23200" y="3115"/>
                  <a:pt x="25081" y="4984"/>
                  <a:pt x="28217" y="6230"/>
                </a:cubicBez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cubicBezTo>
                  <a:pt x="33860" y="9346"/>
                  <a:pt x="40757" y="12461"/>
                  <a:pt x="42012" y="17446"/>
                </a:cubicBez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cubicBezTo>
                  <a:pt x="42639" y="19315"/>
                  <a:pt x="42012" y="21185"/>
                  <a:pt x="41384" y="23054"/>
                </a:cubicBez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cubicBezTo>
                  <a:pt x="43893" y="25546"/>
                  <a:pt x="43266" y="28662"/>
                  <a:pt x="42639" y="31154"/>
                </a:cubicBez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cubicBezTo>
                  <a:pt x="42012" y="33023"/>
                  <a:pt x="40757" y="34269"/>
                  <a:pt x="39503" y="35516"/>
                </a:cubicBez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cubicBezTo>
                  <a:pt x="36368" y="36139"/>
                  <a:pt x="40130" y="34269"/>
                  <a:pt x="40130" y="33023"/>
                </a:cubicBez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cubicBezTo>
                  <a:pt x="41384" y="31154"/>
                  <a:pt x="42012" y="28662"/>
                  <a:pt x="40757" y="26169"/>
                </a:cubicBez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cubicBezTo>
                  <a:pt x="39503" y="23054"/>
                  <a:pt x="33233" y="21185"/>
                  <a:pt x="28217" y="19315"/>
                </a:cubicBez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cubicBezTo>
                  <a:pt x="26335" y="18692"/>
                  <a:pt x="22572" y="16200"/>
                  <a:pt x="23200" y="18692"/>
                </a:cubicBez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cubicBezTo>
                  <a:pt x="23200" y="24923"/>
                  <a:pt x="23200" y="31154"/>
                  <a:pt x="23200" y="37385"/>
                </a:cubicBez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cubicBezTo>
                  <a:pt x="21319" y="40500"/>
                  <a:pt x="16303" y="42993"/>
                  <a:pt x="10659" y="42993"/>
                </a:cubicBez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cubicBezTo>
                  <a:pt x="8778" y="43616"/>
                  <a:pt x="6897" y="43616"/>
                  <a:pt x="5642" y="42993"/>
                </a:cubicBezTo>
                <a:lnTo>
                  <a:pt x="5642" y="42993"/>
                </a:lnTo>
                <a:close/>
                <a:moveTo>
                  <a:pt x="40130" y="19938"/>
                </a:move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cubicBezTo>
                  <a:pt x="40130" y="16200"/>
                  <a:pt x="35114" y="13084"/>
                  <a:pt x="30725" y="11215"/>
                </a:cubicBez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cubicBezTo>
                  <a:pt x="28217" y="9969"/>
                  <a:pt x="25708" y="9346"/>
                  <a:pt x="23200" y="8723"/>
                </a:cubicBez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cubicBezTo>
                  <a:pt x="23200" y="10592"/>
                  <a:pt x="25081" y="12461"/>
                  <a:pt x="26962" y="14331"/>
                </a:cubicBez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cubicBezTo>
                  <a:pt x="30725" y="16823"/>
                  <a:pt x="36995" y="18692"/>
                  <a:pt x="40130" y="21808"/>
                </a:cubicBez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cubicBezTo>
                  <a:pt x="40130" y="21185"/>
                  <a:pt x="40130" y="20561"/>
                  <a:pt x="40130" y="1993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99740" y="2863415"/>
            <a:ext cx="651048" cy="862793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18355" y="43103"/>
                </a:move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cubicBezTo>
                  <a:pt x="10139" y="42626"/>
                  <a:pt x="5714" y="38333"/>
                  <a:pt x="13931" y="36903"/>
                </a:cubicBez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cubicBezTo>
                  <a:pt x="22148" y="34995"/>
                  <a:pt x="27204" y="40718"/>
                  <a:pt x="18355" y="41195"/>
                </a:cubicBez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cubicBezTo>
                  <a:pt x="13299" y="42149"/>
                  <a:pt x="24675" y="43103"/>
                  <a:pt x="27204" y="42149"/>
                </a:cubicBez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cubicBezTo>
                  <a:pt x="34155" y="40718"/>
                  <a:pt x="32892" y="37857"/>
                  <a:pt x="30996" y="35472"/>
                </a:cubicBez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cubicBezTo>
                  <a:pt x="30363" y="34041"/>
                  <a:pt x="29731" y="32134"/>
                  <a:pt x="24043" y="33087"/>
                </a:cubicBez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cubicBezTo>
                  <a:pt x="10139" y="33564"/>
                  <a:pt x="-604" y="28318"/>
                  <a:pt x="26" y="23549"/>
                </a:cubicBez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cubicBezTo>
                  <a:pt x="26" y="19257"/>
                  <a:pt x="10770" y="15918"/>
                  <a:pt x="18355" y="13057"/>
                </a:cubicBez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cubicBezTo>
                  <a:pt x="15826" y="8765"/>
                  <a:pt x="15194" y="3996"/>
                  <a:pt x="22148" y="657"/>
                </a:cubicBez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cubicBezTo>
                  <a:pt x="29099" y="-1726"/>
                  <a:pt x="32260" y="3042"/>
                  <a:pt x="33524" y="4472"/>
                </a:cubicBez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cubicBezTo>
                  <a:pt x="36052" y="8765"/>
                  <a:pt x="30996" y="13534"/>
                  <a:pt x="22780" y="16395"/>
                </a:cubicBez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cubicBezTo>
                  <a:pt x="23411" y="17826"/>
                  <a:pt x="24043" y="19257"/>
                  <a:pt x="25308" y="20688"/>
                </a:cubicBez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cubicBezTo>
                  <a:pt x="34155" y="19734"/>
                  <a:pt x="42372" y="22595"/>
                  <a:pt x="43004" y="25934"/>
                </a:cubicBez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cubicBezTo>
                  <a:pt x="44269" y="28318"/>
                  <a:pt x="39211" y="31180"/>
                  <a:pt x="32260" y="32610"/>
                </a:cubicBez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cubicBezTo>
                  <a:pt x="32260" y="34995"/>
                  <a:pt x="36052" y="37380"/>
                  <a:pt x="34787" y="39764"/>
                </a:cubicBez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cubicBezTo>
                  <a:pt x="32892" y="42626"/>
                  <a:pt x="25308" y="43580"/>
                  <a:pt x="18355" y="43103"/>
                </a:cubicBezTo>
                <a:lnTo>
                  <a:pt x="18355" y="43103"/>
                </a:lnTo>
                <a:close/>
                <a:moveTo>
                  <a:pt x="27835" y="32134"/>
                </a:move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cubicBezTo>
                  <a:pt x="30363" y="30226"/>
                  <a:pt x="25308" y="27364"/>
                  <a:pt x="25308" y="25457"/>
                </a:cubicBez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cubicBezTo>
                  <a:pt x="25308" y="21641"/>
                  <a:pt x="13931" y="25934"/>
                  <a:pt x="17723" y="27841"/>
                </a:cubicBez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cubicBezTo>
                  <a:pt x="18355" y="28795"/>
                  <a:pt x="27204" y="31180"/>
                  <a:pt x="18987" y="29749"/>
                </a:cubicBez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cubicBezTo>
                  <a:pt x="10770" y="27841"/>
                  <a:pt x="11402" y="23549"/>
                  <a:pt x="18987" y="21641"/>
                </a:cubicBez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cubicBezTo>
                  <a:pt x="25308" y="21165"/>
                  <a:pt x="21516" y="18303"/>
                  <a:pt x="20252" y="16872"/>
                </a:cubicBez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cubicBezTo>
                  <a:pt x="12667" y="19734"/>
                  <a:pt x="3819" y="22595"/>
                  <a:pt x="5082" y="26887"/>
                </a:cubicBez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cubicBezTo>
                  <a:pt x="5714" y="30703"/>
                  <a:pt x="17723" y="33087"/>
                  <a:pt x="27835" y="32134"/>
                </a:cubicBezTo>
                <a:close/>
                <a:moveTo>
                  <a:pt x="32892" y="31180"/>
                </a:move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cubicBezTo>
                  <a:pt x="40475" y="29749"/>
                  <a:pt x="39843" y="25457"/>
                  <a:pt x="31628" y="24026"/>
                </a:cubicBez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cubicBezTo>
                  <a:pt x="23411" y="22118"/>
                  <a:pt x="29099" y="26411"/>
                  <a:pt x="29099" y="28318"/>
                </a:cubicBez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cubicBezTo>
                  <a:pt x="30363" y="28795"/>
                  <a:pt x="29731" y="32134"/>
                  <a:pt x="32892" y="31180"/>
                </a:cubicBezTo>
                <a:close/>
                <a:moveTo>
                  <a:pt x="23411" y="11149"/>
                </a:move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cubicBezTo>
                  <a:pt x="28467" y="9242"/>
                  <a:pt x="33524" y="6380"/>
                  <a:pt x="30363" y="3519"/>
                </a:cubicBez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cubicBezTo>
                  <a:pt x="23411" y="2088"/>
                  <a:pt x="19619" y="6380"/>
                  <a:pt x="19619" y="8288"/>
                </a:cubicBez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cubicBezTo>
                  <a:pt x="19619" y="9719"/>
                  <a:pt x="18987" y="14011"/>
                  <a:pt x="23411" y="11149"/>
                </a:cubicBezTo>
                <a:lnTo>
                  <a:pt x="23411" y="11149"/>
                </a:lnTo>
                <a:lnTo>
                  <a:pt x="23411" y="11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21913"/>
                </a:moveTo>
                <a:lnTo>
                  <a:pt x="4937" y="19408"/>
                </a:lnTo>
                <a:lnTo>
                  <a:pt x="0" y="16904"/>
                </a:lnTo>
                <a:lnTo>
                  <a:pt x="5553" y="16904"/>
                </a:lnTo>
                <a:lnTo>
                  <a:pt x="1234" y="13147"/>
                </a:lnTo>
                <a:lnTo>
                  <a:pt x="6787" y="13773"/>
                </a:lnTo>
                <a:lnTo>
                  <a:pt x="3085" y="9390"/>
                </a:lnTo>
                <a:lnTo>
                  <a:pt x="8640" y="11269"/>
                </a:lnTo>
                <a:lnTo>
                  <a:pt x="6171" y="6259"/>
                </a:lnTo>
                <a:lnTo>
                  <a:pt x="11108" y="8764"/>
                </a:lnTo>
                <a:lnTo>
                  <a:pt x="9256" y="3130"/>
                </a:lnTo>
                <a:lnTo>
                  <a:pt x="13577" y="6885"/>
                </a:lnTo>
                <a:lnTo>
                  <a:pt x="12960" y="1252"/>
                </a:lnTo>
                <a:lnTo>
                  <a:pt x="16044" y="5634"/>
                </a:lnTo>
                <a:lnTo>
                  <a:pt x="17280" y="0"/>
                </a:lnTo>
                <a:lnTo>
                  <a:pt x="19130" y="5008"/>
                </a:lnTo>
                <a:lnTo>
                  <a:pt x="20981" y="0"/>
                </a:lnTo>
                <a:lnTo>
                  <a:pt x="22833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9005" y="1252"/>
                </a:lnTo>
                <a:lnTo>
                  <a:pt x="28387" y="6885"/>
                </a:lnTo>
                <a:lnTo>
                  <a:pt x="32708" y="3130"/>
                </a:lnTo>
                <a:lnTo>
                  <a:pt x="30857" y="8764"/>
                </a:lnTo>
                <a:lnTo>
                  <a:pt x="35794" y="6259"/>
                </a:lnTo>
                <a:lnTo>
                  <a:pt x="33324" y="11269"/>
                </a:lnTo>
                <a:lnTo>
                  <a:pt x="38879" y="9390"/>
                </a:lnTo>
                <a:lnTo>
                  <a:pt x="35176" y="13773"/>
                </a:lnTo>
                <a:lnTo>
                  <a:pt x="40731" y="13147"/>
                </a:lnTo>
                <a:lnTo>
                  <a:pt x="36410" y="16904"/>
                </a:lnTo>
                <a:lnTo>
                  <a:pt x="41964" y="16904"/>
                </a:lnTo>
                <a:lnTo>
                  <a:pt x="37028" y="19408"/>
                </a:lnTo>
                <a:lnTo>
                  <a:pt x="43200" y="21913"/>
                </a:lnTo>
                <a:lnTo>
                  <a:pt x="37028" y="23165"/>
                </a:lnTo>
                <a:lnTo>
                  <a:pt x="41964" y="26295"/>
                </a:lnTo>
                <a:lnTo>
                  <a:pt x="36410" y="26295"/>
                </a:lnTo>
                <a:lnTo>
                  <a:pt x="40731" y="29425"/>
                </a:lnTo>
                <a:lnTo>
                  <a:pt x="35176" y="28798"/>
                </a:lnTo>
                <a:lnTo>
                  <a:pt x="38879" y="33182"/>
                </a:lnTo>
                <a:lnTo>
                  <a:pt x="33324" y="31303"/>
                </a:lnTo>
                <a:lnTo>
                  <a:pt x="35794" y="36313"/>
                </a:lnTo>
                <a:lnTo>
                  <a:pt x="30857" y="33807"/>
                </a:lnTo>
                <a:lnTo>
                  <a:pt x="32708" y="39443"/>
                </a:lnTo>
                <a:lnTo>
                  <a:pt x="28387" y="35686"/>
                </a:lnTo>
                <a:lnTo>
                  <a:pt x="29005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2833" y="37565"/>
                </a:lnTo>
                <a:lnTo>
                  <a:pt x="20981" y="43200"/>
                </a:lnTo>
                <a:lnTo>
                  <a:pt x="19130" y="37565"/>
                </a:lnTo>
                <a:lnTo>
                  <a:pt x="17280" y="42573"/>
                </a:lnTo>
                <a:lnTo>
                  <a:pt x="16044" y="36939"/>
                </a:lnTo>
                <a:lnTo>
                  <a:pt x="12960" y="41321"/>
                </a:lnTo>
                <a:lnTo>
                  <a:pt x="13577" y="35686"/>
                </a:lnTo>
                <a:lnTo>
                  <a:pt x="9256" y="39443"/>
                </a:lnTo>
                <a:lnTo>
                  <a:pt x="11108" y="33807"/>
                </a:lnTo>
                <a:lnTo>
                  <a:pt x="6171" y="36313"/>
                </a:lnTo>
                <a:lnTo>
                  <a:pt x="8640" y="31303"/>
                </a:lnTo>
                <a:lnTo>
                  <a:pt x="3085" y="33182"/>
                </a:lnTo>
                <a:lnTo>
                  <a:pt x="6787" y="28798"/>
                </a:lnTo>
                <a:lnTo>
                  <a:pt x="1234" y="29425"/>
                </a:lnTo>
                <a:lnTo>
                  <a:pt x="5553" y="26295"/>
                </a:lnTo>
                <a:lnTo>
                  <a:pt x="0" y="26295"/>
                </a:lnTo>
                <a:lnTo>
                  <a:pt x="4937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33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9534" y="3790950"/>
            <a:ext cx="660201" cy="157289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1030" y="0"/>
                </a:move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29785" y="0"/>
                  <a:pt x="29161" y="0"/>
                  <a:pt x="27915" y="261"/>
                </a:cubicBez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cubicBezTo>
                  <a:pt x="27915" y="2354"/>
                  <a:pt x="23552" y="3924"/>
                  <a:pt x="21682" y="5232"/>
                </a:cubicBez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cubicBezTo>
                  <a:pt x="22929" y="5493"/>
                  <a:pt x="22305" y="5755"/>
                  <a:pt x="21682" y="6016"/>
                </a:cubicBez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1682" y="6278"/>
                  <a:pt x="21682" y="6801"/>
                  <a:pt x="22305" y="7063"/>
                </a:cubicBez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cubicBezTo>
                  <a:pt x="21682" y="13080"/>
                  <a:pt x="19812" y="20667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21682" y="26683"/>
                  <a:pt x="24174" y="26944"/>
                  <a:pt x="26668" y="26944"/>
                </a:cubicBez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cubicBezTo>
                  <a:pt x="26668" y="21975"/>
                  <a:pt x="27915" y="14388"/>
                  <a:pt x="27915" y="9941"/>
                </a:cubicBez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cubicBezTo>
                  <a:pt x="27915" y="8371"/>
                  <a:pt x="27915" y="6278"/>
                  <a:pt x="33524" y="5755"/>
                </a:cubicBez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cubicBezTo>
                  <a:pt x="31030" y="3400"/>
                  <a:pt x="36641" y="523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close/>
                <a:moveTo>
                  <a:pt x="36641" y="24852"/>
                </a:move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cubicBezTo>
                  <a:pt x="34148" y="25637"/>
                  <a:pt x="31030" y="26160"/>
                  <a:pt x="30408" y="26683"/>
                </a:cubicBez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cubicBezTo>
                  <a:pt x="27915" y="27991"/>
                  <a:pt x="24174" y="26422"/>
                  <a:pt x="18566" y="27206"/>
                </a:cubicBez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cubicBezTo>
                  <a:pt x="18566" y="26944"/>
                  <a:pt x="18566" y="26944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8566" y="26683"/>
                  <a:pt x="18566" y="26683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6073" y="26944"/>
                  <a:pt x="13580" y="25637"/>
                  <a:pt x="13580" y="24591"/>
                </a:cubicBez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cubicBezTo>
                  <a:pt x="15449" y="22759"/>
                  <a:pt x="7347" y="21713"/>
                  <a:pt x="4853" y="23544"/>
                </a:cubicBez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cubicBezTo>
                  <a:pt x="3608" y="25637"/>
                  <a:pt x="4853" y="27729"/>
                  <a:pt x="7347" y="29561"/>
                </a:cubicBez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cubicBezTo>
                  <a:pt x="9840" y="31916"/>
                  <a:pt x="3608" y="34008"/>
                  <a:pt x="1737" y="36100"/>
                </a:cubicBez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cubicBezTo>
                  <a:pt x="-754" y="37671"/>
                  <a:pt x="-754" y="39241"/>
                  <a:pt x="2984" y="40548"/>
                </a:cubicBez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cubicBezTo>
                  <a:pt x="6724" y="42379"/>
                  <a:pt x="15449" y="43165"/>
                  <a:pt x="22929" y="43165"/>
                </a:cubicBez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cubicBezTo>
                  <a:pt x="24174" y="43165"/>
                  <a:pt x="25422" y="43165"/>
                  <a:pt x="26668" y="43165"/>
                </a:cubicBez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cubicBezTo>
                  <a:pt x="52222" y="43688"/>
                  <a:pt x="42250" y="38194"/>
                  <a:pt x="38510" y="33223"/>
                </a:cubicBez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cubicBezTo>
                  <a:pt x="36017" y="30084"/>
                  <a:pt x="39134" y="27991"/>
                  <a:pt x="41003" y="26944"/>
                </a:cubicBez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cubicBezTo>
                  <a:pt x="42250" y="25899"/>
                  <a:pt x="43497" y="23544"/>
                  <a:pt x="36641" y="24852"/>
                </a:cubicBezTo>
                <a:lnTo>
                  <a:pt x="36641" y="24852"/>
                </a:lnTo>
                <a:lnTo>
                  <a:pt x="36641" y="24852"/>
                </a:lnTo>
                <a:close/>
                <a:moveTo>
                  <a:pt x="21682" y="6016"/>
                </a:move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2305" y="4185"/>
                  <a:pt x="17943" y="6016"/>
                  <a:pt x="21682" y="6016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Izmantojiet grafisko objektu</a:t>
            </a:r>
          </a:p>
        </p:txBody>
      </p:sp>
      <p:sp>
        <p:nvSpPr>
          <p:cNvPr id="1095" name="Shape 1095"/>
          <p:cNvSpPr>
            <a:spLocks noGrp="1" noChangeArrowheads="1"/>
          </p:cNvSpPr>
          <p:nvPr/>
        </p:nvSpPr>
        <p:spPr>
          <a:xfrm>
            <a:off x="3209925" y="1628775"/>
            <a:ext cx="3228975" cy="192405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5132"/>
                </a:move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cubicBezTo>
                  <a:pt x="0" y="2352"/>
                  <a:pt x="2166" y="0"/>
                  <a:pt x="4842" y="0"/>
                </a:cubicBezTo>
                <a:lnTo>
                  <a:pt x="7136" y="0"/>
                </a:lnTo>
                <a:lnTo>
                  <a:pt x="7136" y="0"/>
                </a:lnTo>
                <a:lnTo>
                  <a:pt x="17968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cubicBezTo>
                  <a:pt x="39504" y="0"/>
                  <a:pt x="40778" y="213"/>
                  <a:pt x="41670" y="1497"/>
                </a:cubicBez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cubicBezTo>
                  <a:pt x="42690" y="2352"/>
                  <a:pt x="43200" y="3635"/>
                  <a:pt x="43200" y="5132"/>
                </a:cubicBezTo>
                <a:lnTo>
                  <a:pt x="43200" y="17750"/>
                </a:lnTo>
                <a:lnTo>
                  <a:pt x="43200" y="17750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cubicBezTo>
                  <a:pt x="43200" y="28014"/>
                  <a:pt x="40906" y="30368"/>
                  <a:pt x="38230" y="30368"/>
                </a:cubicBezTo>
                <a:lnTo>
                  <a:pt x="17968" y="30368"/>
                </a:lnTo>
                <a:lnTo>
                  <a:pt x="3823" y="43200"/>
                </a:lnTo>
                <a:lnTo>
                  <a:pt x="7136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cubicBezTo>
                  <a:pt x="2166" y="30368"/>
                  <a:pt x="0" y="28014"/>
                  <a:pt x="0" y="25234"/>
                </a:cubicBezTo>
                <a:lnTo>
                  <a:pt x="0" y="25234"/>
                </a:lnTo>
                <a:lnTo>
                  <a:pt x="0" y="17750"/>
                </a:lnTo>
                <a:lnTo>
                  <a:pt x="0" y="17750"/>
                </a:lnTo>
                <a:lnTo>
                  <a:pt x="0" y="513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3327089" y="1869876"/>
            <a:ext cx="31051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latin typeface="arial,helvetica,sans-serif"/>
              </a:rPr>
              <a:t>Piemērot dažādu veidu autofigūras</a:t>
            </a:r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175691" y="1256109"/>
            <a:ext cx="2371315" cy="46758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1686483" y="3715568"/>
            <a:ext cx="1751148" cy="202867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4866270" y="3557475"/>
            <a:ext cx="3978622" cy="258726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Ievietojiet attēlus</a:t>
            </a:r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209550" y="1704975"/>
            <a:ext cx="7277100" cy="44291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123825" y="1295400"/>
            <a:ext cx="864870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Ielādējiet attēlu failus, pielāgojiet izmēru, poziciju, orientēšanu</a:t>
            </a:r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6477000" y="5086350"/>
            <a:ext cx="647700" cy="65722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26682" y="38191"/>
                </a:moveTo>
                <a:lnTo>
                  <a:pt x="26682" y="33807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cubicBezTo>
                  <a:pt x="14611" y="30678"/>
                  <a:pt x="5717" y="22539"/>
                  <a:pt x="635" y="11269"/>
                </a:cubicBez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cubicBezTo>
                  <a:pt x="0" y="9391"/>
                  <a:pt x="0" y="7513"/>
                  <a:pt x="0" y="6886"/>
                </a:cubicBez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cubicBezTo>
                  <a:pt x="0" y="6260"/>
                  <a:pt x="8258" y="0"/>
                  <a:pt x="9529" y="0"/>
                </a:cubicBez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cubicBezTo>
                  <a:pt x="9529" y="0"/>
                  <a:pt x="10164" y="626"/>
                  <a:pt x="10800" y="2504"/>
                </a:cubicBez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cubicBezTo>
                  <a:pt x="13341" y="8765"/>
                  <a:pt x="20329" y="15026"/>
                  <a:pt x="24776" y="15652"/>
                </a:cubicBezTo>
                <a:lnTo>
                  <a:pt x="26682" y="16278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cubicBezTo>
                  <a:pt x="26047" y="8139"/>
                  <a:pt x="26047" y="7513"/>
                  <a:pt x="26682" y="7513"/>
                </a:cubicBez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cubicBezTo>
                  <a:pt x="27317" y="7513"/>
                  <a:pt x="42564" y="23165"/>
                  <a:pt x="43200" y="23791"/>
                </a:cubicBez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cubicBezTo>
                  <a:pt x="43200" y="24417"/>
                  <a:pt x="41294" y="27547"/>
                  <a:pt x="33670" y="35686"/>
                </a:cubicBez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cubicBezTo>
                  <a:pt x="30494" y="39443"/>
                  <a:pt x="27317" y="43200"/>
                  <a:pt x="27317" y="43200"/>
                </a:cubicBez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cubicBezTo>
                  <a:pt x="26682" y="43200"/>
                  <a:pt x="26047" y="41947"/>
                  <a:pt x="26682" y="3819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2916213"/>
            <a:ext cx="3744416" cy="196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7" name="Shape 1107"/>
          <p:cNvSpPr>
            <a:spLocks noGrp="1" noChangeArrowheads="1"/>
          </p:cNvSpPr>
          <p:nvPr/>
        </p:nvSpPr>
        <p:spPr>
          <a:xfrm>
            <a:off x="2699792" y="2412157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26922" y="38816"/>
                </a:moveTo>
                <a:lnTo>
                  <a:pt x="26922" y="34434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cubicBezTo>
                  <a:pt x="15026" y="31303"/>
                  <a:pt x="6261" y="23164"/>
                  <a:pt x="1252" y="11894"/>
                </a:cubicBezTo>
                <a:lnTo>
                  <a:pt x="1252" y="11894"/>
                </a:lnTo>
                <a:lnTo>
                  <a:pt x="1252" y="11894"/>
                </a:lnTo>
                <a:lnTo>
                  <a:pt x="1252" y="11894"/>
                </a:lnTo>
                <a:lnTo>
                  <a:pt x="1252" y="11894"/>
                </a:lnTo>
                <a:lnTo>
                  <a:pt x="1252" y="11894"/>
                </a:lnTo>
                <a:cubicBezTo>
                  <a:pt x="0" y="10016"/>
                  <a:pt x="0" y="7512"/>
                  <a:pt x="0" y="7512"/>
                </a:cubicBez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cubicBezTo>
                  <a:pt x="0" y="6886"/>
                  <a:pt x="8765" y="0"/>
                  <a:pt x="10017" y="0"/>
                </a:cubicBezTo>
                <a:lnTo>
                  <a:pt x="10017" y="0"/>
                </a:lnTo>
                <a:lnTo>
                  <a:pt x="10017" y="0"/>
                </a:lnTo>
                <a:lnTo>
                  <a:pt x="10017" y="0"/>
                </a:lnTo>
                <a:lnTo>
                  <a:pt x="10017" y="0"/>
                </a:lnTo>
                <a:lnTo>
                  <a:pt x="10017" y="0"/>
                </a:lnTo>
                <a:cubicBezTo>
                  <a:pt x="10017" y="0"/>
                  <a:pt x="10643" y="1251"/>
                  <a:pt x="11269" y="2503"/>
                </a:cubicBez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cubicBezTo>
                  <a:pt x="13774" y="8764"/>
                  <a:pt x="20661" y="15651"/>
                  <a:pt x="25042" y="16277"/>
                </a:cubicBezTo>
                <a:lnTo>
                  <a:pt x="26922" y="16903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cubicBezTo>
                  <a:pt x="26294" y="8764"/>
                  <a:pt x="26294" y="8138"/>
                  <a:pt x="27548" y="8138"/>
                </a:cubicBez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cubicBezTo>
                  <a:pt x="27548" y="8138"/>
                  <a:pt x="42574" y="23790"/>
                  <a:pt x="43200" y="24416"/>
                </a:cubicBez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cubicBezTo>
                  <a:pt x="43200" y="25042"/>
                  <a:pt x="41322" y="28173"/>
                  <a:pt x="33809" y="36312"/>
                </a:cubicBezTo>
                <a:lnTo>
                  <a:pt x="33809" y="36312"/>
                </a:lnTo>
                <a:lnTo>
                  <a:pt x="33809" y="36312"/>
                </a:lnTo>
                <a:lnTo>
                  <a:pt x="33809" y="36312"/>
                </a:lnTo>
                <a:lnTo>
                  <a:pt x="33809" y="36312"/>
                </a:lnTo>
                <a:lnTo>
                  <a:pt x="33809" y="36312"/>
                </a:lnTo>
                <a:cubicBezTo>
                  <a:pt x="30678" y="40068"/>
                  <a:pt x="27548" y="43199"/>
                  <a:pt x="27548" y="43199"/>
                </a:cubicBez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cubicBezTo>
                  <a:pt x="26922" y="43199"/>
                  <a:pt x="26922" y="42573"/>
                  <a:pt x="26922" y="38816"/>
                </a:cubicBezTo>
                <a:lnTo>
                  <a:pt x="26922" y="388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764086"/>
            <a:ext cx="2808312" cy="67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Saglabājiet un koplietojiet darbu</a:t>
            </a:r>
          </a:p>
        </p:txBody>
      </p:sp>
      <p:sp>
        <p:nvSpPr>
          <p:cNvPr id="1109" name="Shape 1109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1090612"/>
          </a:xfrm>
        </p:spPr>
        <p:txBody>
          <a:bodyPr lIns="0" tIns="0" rIns="0" bIns="0"/>
          <a:lstStyle/>
          <a:p>
            <a:pPr lvl="0">
              <a:buNone/>
            </a:pPr>
            <a:endParaRPr/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Saglabājiet prezentāciju Jūsu portālā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Koplietojiet to ar citiem portāla lietotājiem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Izvēlieties atbilstošo pieejas režīmu</a:t>
            </a:r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4429125" y="3152775"/>
            <a:ext cx="649411" cy="657225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27245" y="38817"/>
                </a:moveTo>
                <a:lnTo>
                  <a:pt x="27245" y="34434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cubicBezTo>
                  <a:pt x="14573" y="31304"/>
                  <a:pt x="5702" y="23164"/>
                  <a:pt x="1267" y="11894"/>
                </a:cubicBez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cubicBezTo>
                  <a:pt x="0" y="10017"/>
                  <a:pt x="0" y="8139"/>
                  <a:pt x="0" y="7513"/>
                </a:cubicBez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cubicBezTo>
                  <a:pt x="0" y="6886"/>
                  <a:pt x="8870" y="0"/>
                  <a:pt x="9504" y="0"/>
                </a:cubicBez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cubicBezTo>
                  <a:pt x="10137" y="0"/>
                  <a:pt x="10771" y="1252"/>
                  <a:pt x="11405" y="2504"/>
                </a:cubicBezTo>
                <a:lnTo>
                  <a:pt x="11405" y="2504"/>
                </a:lnTo>
                <a:lnTo>
                  <a:pt x="11405" y="2504"/>
                </a:lnTo>
                <a:lnTo>
                  <a:pt x="11405" y="2504"/>
                </a:lnTo>
                <a:lnTo>
                  <a:pt x="11405" y="2504"/>
                </a:lnTo>
                <a:lnTo>
                  <a:pt x="11405" y="2504"/>
                </a:lnTo>
                <a:cubicBezTo>
                  <a:pt x="13939" y="9391"/>
                  <a:pt x="20275" y="15651"/>
                  <a:pt x="25344" y="16277"/>
                </a:cubicBezTo>
                <a:lnTo>
                  <a:pt x="27245" y="16903"/>
                </a:lnTo>
                <a:lnTo>
                  <a:pt x="26612" y="13146"/>
                </a:lnTo>
                <a:lnTo>
                  <a:pt x="26612" y="13146"/>
                </a:lnTo>
                <a:lnTo>
                  <a:pt x="26612" y="13146"/>
                </a:lnTo>
                <a:lnTo>
                  <a:pt x="26612" y="13146"/>
                </a:lnTo>
                <a:lnTo>
                  <a:pt x="26612" y="13146"/>
                </a:lnTo>
                <a:lnTo>
                  <a:pt x="26612" y="13146"/>
                </a:lnTo>
                <a:cubicBezTo>
                  <a:pt x="26612" y="8765"/>
                  <a:pt x="26612" y="8139"/>
                  <a:pt x="27245" y="8139"/>
                </a:cubicBezTo>
                <a:lnTo>
                  <a:pt x="27245" y="8139"/>
                </a:lnTo>
                <a:lnTo>
                  <a:pt x="27245" y="8139"/>
                </a:lnTo>
                <a:lnTo>
                  <a:pt x="27245" y="8139"/>
                </a:lnTo>
                <a:lnTo>
                  <a:pt x="27245" y="8139"/>
                </a:lnTo>
                <a:lnTo>
                  <a:pt x="27245" y="8139"/>
                </a:lnTo>
                <a:cubicBezTo>
                  <a:pt x="27879" y="8139"/>
                  <a:pt x="43086" y="23791"/>
                  <a:pt x="43086" y="24416"/>
                </a:cubicBez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cubicBezTo>
                  <a:pt x="43719" y="25043"/>
                  <a:pt x="41818" y="28173"/>
                  <a:pt x="34215" y="36313"/>
                </a:cubicBezTo>
                <a:lnTo>
                  <a:pt x="34215" y="36313"/>
                </a:lnTo>
                <a:lnTo>
                  <a:pt x="34215" y="36313"/>
                </a:lnTo>
                <a:lnTo>
                  <a:pt x="34215" y="36313"/>
                </a:lnTo>
                <a:lnTo>
                  <a:pt x="34215" y="36313"/>
                </a:lnTo>
                <a:lnTo>
                  <a:pt x="34215" y="36313"/>
                </a:lnTo>
                <a:cubicBezTo>
                  <a:pt x="31047" y="40069"/>
                  <a:pt x="27879" y="43200"/>
                  <a:pt x="27245" y="43200"/>
                </a:cubicBez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cubicBezTo>
                  <a:pt x="26612" y="43200"/>
                  <a:pt x="26612" y="42573"/>
                  <a:pt x="27245" y="38817"/>
                </a:cubicBezTo>
                <a:lnTo>
                  <a:pt x="27245" y="388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142875" y="4305300"/>
            <a:ext cx="4533900" cy="2028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352276" y="4364198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 dirty="0" err="1">
                <a:solidFill>
                  <a:srgbClr val="333333"/>
                </a:solidFill>
                <a:latin typeface="arial,helvetica,sans-serif"/>
              </a:rPr>
              <a:t>Lejuplādējiet</a:t>
            </a:r>
            <a:r>
              <a:rPr sz="2400" dirty="0">
                <a:solidFill>
                  <a:srgbClr val="333333"/>
                </a:solidFill>
                <a:latin typeface="arial,helvetica,sans-serif"/>
              </a:rPr>
              <a:t> </a:t>
            </a:r>
            <a:r>
              <a:rPr sz="2400" dirty="0" err="1">
                <a:solidFill>
                  <a:srgbClr val="333333"/>
                </a:solidFill>
                <a:latin typeface="arial,helvetica,sans-serif"/>
              </a:rPr>
              <a:t>failu</a:t>
            </a:r>
            <a:r>
              <a:rPr sz="2400" dirty="0">
                <a:solidFill>
                  <a:srgbClr val="333333"/>
                </a:solidFill>
                <a:latin typeface="arial,helvetica,sans-serif"/>
              </a:rPr>
              <a:t> </a:t>
            </a:r>
            <a:r>
              <a:rPr sz="2400" dirty="0" err="1">
                <a:solidFill>
                  <a:srgbClr val="333333"/>
                </a:solidFill>
                <a:latin typeface="arial,helvetica,sans-serif"/>
              </a:rPr>
              <a:t>ja</a:t>
            </a:r>
            <a:r>
              <a:rPr sz="2400" dirty="0">
                <a:solidFill>
                  <a:srgbClr val="333333"/>
                </a:solidFill>
                <a:latin typeface="arial,helvetica,sans-serif"/>
              </a:rPr>
              <a:t> </a:t>
            </a:r>
            <a:r>
              <a:rPr sz="2400" dirty="0" err="1">
                <a:solidFill>
                  <a:srgbClr val="333333"/>
                </a:solidFill>
                <a:latin typeface="arial,helvetica,sans-serif"/>
              </a:rPr>
              <a:t>nepieciešams</a:t>
            </a:r>
            <a:endParaRPr sz="2400" dirty="0">
              <a:solidFill>
                <a:srgbClr val="333333"/>
              </a:solidFill>
              <a:latin typeface="arial,helvetica,sans-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32237"/>
            <a:ext cx="3462511" cy="23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988221"/>
            <a:ext cx="344247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Untitled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148461"/>
            <a:ext cx="4104456" cy="837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4468320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</Words>
  <Application>Microsoft Office PowerPoint</Application>
  <PresentationFormat>Custom</PresentationFormat>
  <Paragraphs>33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Izveidojiet prezentācijas</vt:lpstr>
      <vt:lpstr>Izmantojiet Online redaktoru pārlūkā</vt:lpstr>
      <vt:lpstr>Izvēlieties atbilstošas tēmas</vt:lpstr>
      <vt:lpstr>Izmantojiet dažādus izkārtojumus</vt:lpstr>
      <vt:lpstr>Ievietojiet un formatējiet tekstu</vt:lpstr>
      <vt:lpstr>Padarīt prezentāciju izteiksmīgāku</vt:lpstr>
      <vt:lpstr>Izmantojiet grafisko objektu</vt:lpstr>
      <vt:lpstr>Ievietojiet attēlus</vt:lpstr>
      <vt:lpstr>Saglabājiet un koplietojiet darbu</vt:lpstr>
      <vt:lpstr>Izveidojiet savu prezentāciju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User</cp:lastModifiedBy>
  <cp:revision>8</cp:revision>
  <dcterms:modified xsi:type="dcterms:W3CDTF">2011-11-30T12:22:47Z</dcterms:modified>
</cp:coreProperties>
</file>