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3" r:id="rId10"/>
    <p:sldId id="267" r:id="rId11"/>
    <p:sldId id="270" r:id="rId12"/>
    <p:sldId id="27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e Brannan" initials="NB" lastIdx="9" clrIdx="0">
    <p:extLst>
      <p:ext uri="{19B8F6BF-5375-455C-9EA6-DF929625EA0E}">
        <p15:presenceInfo xmlns:p15="http://schemas.microsoft.com/office/powerpoint/2012/main" userId="S::BrannaN@cpwplc.com::00bf70a9-8d86-401a-93be-d1e4600d46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33FA9-F429-D436-DEDE-6E01FC6B49F6}" v="46" dt="2020-10-22T08:35:31.913"/>
    <p1510:client id="{725C266F-504E-C22A-7EE0-76515211C16F}" v="25" dt="2020-10-23T13:47:40.987"/>
    <p1510:client id="{A4F40507-4DF6-A3C9-79C8-62A32AF247CB}" v="22" dt="2020-10-23T04:16:51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e Brannan" userId="S::brannan@cpwplc.com::00bf70a9-8d86-401a-93be-d1e4600d46ad" providerId="AD" clId="Web-{A4F40507-4DF6-A3C9-79C8-62A32AF247CB}"/>
    <pc:docChg chg="delSld modSld">
      <pc:chgData name="Natalie Brannan" userId="S::brannan@cpwplc.com::00bf70a9-8d86-401a-93be-d1e4600d46ad" providerId="AD" clId="Web-{A4F40507-4DF6-A3C9-79C8-62A32AF247CB}" dt="2020-10-23T04:16:51.665" v="20"/>
      <pc:docMkLst>
        <pc:docMk/>
      </pc:docMkLst>
      <pc:sldChg chg="modSp addCm delCm">
        <pc:chgData name="Natalie Brannan" userId="S::brannan@cpwplc.com::00bf70a9-8d86-401a-93be-d1e4600d46ad" providerId="AD" clId="Web-{A4F40507-4DF6-A3C9-79C8-62A32AF247CB}" dt="2020-10-23T04:14:22.702" v="15"/>
        <pc:sldMkLst>
          <pc:docMk/>
          <pc:sldMk cId="3446899335" sldId="261"/>
        </pc:sldMkLst>
        <pc:spChg chg="mod">
          <ac:chgData name="Natalie Brannan" userId="S::brannan@cpwplc.com::00bf70a9-8d86-401a-93be-d1e4600d46ad" providerId="AD" clId="Web-{A4F40507-4DF6-A3C9-79C8-62A32AF247CB}" dt="2020-10-23T04:13:27.902" v="12" actId="20577"/>
          <ac:spMkLst>
            <pc:docMk/>
            <pc:sldMk cId="3446899335" sldId="261"/>
            <ac:spMk id="2" creationId="{260954AB-B48D-4101-8E0C-167384484959}"/>
          </ac:spMkLst>
        </pc:spChg>
      </pc:sldChg>
      <pc:sldChg chg="modSp del">
        <pc:chgData name="Natalie Brannan" userId="S::brannan@cpwplc.com::00bf70a9-8d86-401a-93be-d1e4600d46ad" providerId="AD" clId="Web-{A4F40507-4DF6-A3C9-79C8-62A32AF247CB}" dt="2020-10-23T04:01:30.839" v="6"/>
        <pc:sldMkLst>
          <pc:docMk/>
          <pc:sldMk cId="4055677072" sldId="264"/>
        </pc:sldMkLst>
        <pc:spChg chg="mod">
          <ac:chgData name="Natalie Brannan" userId="S::brannan@cpwplc.com::00bf70a9-8d86-401a-93be-d1e4600d46ad" providerId="AD" clId="Web-{A4F40507-4DF6-A3C9-79C8-62A32AF247CB}" dt="2020-10-23T04:01:29.699" v="4" actId="20577"/>
          <ac:spMkLst>
            <pc:docMk/>
            <pc:sldMk cId="4055677072" sldId="264"/>
            <ac:spMk id="2" creationId="{B0581243-3E7B-45DB-99C0-28C66323EF3C}"/>
          </ac:spMkLst>
        </pc:spChg>
      </pc:sldChg>
      <pc:sldChg chg="del">
        <pc:chgData name="Natalie Brannan" userId="S::brannan@cpwplc.com::00bf70a9-8d86-401a-93be-d1e4600d46ad" providerId="AD" clId="Web-{A4F40507-4DF6-A3C9-79C8-62A32AF247CB}" dt="2020-10-23T04:01:33.714" v="7"/>
        <pc:sldMkLst>
          <pc:docMk/>
          <pc:sldMk cId="568269271" sldId="265"/>
        </pc:sldMkLst>
      </pc:sldChg>
      <pc:sldChg chg="del">
        <pc:chgData name="Natalie Brannan" userId="S::brannan@cpwplc.com::00bf70a9-8d86-401a-93be-d1e4600d46ad" providerId="AD" clId="Web-{A4F40507-4DF6-A3C9-79C8-62A32AF247CB}" dt="2020-10-23T04:01:40.777" v="8"/>
        <pc:sldMkLst>
          <pc:docMk/>
          <pc:sldMk cId="1443444557" sldId="266"/>
        </pc:sldMkLst>
      </pc:sldChg>
      <pc:sldChg chg="del">
        <pc:chgData name="Natalie Brannan" userId="S::brannan@cpwplc.com::00bf70a9-8d86-401a-93be-d1e4600d46ad" providerId="AD" clId="Web-{A4F40507-4DF6-A3C9-79C8-62A32AF247CB}" dt="2020-10-23T04:01:53.653" v="9"/>
        <pc:sldMkLst>
          <pc:docMk/>
          <pc:sldMk cId="3136458185" sldId="269"/>
        </pc:sldMkLst>
      </pc:sldChg>
      <pc:sldChg chg="modSp addCm">
        <pc:chgData name="Natalie Brannan" userId="S::brannan@cpwplc.com::00bf70a9-8d86-401a-93be-d1e4600d46ad" providerId="AD" clId="Web-{A4F40507-4DF6-A3C9-79C8-62A32AF247CB}" dt="2020-10-23T04:16:51.665" v="20"/>
        <pc:sldMkLst>
          <pc:docMk/>
          <pc:sldMk cId="4070628951" sldId="270"/>
        </pc:sldMkLst>
        <pc:spChg chg="mod">
          <ac:chgData name="Natalie Brannan" userId="S::brannan@cpwplc.com::00bf70a9-8d86-401a-93be-d1e4600d46ad" providerId="AD" clId="Web-{A4F40507-4DF6-A3C9-79C8-62A32AF247CB}" dt="2020-10-23T04:15:30.660" v="18" actId="20577"/>
          <ac:spMkLst>
            <pc:docMk/>
            <pc:sldMk cId="4070628951" sldId="270"/>
            <ac:spMk id="2" creationId="{E4B3892D-A89E-4CF6-97F6-E8F9EC16E1E7}"/>
          </ac:spMkLst>
        </pc:spChg>
      </pc:sldChg>
    </pc:docChg>
  </pc:docChgLst>
  <pc:docChgLst>
    <pc:chgData name="Natalie Brannan" userId="S::brannan@cpwplc.com::00bf70a9-8d86-401a-93be-d1e4600d46ad" providerId="AD" clId="Web-{725C266F-504E-C22A-7EE0-76515211C16F}"/>
    <pc:docChg chg="modSld">
      <pc:chgData name="Natalie Brannan" userId="S::brannan@cpwplc.com::00bf70a9-8d86-401a-93be-d1e4600d46ad" providerId="AD" clId="Web-{725C266F-504E-C22A-7EE0-76515211C16F}" dt="2020-10-23T13:47:40.987" v="23" actId="14100"/>
      <pc:docMkLst>
        <pc:docMk/>
      </pc:docMkLst>
      <pc:sldChg chg="delSp modSp">
        <pc:chgData name="Natalie Brannan" userId="S::brannan@cpwplc.com::00bf70a9-8d86-401a-93be-d1e4600d46ad" providerId="AD" clId="Web-{725C266F-504E-C22A-7EE0-76515211C16F}" dt="2020-10-23T11:26:39.986" v="15" actId="20577"/>
        <pc:sldMkLst>
          <pc:docMk/>
          <pc:sldMk cId="1079140706" sldId="256"/>
        </pc:sldMkLst>
        <pc:spChg chg="mod">
          <ac:chgData name="Natalie Brannan" userId="S::brannan@cpwplc.com::00bf70a9-8d86-401a-93be-d1e4600d46ad" providerId="AD" clId="Web-{725C266F-504E-C22A-7EE0-76515211C16F}" dt="2020-10-23T11:26:39.986" v="15" actId="20577"/>
          <ac:spMkLst>
            <pc:docMk/>
            <pc:sldMk cId="1079140706" sldId="256"/>
            <ac:spMk id="11" creationId="{52B5D653-BF86-4A87-8C2A-04C18458C107}"/>
          </ac:spMkLst>
        </pc:spChg>
        <pc:spChg chg="del mod">
          <ac:chgData name="Natalie Brannan" userId="S::brannan@cpwplc.com::00bf70a9-8d86-401a-93be-d1e4600d46ad" providerId="AD" clId="Web-{725C266F-504E-C22A-7EE0-76515211C16F}" dt="2020-10-23T11:22:40.754" v="4"/>
          <ac:spMkLst>
            <pc:docMk/>
            <pc:sldMk cId="1079140706" sldId="256"/>
            <ac:spMk id="16" creationId="{328F3803-776A-4104-BCE9-2C0682E2FE1D}"/>
          </ac:spMkLst>
        </pc:spChg>
      </pc:sldChg>
      <pc:sldChg chg="modSp modCm">
        <pc:chgData name="Natalie Brannan" userId="S::brannan@cpwplc.com::00bf70a9-8d86-401a-93be-d1e4600d46ad" providerId="AD" clId="Web-{725C266F-504E-C22A-7EE0-76515211C16F}" dt="2020-10-23T13:47:40.987" v="23" actId="14100"/>
        <pc:sldMkLst>
          <pc:docMk/>
          <pc:sldMk cId="3446899335" sldId="261"/>
        </pc:sldMkLst>
        <pc:picChg chg="mod">
          <ac:chgData name="Natalie Brannan" userId="S::brannan@cpwplc.com::00bf70a9-8d86-401a-93be-d1e4600d46ad" providerId="AD" clId="Web-{725C266F-504E-C22A-7EE0-76515211C16F}" dt="2020-10-23T13:47:40.987" v="23" actId="14100"/>
          <ac:picMkLst>
            <pc:docMk/>
            <pc:sldMk cId="3446899335" sldId="261"/>
            <ac:picMk id="6" creationId="{30085A3A-4B3B-436A-A01F-EB345C773933}"/>
          </ac:picMkLst>
        </pc:picChg>
      </pc:sldChg>
      <pc:sldChg chg="modSp">
        <pc:chgData name="Natalie Brannan" userId="S::brannan@cpwplc.com::00bf70a9-8d86-401a-93be-d1e4600d46ad" providerId="AD" clId="Web-{725C266F-504E-C22A-7EE0-76515211C16F}" dt="2020-10-23T11:26:47.564" v="20" actId="20577"/>
        <pc:sldMkLst>
          <pc:docMk/>
          <pc:sldMk cId="310959985" sldId="274"/>
        </pc:sldMkLst>
        <pc:spChg chg="mod">
          <ac:chgData name="Natalie Brannan" userId="S::brannan@cpwplc.com::00bf70a9-8d86-401a-93be-d1e4600d46ad" providerId="AD" clId="Web-{725C266F-504E-C22A-7EE0-76515211C16F}" dt="2020-10-23T11:26:47.564" v="20" actId="20577"/>
          <ac:spMkLst>
            <pc:docMk/>
            <pc:sldMk cId="310959985" sldId="274"/>
            <ac:spMk id="5" creationId="{E9A5CAD0-D7A8-48B1-9E68-220684134F32}"/>
          </ac:spMkLst>
        </pc:spChg>
      </pc:sldChg>
    </pc:docChg>
  </pc:docChgLst>
  <pc:docChgLst>
    <pc:chgData name="Laila Low" userId="S::ghaill01@dixonsretail.com::2cb47ed2-96e3-42b5-955a-14b027cd0c68" providerId="AD" clId="Web-{2F733FA9-F429-D436-DEDE-6E01FC6B49F6}"/>
    <pc:docChg chg="modSld">
      <pc:chgData name="Laila Low" userId="S::ghaill01@dixonsretail.com::2cb47ed2-96e3-42b5-955a-14b027cd0c68" providerId="AD" clId="Web-{2F733FA9-F429-D436-DEDE-6E01FC6B49F6}" dt="2020-10-22T08:35:31.663" v="43" actId="20577"/>
      <pc:docMkLst>
        <pc:docMk/>
      </pc:docMkLst>
      <pc:sldChg chg="modSp">
        <pc:chgData name="Laila Low" userId="S::ghaill01@dixonsretail.com::2cb47ed2-96e3-42b5-955a-14b027cd0c68" providerId="AD" clId="Web-{2F733FA9-F429-D436-DEDE-6E01FC6B49F6}" dt="2020-10-22T08:33:55.725" v="1" actId="14100"/>
        <pc:sldMkLst>
          <pc:docMk/>
          <pc:sldMk cId="1079140706" sldId="256"/>
        </pc:sldMkLst>
        <pc:spChg chg="mod">
          <ac:chgData name="Laila Low" userId="S::ghaill01@dixonsretail.com::2cb47ed2-96e3-42b5-955a-14b027cd0c68" providerId="AD" clId="Web-{2F733FA9-F429-D436-DEDE-6E01FC6B49F6}" dt="2020-10-22T08:33:55.725" v="1" actId="14100"/>
          <ac:spMkLst>
            <pc:docMk/>
            <pc:sldMk cId="1079140706" sldId="256"/>
            <ac:spMk id="13" creationId="{15013AAB-B8E3-4995-80F4-29A25A79588C}"/>
          </ac:spMkLst>
        </pc:spChg>
      </pc:sldChg>
      <pc:sldChg chg="modSp">
        <pc:chgData name="Laila Low" userId="S::ghaill01@dixonsretail.com::2cb47ed2-96e3-42b5-955a-14b027cd0c68" providerId="AD" clId="Web-{2F733FA9-F429-D436-DEDE-6E01FC6B49F6}" dt="2020-10-22T08:35:09.366" v="26" actId="20577"/>
        <pc:sldMkLst>
          <pc:docMk/>
          <pc:sldMk cId="4055677072" sldId="264"/>
        </pc:sldMkLst>
        <pc:spChg chg="mod">
          <ac:chgData name="Laila Low" userId="S::ghaill01@dixonsretail.com::2cb47ed2-96e3-42b5-955a-14b027cd0c68" providerId="AD" clId="Web-{2F733FA9-F429-D436-DEDE-6E01FC6B49F6}" dt="2020-10-22T08:35:09.366" v="26" actId="20577"/>
          <ac:spMkLst>
            <pc:docMk/>
            <pc:sldMk cId="4055677072" sldId="264"/>
            <ac:spMk id="2" creationId="{B0581243-3E7B-45DB-99C0-28C66323EF3C}"/>
          </ac:spMkLst>
        </pc:spChg>
      </pc:sldChg>
      <pc:sldChg chg="modSp">
        <pc:chgData name="Laila Low" userId="S::ghaill01@dixonsretail.com::2cb47ed2-96e3-42b5-955a-14b027cd0c68" providerId="AD" clId="Web-{2F733FA9-F429-D436-DEDE-6E01FC6B49F6}" dt="2020-10-22T08:35:19.288" v="34"/>
        <pc:sldMkLst>
          <pc:docMk/>
          <pc:sldMk cId="568269271" sldId="265"/>
        </pc:sldMkLst>
        <pc:spChg chg="mod">
          <ac:chgData name="Laila Low" userId="S::ghaill01@dixonsretail.com::2cb47ed2-96e3-42b5-955a-14b027cd0c68" providerId="AD" clId="Web-{2F733FA9-F429-D436-DEDE-6E01FC6B49F6}" dt="2020-10-22T08:35:19.288" v="34"/>
          <ac:spMkLst>
            <pc:docMk/>
            <pc:sldMk cId="568269271" sldId="265"/>
            <ac:spMk id="2" creationId="{11C5407F-F8DC-4050-A9F8-B3D57083FCC2}"/>
          </ac:spMkLst>
        </pc:spChg>
      </pc:sldChg>
      <pc:sldChg chg="modSp">
        <pc:chgData name="Laila Low" userId="S::ghaill01@dixonsretail.com::2cb47ed2-96e3-42b5-955a-14b027cd0c68" providerId="AD" clId="Web-{2F733FA9-F429-D436-DEDE-6E01FC6B49F6}" dt="2020-10-22T08:35:27.272" v="39" actId="20577"/>
        <pc:sldMkLst>
          <pc:docMk/>
          <pc:sldMk cId="579406146" sldId="267"/>
        </pc:sldMkLst>
        <pc:spChg chg="mod">
          <ac:chgData name="Laila Low" userId="S::ghaill01@dixonsretail.com::2cb47ed2-96e3-42b5-955a-14b027cd0c68" providerId="AD" clId="Web-{2F733FA9-F429-D436-DEDE-6E01FC6B49F6}" dt="2020-10-22T08:35:27.272" v="39" actId="20577"/>
          <ac:spMkLst>
            <pc:docMk/>
            <pc:sldMk cId="579406146" sldId="267"/>
            <ac:spMk id="2" creationId="{DA354E92-3529-4F22-947F-C9626580DDCA}"/>
          </ac:spMkLst>
        </pc:spChg>
      </pc:sldChg>
      <pc:sldChg chg="modSp">
        <pc:chgData name="Laila Low" userId="S::ghaill01@dixonsretail.com::2cb47ed2-96e3-42b5-955a-14b027cd0c68" providerId="AD" clId="Web-{2F733FA9-F429-D436-DEDE-6E01FC6B49F6}" dt="2020-10-22T08:35:30.944" v="41" actId="20577"/>
        <pc:sldMkLst>
          <pc:docMk/>
          <pc:sldMk cId="3136458185" sldId="269"/>
        </pc:sldMkLst>
        <pc:spChg chg="mod">
          <ac:chgData name="Laila Low" userId="S::ghaill01@dixonsretail.com::2cb47ed2-96e3-42b5-955a-14b027cd0c68" providerId="AD" clId="Web-{2F733FA9-F429-D436-DEDE-6E01FC6B49F6}" dt="2020-10-22T08:35:30.944" v="41" actId="20577"/>
          <ac:spMkLst>
            <pc:docMk/>
            <pc:sldMk cId="3136458185" sldId="269"/>
            <ac:spMk id="2" creationId="{E09F4D7A-0DB8-40BF-A7F9-37F2D70BB2C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1T10:54:41.654" idx="1">
    <p:pos x="2652" y="3061"/>
    <p:text>move as above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21:04:49.226" idx="7">
    <p:pos x="4823" y="684"/>
    <p:text>Please contact us here should be a hyperlink to or below, ‘Please Contact us’ should be a hyperlink to: https://www.currys.co.uk/gbuk/help-and-services/help-and-services-20-commercial.html?tab=2
</p:text>
    <p:extLst>
      <p:ext uri="{C676402C-5697-4E1C-873F-D02D1690AC5C}">
        <p15:threadingInfo xmlns:p15="http://schemas.microsoft.com/office/powerpoint/2012/main" timeZoneBias="420"/>
      </p:ext>
    </p:extLst>
  </p:cm>
  <p:cm authorId="1" dt="2020-10-22T21:05:45.823" idx="8">
    <p:pos x="5190" y="1143"/>
    <p:text>There should be a contact number for customer service, and/or link to chargeable repair section: https://www.currys.co.uk/gbuk/help-and-services/repairs-and-maintenance-24-commercial.html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1T11:29:15.093" idx="3">
    <p:pos x="4220" y="1068"/>
    <p:text>If you have made a store purchase you can either return in store or by contacting us.</p:text>
    <p:extLst>
      <p:ext uri="{C676402C-5697-4E1C-873F-D02D1690AC5C}">
        <p15:threadingInfo xmlns:p15="http://schemas.microsoft.com/office/powerpoint/2012/main" timeZoneBias="-60"/>
      </p:ext>
    </p:extLst>
  </p:cm>
  <p:cm authorId="1" dt="2020-10-21T11:30:09.572" idx="4">
    <p:pos x="3590" y="2024"/>
    <p:text>delete this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21:16:51.665" idx="9">
    <p:pos x="10" y="10"/>
    <p:text>Contact our customer service team.’ Should not link to customer service section on COVID page, but should go to Services contact us page: https://www.currys.co.uk/gbuk/help-and-services/help-and-services-20-commercial.html?tab=2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E8FA-1F92-4611-AB5A-A0934F3DF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3EB04-4856-40D7-B1D5-D50F04DE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11ED9-08BB-468C-BE9C-B8726C1A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85B-B953-459D-A9BD-58BE5E71F74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34CA-7DF8-4943-8C59-E18D287F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0347E-5587-491E-91C2-4EFC6E6F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3C7-C35F-45BD-8E12-7B5EB661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7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AFEA-11C1-4416-A71F-CE576B8E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E42AC-0484-40B6-8179-88CA7641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7886-AC3B-44C4-B4D8-0E25145B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85B-B953-459D-A9BD-58BE5E71F74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72914-C415-46B4-85C8-617CB217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E145-B056-47FA-9854-FA62664D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3C7-C35F-45BD-8E12-7B5EB661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71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CA00F-D86B-4133-8AD1-78677F001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753BE-C407-4D55-A371-F4B559453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66F4-528D-42D5-BEDD-43CBE19A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85B-B953-459D-A9BD-58BE5E71F74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DAC6B-EF49-4E70-8766-C874EA68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B5C8D-DC2B-4E48-A852-1ADB0A63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3C7-C35F-45BD-8E12-7B5EB661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8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5508-C06E-4C2F-9C98-5E06516E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D623-1281-42B9-AE18-B3327244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EDB5-A7F2-4ECD-9632-289B2F4E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85B-B953-459D-A9BD-58BE5E71F74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47ADA-EE91-4388-85F5-1D08A7D2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C102-BEEF-4C40-A18F-3BBD273F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3C7-C35F-45BD-8E12-7B5EB661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87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9192-4AA6-4A34-8762-3033B757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2812B-CEE0-4FA6-9420-73AB642E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8E6B-1CD1-46C4-976E-6A0A7F6D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85B-B953-459D-A9BD-58BE5E71F74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E54FD-816B-4F40-8B0E-6944BC82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D95E-1007-4470-9A32-820E15E8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3C7-C35F-45BD-8E12-7B5EB661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07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72BC-A6CA-430B-B77F-05CA9FEF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328F-9B94-4DFE-A2A0-F08F6C4E4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F8E8B-C21A-42F9-AB64-5C0DAEB94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3CCE1-11CC-4BA6-8631-225B0C1D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85B-B953-459D-A9BD-58BE5E71F74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BA0B-0FF0-457A-8517-067D84B5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1442D-F24A-459F-A819-D6AF8D47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3C7-C35F-45BD-8E12-7B5EB661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2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921A-DD50-4BF7-80AD-0960ECB8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9D9EB-1127-4514-9BA0-3371ABA1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D19B9-5A04-4F0A-B9F0-009675E6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03370-AEEF-4BF6-9E95-E9F2FE498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8B76A-EDD5-45D1-BCC1-37D5DCCC3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8A16A-A9C5-4090-B5E4-0750CD75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85B-B953-459D-A9BD-58BE5E71F74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8EC15-4543-4614-A89B-03418DC1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26F0A-8DB9-4837-B077-1EA50B36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3C7-C35F-45BD-8E12-7B5EB661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09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6E00-AE78-44CC-B02B-3481CA75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1836B-8645-4608-9AC2-E61E50EC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85B-B953-459D-A9BD-58BE5E71F74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27BAF-8A86-47A0-A86B-D6FAA8AD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3053F-0842-40E5-B26E-3204E1BC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3C7-C35F-45BD-8E12-7B5EB661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92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0FF73-D33F-4F2A-BEF5-3F9A552D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85B-B953-459D-A9BD-58BE5E71F74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8701F-F864-4DA4-9F22-96A02926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9F2C3-34EF-4181-97D7-6777F7E4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3C7-C35F-45BD-8E12-7B5EB661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26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B375-69CA-4532-8AA1-DEDA1737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05E2-AC5D-4DDD-86CB-A451F5C7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D21CF-0DA1-484C-9F4D-F9CF03677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9147C-D23A-4D3F-82A5-5943E1CB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85B-B953-459D-A9BD-58BE5E71F74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12321-19DB-48D9-972C-7FA721FC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36836-793B-4636-AD2A-FD3FDB1D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3C7-C35F-45BD-8E12-7B5EB661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1014-69BC-41B6-8802-4A6CC6E4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FD11E-F533-4BA3-B717-A556265EE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3346F-5215-4AEF-A20A-76F52FA26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CE55A-D612-456C-98E6-6F967B76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85B-B953-459D-A9BD-58BE5E71F74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6F775-168A-42B4-BE27-008327E4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2E509-E888-4FD5-8CF3-D83F3B18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3C7-C35F-45BD-8E12-7B5EB661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22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412B4-B352-4492-B6F2-4B316FE7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535A0-B0AA-4A8E-BD63-304E78263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6909-21C8-4B9B-A13F-B2F9443C9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0485B-B953-459D-A9BD-58BE5E71F74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09EF6-3A4C-47BC-B9CB-DF495747A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C1B3-DE58-4482-AB4E-527C88195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5E3C7-C35F-45BD-8E12-7B5EB661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95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2710AB1-3D8D-48C3-BE73-9228990785C8}"/>
              </a:ext>
            </a:extLst>
          </p:cNvPr>
          <p:cNvGrpSpPr/>
          <p:nvPr/>
        </p:nvGrpSpPr>
        <p:grpSpPr>
          <a:xfrm>
            <a:off x="-604513" y="821261"/>
            <a:ext cx="5410663" cy="6155333"/>
            <a:chOff x="-1699900" y="901646"/>
            <a:chExt cx="8399223" cy="85285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9BC48D-D8BB-4854-8566-3A4BAFE97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763" r="22476" b="6385"/>
            <a:stretch/>
          </p:blipFill>
          <p:spPr>
            <a:xfrm>
              <a:off x="193275" y="901646"/>
              <a:ext cx="4612875" cy="435615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3DB746-BF5F-4EF6-BC3E-1C73D57A1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731"/>
            <a:stretch/>
          </p:blipFill>
          <p:spPr>
            <a:xfrm>
              <a:off x="-1699900" y="5165370"/>
              <a:ext cx="8399223" cy="42647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C543685-8C22-4B25-A36D-FD110755CBDB}"/>
              </a:ext>
            </a:extLst>
          </p:cNvPr>
          <p:cNvSpPr txBox="1"/>
          <p:nvPr/>
        </p:nvSpPr>
        <p:spPr>
          <a:xfrm>
            <a:off x="133564" y="359596"/>
            <a:ext cx="11270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/>
              <a:t>Stores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19D916-E4CC-4CD8-A15C-11667D31266A}"/>
              </a:ext>
            </a:extLst>
          </p:cNvPr>
          <p:cNvGrpSpPr/>
          <p:nvPr/>
        </p:nvGrpSpPr>
        <p:grpSpPr>
          <a:xfrm>
            <a:off x="7633926" y="1004711"/>
            <a:ext cx="4127647" cy="6306394"/>
            <a:chOff x="7220606" y="802499"/>
            <a:chExt cx="4127647" cy="63063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C918CC-45BE-4466-9ED3-4ECED9039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464" r="24592"/>
            <a:stretch/>
          </p:blipFill>
          <p:spPr>
            <a:xfrm>
              <a:off x="7220606" y="802499"/>
              <a:ext cx="3962401" cy="420988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44854B-D178-407C-AEAC-5AC057E6D6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652" t="10792" r="23300" b="-10792"/>
            <a:stretch/>
          </p:blipFill>
          <p:spPr>
            <a:xfrm>
              <a:off x="7385852" y="2907441"/>
              <a:ext cx="3962401" cy="420145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2B5D653-BF86-4A87-8C2A-04C18458C107}"/>
              </a:ext>
            </a:extLst>
          </p:cNvPr>
          <p:cNvSpPr txBox="1"/>
          <p:nvPr/>
        </p:nvSpPr>
        <p:spPr>
          <a:xfrm>
            <a:off x="3577815" y="860233"/>
            <a:ext cx="3244965" cy="43704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We’re open…where we can be!</a:t>
            </a:r>
            <a:r>
              <a:rPr lang="en-GB" sz="1000"/>
              <a:t> (banner)</a:t>
            </a:r>
          </a:p>
          <a:p>
            <a:endParaRPr lang="en-GB" sz="1000"/>
          </a:p>
          <a:p>
            <a:r>
              <a:rPr lang="en-GB" sz="1000"/>
              <a:t>We are open as normal across England, Scotland and Northern Ireland.  Due to the current Covid welsh  restrictions in Wales stores will be completely closed from 6pm on the  on 23/10 until the 9</a:t>
            </a:r>
            <a:r>
              <a:rPr lang="en-GB" sz="1000" baseline="30000"/>
              <a:t>th</a:t>
            </a:r>
            <a:r>
              <a:rPr lang="en-GB" sz="1000"/>
              <a:t> November.</a:t>
            </a:r>
          </a:p>
          <a:p>
            <a:endParaRPr lang="en-GB" sz="1000"/>
          </a:p>
          <a:p>
            <a:r>
              <a:rPr lang="en-GB" sz="1000"/>
              <a:t>To find out if your nearest store is open click here (store locator)</a:t>
            </a:r>
          </a:p>
          <a:p>
            <a:endParaRPr lang="en-GB" sz="1000"/>
          </a:p>
          <a:p>
            <a:endParaRPr lang="en-GB" sz="1000"/>
          </a:p>
          <a:p>
            <a:r>
              <a:rPr lang="en-GB" sz="1000"/>
              <a:t>Please visit our general FAQs for help with any queries you may have. </a:t>
            </a:r>
          </a:p>
          <a:p>
            <a:endParaRPr lang="en-GB" sz="1000"/>
          </a:p>
          <a:p>
            <a:endParaRPr lang="en-GB" sz="1000"/>
          </a:p>
          <a:p>
            <a:r>
              <a:rPr lang="en-GB" sz="1000"/>
              <a:t>If you can’t come to our stores at the moment, our </a:t>
            </a:r>
            <a:r>
              <a:rPr lang="en-GB" sz="1000" b="1"/>
              <a:t>in-store experts</a:t>
            </a:r>
            <a:r>
              <a:rPr lang="en-GB" sz="1000"/>
              <a:t> are available online by video call to give you </a:t>
            </a:r>
            <a:r>
              <a:rPr lang="en-GB" sz="1000" b="1"/>
              <a:t>buying advice</a:t>
            </a:r>
            <a:r>
              <a:rPr lang="en-GB" sz="1000"/>
              <a:t> about any laptop, TV or household appliance. Just look out for the </a:t>
            </a:r>
            <a:r>
              <a:rPr lang="en-GB" sz="1000" err="1"/>
              <a:t>ShopLive</a:t>
            </a:r>
            <a:r>
              <a:rPr lang="en-GB" sz="1000"/>
              <a:t> icon throughout our website.</a:t>
            </a:r>
          </a:p>
          <a:p>
            <a:endParaRPr lang="en-GB" sz="1000"/>
          </a:p>
          <a:p>
            <a:endParaRPr lang="en-GB" sz="1000"/>
          </a:p>
          <a:p>
            <a:r>
              <a:rPr lang="en-GB" sz="1000"/>
              <a:t>Any return periods will exclude the dates that stores are closed.</a:t>
            </a:r>
          </a:p>
          <a:p>
            <a:endParaRPr lang="en-GB" sz="1000"/>
          </a:p>
          <a:p>
            <a:endParaRPr lang="en-GB" sz="1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013AAB-B8E3-4995-80F4-29A25A79588C}"/>
              </a:ext>
            </a:extLst>
          </p:cNvPr>
          <p:cNvSpPr txBox="1"/>
          <p:nvPr/>
        </p:nvSpPr>
        <p:spPr>
          <a:xfrm>
            <a:off x="7967332" y="4554194"/>
            <a:ext cx="362404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318A8-EA2B-48D1-B320-90BC3EFF6D68}"/>
              </a:ext>
            </a:extLst>
          </p:cNvPr>
          <p:cNvSpPr txBox="1"/>
          <p:nvPr/>
        </p:nvSpPr>
        <p:spPr>
          <a:xfrm>
            <a:off x="9697750" y="4594020"/>
            <a:ext cx="135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Delete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16455-0F45-469B-B2F2-CC2F8C541157}"/>
              </a:ext>
            </a:extLst>
          </p:cNvPr>
          <p:cNvSpPr txBox="1"/>
          <p:nvPr/>
        </p:nvSpPr>
        <p:spPr>
          <a:xfrm>
            <a:off x="7967332" y="5052872"/>
            <a:ext cx="362404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9C1E78-6F8F-4A0D-B891-16C480E62118}"/>
              </a:ext>
            </a:extLst>
          </p:cNvPr>
          <p:cNvSpPr txBox="1"/>
          <p:nvPr/>
        </p:nvSpPr>
        <p:spPr>
          <a:xfrm>
            <a:off x="615044" y="1968229"/>
            <a:ext cx="2004504" cy="67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447CE6-D9C5-44D9-8996-F8289FA507D3}"/>
              </a:ext>
            </a:extLst>
          </p:cNvPr>
          <p:cNvSpPr txBox="1"/>
          <p:nvPr/>
        </p:nvSpPr>
        <p:spPr>
          <a:xfrm>
            <a:off x="7633926" y="107324"/>
            <a:ext cx="4424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Longer term – we need to get all of this good collection content onto the main collection pages</a:t>
            </a:r>
          </a:p>
        </p:txBody>
      </p:sp>
    </p:spTree>
    <p:extLst>
      <p:ext uri="{BB962C8B-B14F-4D97-AF65-F5344CB8AC3E}">
        <p14:creationId xmlns:p14="http://schemas.microsoft.com/office/powerpoint/2010/main" val="107914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57223CF1-80E4-46EC-BBE9-673DA50C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36" y="1108758"/>
            <a:ext cx="10533767" cy="59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A5CAD0-D7A8-48B1-9E68-220684134F32}"/>
              </a:ext>
            </a:extLst>
          </p:cNvPr>
          <p:cNvSpPr/>
          <p:nvPr/>
        </p:nvSpPr>
        <p:spPr>
          <a:xfrm>
            <a:off x="1216329" y="2458499"/>
            <a:ext cx="2814761" cy="2542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200">
                <a:solidFill>
                  <a:schemeClr val="tx1"/>
                </a:solidFill>
              </a:rPr>
              <a:t>Remove woohoo we’re back to We’re open…where we can be!</a:t>
            </a:r>
            <a:r>
              <a:rPr lang="en-GB" sz="800">
                <a:solidFill>
                  <a:schemeClr val="tx1"/>
                </a:solidFill>
              </a:rPr>
              <a:t> </a:t>
            </a:r>
            <a:endParaRPr lang="en-GB" sz="1200">
              <a:solidFill>
                <a:schemeClr val="tx1"/>
              </a:solidFill>
            </a:endParaRPr>
          </a:p>
          <a:p>
            <a:endParaRPr lang="en-GB" sz="1200">
              <a:solidFill>
                <a:schemeClr val="tx1"/>
              </a:solidFill>
            </a:endParaRPr>
          </a:p>
          <a:p>
            <a:r>
              <a:rPr lang="en-GB" sz="1200">
                <a:solidFill>
                  <a:schemeClr val="tx1"/>
                </a:solidFill>
              </a:rPr>
              <a:t>We are open as normal across England, Scotland and Northern Ireland.  Due to the current Covid welsh  restrictions in Wales stores will be completely closed from 6pm on the  on 23/10 until the 9</a:t>
            </a:r>
            <a:r>
              <a:rPr lang="en-GB" sz="1200" baseline="30000">
                <a:solidFill>
                  <a:schemeClr val="tx1"/>
                </a:solidFill>
              </a:rPr>
              <a:t>th</a:t>
            </a:r>
            <a:r>
              <a:rPr lang="en-GB" sz="1200">
                <a:solidFill>
                  <a:schemeClr val="tx1"/>
                </a:solidFill>
              </a:rPr>
              <a:t> November.</a:t>
            </a:r>
            <a:endParaRPr lang="en-GB" sz="1200">
              <a:solidFill>
                <a:schemeClr val="tx1"/>
              </a:solidFill>
              <a:cs typeface="Calibri"/>
            </a:endParaRPr>
          </a:p>
          <a:p>
            <a:endParaRPr lang="en-GB" sz="1200">
              <a:solidFill>
                <a:schemeClr val="tx1"/>
              </a:solidFill>
            </a:endParaRPr>
          </a:p>
          <a:p>
            <a:r>
              <a:rPr lang="en-GB" sz="1200">
                <a:solidFill>
                  <a:schemeClr val="tx1"/>
                </a:solidFill>
              </a:rPr>
              <a:t>To find out if your nearest store is open click here (store locator)</a:t>
            </a:r>
          </a:p>
        </p:txBody>
      </p:sp>
    </p:spTree>
    <p:extLst>
      <p:ext uri="{BB962C8B-B14F-4D97-AF65-F5344CB8AC3E}">
        <p14:creationId xmlns:p14="http://schemas.microsoft.com/office/powerpoint/2010/main" val="31095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B5B9-F047-4B69-BE05-7184E4ED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Delivery all BAU no amendments to make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B39FF-EB4D-4260-9A29-C2F0AD91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59" y="2656458"/>
            <a:ext cx="5137989" cy="3644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94470-05C1-4E69-99A2-2DBD0A99D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13" y="2493346"/>
            <a:ext cx="5741650" cy="3644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B8A50B-4BBC-4856-9BD2-12EDB9EBAE45}"/>
              </a:ext>
            </a:extLst>
          </p:cNvPr>
          <p:cNvSpPr txBox="1"/>
          <p:nvPr/>
        </p:nvSpPr>
        <p:spPr>
          <a:xfrm>
            <a:off x="1289050" y="3111500"/>
            <a:ext cx="3917950" cy="78105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2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0A05-8D57-4F72-82D8-7E7C86A8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Returns – add note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B26D-CFB5-46C8-AB79-B589D5F0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603E40-6072-478D-BF38-BCFE36102253}"/>
              </a:ext>
            </a:extLst>
          </p:cNvPr>
          <p:cNvGrpSpPr/>
          <p:nvPr/>
        </p:nvGrpSpPr>
        <p:grpSpPr>
          <a:xfrm>
            <a:off x="626463" y="1544319"/>
            <a:ext cx="3346097" cy="4465781"/>
            <a:chOff x="443583" y="1351641"/>
            <a:chExt cx="5007500" cy="67107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374355-DCD1-40BB-B159-BCDAB79A77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723"/>
            <a:stretch/>
          </p:blipFill>
          <p:spPr>
            <a:xfrm>
              <a:off x="443584" y="1351641"/>
              <a:ext cx="5007499" cy="260391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70DFF0-D8A4-4BBD-9E3F-854BDA6DE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583" y="3955551"/>
              <a:ext cx="5007499" cy="410687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CD929A-0E1B-459D-9215-E84EB821A64F}"/>
              </a:ext>
            </a:extLst>
          </p:cNvPr>
          <p:cNvSpPr txBox="1"/>
          <p:nvPr/>
        </p:nvSpPr>
        <p:spPr>
          <a:xfrm>
            <a:off x="4127044" y="2895264"/>
            <a:ext cx="7226756" cy="938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/>
              <a:t>Store returns</a:t>
            </a:r>
          </a:p>
          <a:p>
            <a:endParaRPr lang="en-GB" sz="1100"/>
          </a:p>
          <a:p>
            <a:r>
              <a:rPr lang="en-GB" sz="1100"/>
              <a:t>Whilst stores are closed, you can hold onto you purchase until stores open, we will extend the returns period so that it doesn’t include the time the store was closed. </a:t>
            </a:r>
          </a:p>
          <a:p>
            <a:endParaRPr lang="en-GB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5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54AB-B48D-4101-8E0C-16738448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Install &amp; recycling – all BAU nothing 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D06C-CF16-4D1E-98BA-9341B5747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D1D97-8C7A-4A7C-962E-B3270A2E4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5935"/>
            <a:ext cx="4881880" cy="4257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D2980-D89E-423C-9480-76704331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504316"/>
            <a:ext cx="599794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F07A7-A386-49E5-9FC2-EDC38F412674}"/>
              </a:ext>
            </a:extLst>
          </p:cNvPr>
          <p:cNvSpPr txBox="1"/>
          <p:nvPr/>
        </p:nvSpPr>
        <p:spPr>
          <a:xfrm>
            <a:off x="988828" y="2034929"/>
            <a:ext cx="4146698" cy="738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15DBD-E803-463A-9BBA-70EE4C7B5C35}"/>
              </a:ext>
            </a:extLst>
          </p:cNvPr>
          <p:cNvSpPr txBox="1"/>
          <p:nvPr/>
        </p:nvSpPr>
        <p:spPr>
          <a:xfrm>
            <a:off x="1088065" y="2908829"/>
            <a:ext cx="4146698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13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54AB-B48D-4101-8E0C-16738448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Care services </a:t>
            </a:r>
            <a:endParaRPr lang="en-GB">
              <a:solidFill>
                <a:srgbClr val="FF0000"/>
              </a:solidFill>
              <a:cs typeface="Calibri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85A3A-4B3B-436A-A01F-EB345C773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66" y="-46461"/>
            <a:ext cx="8256557" cy="6382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C8DD20-F720-4134-9138-7D2FDCEB88DC}"/>
              </a:ext>
            </a:extLst>
          </p:cNvPr>
          <p:cNvSpPr txBox="1"/>
          <p:nvPr/>
        </p:nvSpPr>
        <p:spPr>
          <a:xfrm>
            <a:off x="1433504" y="1982203"/>
            <a:ext cx="5195895" cy="738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89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1243-3E7B-45DB-99C0-28C66323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Customer Services – No amendments needed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35A44-1EEB-49A7-83A4-BD0E56CCD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42" y="1851528"/>
            <a:ext cx="6979009" cy="2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1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4E92-3529-4F22-947F-C9626580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Store purchase FAQs – To follow on </a:t>
            </a:r>
            <a:r>
              <a:rPr lang="en-GB">
                <a:ea typeface="+mj-lt"/>
                <a:cs typeface="+mj-lt"/>
              </a:rPr>
              <a:t>(in word doc)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10242-265A-4676-B9A4-FFC28117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82" y="1695768"/>
            <a:ext cx="5962956" cy="3606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060F1B-56E6-41BE-9BFF-E1FB17D6B565}"/>
              </a:ext>
            </a:extLst>
          </p:cNvPr>
          <p:cNvSpPr txBox="1"/>
          <p:nvPr/>
        </p:nvSpPr>
        <p:spPr>
          <a:xfrm>
            <a:off x="1765005" y="2137144"/>
            <a:ext cx="3934046" cy="770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242C7-23BA-4C58-8FE4-23EF68F6FB2D}"/>
              </a:ext>
            </a:extLst>
          </p:cNvPr>
          <p:cNvSpPr txBox="1"/>
          <p:nvPr/>
        </p:nvSpPr>
        <p:spPr>
          <a:xfrm>
            <a:off x="1765005" y="3212805"/>
            <a:ext cx="393404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0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892D-A89E-4CF6-97F6-E8F9EC16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Care services – </a:t>
            </a:r>
            <a:endParaRPr lang="en-GB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C25DE-52C5-46DF-9F60-F666657E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0F88A-4BF5-47C7-8E4F-2C3395B8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283" y="1211180"/>
            <a:ext cx="6426530" cy="5207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32624B-4730-4794-AE5D-0385B8AF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253" y="1211180"/>
            <a:ext cx="6058211" cy="18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2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1AD7-968E-48C1-9414-23E3A403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Contact us – no amendment needed.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A0B22-A644-4914-8659-7D126200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49" y="2613748"/>
            <a:ext cx="6502734" cy="21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7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162b0fb-6306-4669-b665-02e52472c1e2" xsi:nil="true"/>
    <lcf76f155ced4ddcb4097134ff3c332f xmlns="93cdff34-f49f-43bd-b0d6-04941415d6f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8A462D7F2EB4C8DCE11101AD04503" ma:contentTypeVersion="16" ma:contentTypeDescription="Create a new document." ma:contentTypeScope="" ma:versionID="e3d75be75c83da24e711bfbf95101680">
  <xsd:schema xmlns:xsd="http://www.w3.org/2001/XMLSchema" xmlns:xs="http://www.w3.org/2001/XMLSchema" xmlns:p="http://schemas.microsoft.com/office/2006/metadata/properties" xmlns:ns2="93cdff34-f49f-43bd-b0d6-04941415d6f4" xmlns:ns3="f2131857-c3ee-417e-99a6-a80e3eedb88a" xmlns:ns4="6162b0fb-6306-4669-b665-02e52472c1e2" targetNamespace="http://schemas.microsoft.com/office/2006/metadata/properties" ma:root="true" ma:fieldsID="988592be95edb562f8754de8182fed02" ns2:_="" ns3:_="" ns4:_="">
    <xsd:import namespace="93cdff34-f49f-43bd-b0d6-04941415d6f4"/>
    <xsd:import namespace="f2131857-c3ee-417e-99a6-a80e3eedb88a"/>
    <xsd:import namespace="6162b0fb-6306-4669-b665-02e52472c1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cdff34-f49f-43bd-b0d6-04941415d6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6af3e1e-607f-4b62-b563-a5de3b4ca6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31857-c3ee-417e-99a6-a80e3eedb88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2b0fb-6306-4669-b665-02e52472c1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720b7b1-062b-4ec4-a880-664278241a63}" ma:internalName="TaxCatchAll" ma:showField="CatchAllData" ma:web="f2131857-c3ee-417e-99a6-a80e3eedb8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F6B9BA-4BFA-48A9-B9EC-CC834F3F6F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E645FB-917B-45E6-85F0-EDE6248462E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E9CA89-9F82-43DB-A05D-CD0BB350A2AF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Delivery all BAU no amendments to make</vt:lpstr>
      <vt:lpstr>Returns – add note below</vt:lpstr>
      <vt:lpstr>Install &amp; recycling – all BAU nothing to add</vt:lpstr>
      <vt:lpstr>Care services </vt:lpstr>
      <vt:lpstr>Customer Services – No amendments needed </vt:lpstr>
      <vt:lpstr>Store purchase FAQs – To follow on (in word doc)</vt:lpstr>
      <vt:lpstr>Care services – </vt:lpstr>
      <vt:lpstr>Contact us – no amendment needed.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Georgina Taylor</dc:creator>
  <cp:revision>1</cp:revision>
  <dcterms:created xsi:type="dcterms:W3CDTF">2020-10-21T08:10:54Z</dcterms:created>
  <dcterms:modified xsi:type="dcterms:W3CDTF">2020-10-23T13:48:13Z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0x01010095B8A462D7F2EB4C8DCE11101AD04503</vt:lpwstr>
  </property>
</Properties>
</file>