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643214-823C-4671-907A-63DC2A71500C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EA8047-A990-4853-8C9F-0FDD00D45C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286000"/>
            <a:ext cx="6480048" cy="2301240"/>
          </a:xfrm>
        </p:spPr>
        <p:txBody>
          <a:bodyPr/>
          <a:lstStyle/>
          <a:p>
            <a:r>
              <a:rPr lang="en-US" b="1" dirty="0"/>
              <a:t>Dragons’ </a:t>
            </a:r>
            <a:r>
              <a:rPr lang="en-US" b="1" dirty="0" smtClean="0"/>
              <a:t>Reign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3505200"/>
            <a:ext cx="6480048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Jordon Kopp</a:t>
            </a:r>
          </a:p>
          <a:p>
            <a:r>
              <a:rPr lang="en-US" dirty="0" smtClean="0"/>
              <a:t>Vince Smeraldo</a:t>
            </a:r>
          </a:p>
          <a:p>
            <a:r>
              <a:rPr lang="en-US" dirty="0" smtClean="0"/>
              <a:t>Derek Finch</a:t>
            </a:r>
          </a:p>
          <a:p>
            <a:r>
              <a:rPr lang="en-US" dirty="0" smtClean="0"/>
              <a:t>Matt Kalafut</a:t>
            </a:r>
          </a:p>
          <a:p>
            <a:r>
              <a:rPr lang="en-US" dirty="0" smtClean="0"/>
              <a:t>Mark Muniz</a:t>
            </a:r>
          </a:p>
          <a:p>
            <a:r>
              <a:rPr lang="en-US" dirty="0" smtClean="0"/>
              <a:t>Josh Kopp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 Lead</a:t>
            </a:r>
          </a:p>
          <a:p>
            <a:pPr lvl="1"/>
            <a:r>
              <a:rPr lang="en-US" dirty="0" smtClean="0"/>
              <a:t>Jordon Kopp</a:t>
            </a:r>
          </a:p>
          <a:p>
            <a:r>
              <a:rPr lang="en-US" dirty="0" smtClean="0"/>
              <a:t>Lead Programmer</a:t>
            </a:r>
          </a:p>
          <a:p>
            <a:pPr lvl="1"/>
            <a:r>
              <a:rPr lang="en-US" dirty="0" smtClean="0"/>
              <a:t>Vince Smeraldo</a:t>
            </a:r>
          </a:p>
          <a:p>
            <a:r>
              <a:rPr lang="en-US" dirty="0" smtClean="0"/>
              <a:t>Programmers</a:t>
            </a:r>
          </a:p>
          <a:p>
            <a:pPr lvl="1"/>
            <a:r>
              <a:rPr lang="en-US" dirty="0" smtClean="0"/>
              <a:t>Matt Kalafut</a:t>
            </a:r>
          </a:p>
          <a:p>
            <a:pPr lvl="1"/>
            <a:r>
              <a:rPr lang="en-US" dirty="0" smtClean="0"/>
              <a:t>Mark Muniz</a:t>
            </a:r>
          </a:p>
          <a:p>
            <a:pPr lvl="1"/>
            <a:r>
              <a:rPr lang="en-US" dirty="0" smtClean="0"/>
              <a:t>Derek Finch</a:t>
            </a:r>
          </a:p>
          <a:p>
            <a:pPr lvl="1"/>
            <a:r>
              <a:rPr lang="en-US" dirty="0" smtClean="0"/>
              <a:t>Josh Kopp</a:t>
            </a:r>
          </a:p>
          <a:p>
            <a:r>
              <a:rPr lang="en-US" dirty="0" smtClean="0"/>
              <a:t>Designer</a:t>
            </a:r>
          </a:p>
          <a:p>
            <a:pPr lvl="1"/>
            <a:r>
              <a:rPr lang="en-US" dirty="0" smtClean="0"/>
              <a:t>Marco Malek</a:t>
            </a:r>
          </a:p>
          <a:p>
            <a:pPr lvl="2"/>
            <a:r>
              <a:rPr lang="en-US" dirty="0" smtClean="0"/>
              <a:t>Out sourced artist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Planned</a:t>
            </a:r>
          </a:p>
          <a:p>
            <a:pPr lvl="1"/>
            <a:r>
              <a:rPr lang="en-US" dirty="0" smtClean="0"/>
              <a:t>Warrior</a:t>
            </a:r>
          </a:p>
          <a:p>
            <a:pPr lvl="1"/>
            <a:r>
              <a:rPr lang="en-US" dirty="0" smtClean="0"/>
              <a:t>Cleric</a:t>
            </a:r>
          </a:p>
          <a:p>
            <a:pPr lvl="1"/>
            <a:r>
              <a:rPr lang="en-US" dirty="0" smtClean="0"/>
              <a:t>Ranger</a:t>
            </a:r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Assassin</a:t>
            </a:r>
          </a:p>
          <a:p>
            <a:pPr lvl="1"/>
            <a:r>
              <a:rPr lang="en-US" dirty="0" smtClean="0"/>
              <a:t>Engineer</a:t>
            </a:r>
          </a:p>
          <a:p>
            <a:pPr lvl="1"/>
            <a:r>
              <a:rPr lang="en-US" dirty="0" smtClean="0"/>
              <a:t>Mage</a:t>
            </a:r>
          </a:p>
          <a:p>
            <a:pPr lvl="1"/>
            <a:r>
              <a:rPr lang="en-US" dirty="0" smtClean="0"/>
              <a:t>Knight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Planned</a:t>
            </a:r>
          </a:p>
          <a:p>
            <a:pPr lvl="1"/>
            <a:r>
              <a:rPr lang="en-US" dirty="0" smtClean="0"/>
              <a:t>Starter Village</a:t>
            </a:r>
          </a:p>
          <a:p>
            <a:pPr lvl="1"/>
            <a:r>
              <a:rPr lang="en-US" dirty="0" smtClean="0"/>
              <a:t>Plains</a:t>
            </a:r>
          </a:p>
          <a:p>
            <a:pPr lvl="1"/>
            <a:r>
              <a:rPr lang="en-US" dirty="0" smtClean="0"/>
              <a:t>Mountains</a:t>
            </a:r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Caves</a:t>
            </a:r>
          </a:p>
          <a:p>
            <a:pPr lvl="1"/>
            <a:r>
              <a:rPr lang="en-US" dirty="0" smtClean="0"/>
              <a:t>Desert</a:t>
            </a:r>
          </a:p>
          <a:p>
            <a:pPr lvl="1"/>
            <a:r>
              <a:rPr lang="en-US" dirty="0" smtClean="0"/>
              <a:t>Tropics</a:t>
            </a:r>
          </a:p>
          <a:p>
            <a:pPr lvl="1"/>
            <a:r>
              <a:rPr lang="en-US" dirty="0" smtClean="0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45782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AndEngine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Framework</a:t>
            </a:r>
            <a:endParaRPr lang="en-US" dirty="0"/>
          </a:p>
          <a:p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96581459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</TotalTime>
  <Words>68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Dragons’ Reign</vt:lpstr>
      <vt:lpstr>Team Roles</vt:lpstr>
      <vt:lpstr>Classes</vt:lpstr>
      <vt:lpstr>Zones</vt:lpstr>
      <vt:lpstr>Learning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Dragons’ Reign</dc:title>
  <dc:creator>Jordon</dc:creator>
  <cp:lastModifiedBy>Jordon</cp:lastModifiedBy>
  <cp:revision>2</cp:revision>
  <dcterms:created xsi:type="dcterms:W3CDTF">2013-07-16T04:11:54Z</dcterms:created>
  <dcterms:modified xsi:type="dcterms:W3CDTF">2013-07-16T04:25:23Z</dcterms:modified>
</cp:coreProperties>
</file>