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417628"/>
            <a:ext cx="9142920" cy="8206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DOTA Tactical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209430" y="5095874"/>
            <a:ext cx="4572119" cy="15811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Создатели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Исланов Артём</a:t>
            </a: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и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 Биткин Арсений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46254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209549"/>
            <a:ext cx="9142920" cy="7619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800"/>
              <a:t>Идеи и смысл игры</a:t>
            </a:r>
            <a:endParaRPr sz="2800"/>
          </a:p>
        </p:txBody>
      </p:sp>
      <p:sp>
        <p:nvSpPr>
          <p:cNvPr id="1427096240" name=""/>
          <p:cNvSpPr txBox="1"/>
          <p:nvPr/>
        </p:nvSpPr>
        <p:spPr bwMode="auto">
          <a:xfrm flipH="0" flipV="0">
            <a:off x="829649" y="1362074"/>
            <a:ext cx="11107229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Caladea"/>
                <a:ea typeface="Caladea"/>
                <a:cs typeface="Caladea"/>
              </a:rPr>
              <a:t>DOTA Tactical - пошаговая стратегия, основной целью которой является победа над последним боссом - Рошаном. Для этого игроку предстоит составить сильный отряд и пройти через множество боев на пути к своей цели.</a:t>
            </a:r>
            <a:endParaRPr sz="2200">
              <a:latin typeface="Caladea"/>
              <a:cs typeface="Caladea"/>
            </a:endParaRPr>
          </a:p>
        </p:txBody>
      </p:sp>
      <p:sp>
        <p:nvSpPr>
          <p:cNvPr id="627662322" name=""/>
          <p:cNvSpPr txBox="1"/>
          <p:nvPr/>
        </p:nvSpPr>
        <p:spPr bwMode="auto">
          <a:xfrm flipH="0" flipV="0">
            <a:off x="229575" y="6296204"/>
            <a:ext cx="4296495" cy="3051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За идею были взяты персонажи из игры DOTA 2.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25991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80974"/>
            <a:ext cx="9142920" cy="13906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Выбор и развитие персонажей</a:t>
            </a:r>
            <a:endParaRPr sz="2400"/>
          </a:p>
        </p:txBody>
      </p:sp>
      <p:pic>
        <p:nvPicPr>
          <p:cNvPr id="10030904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4349" y="1154000"/>
            <a:ext cx="7018950" cy="5608750"/>
          </a:xfrm>
          <a:prstGeom prst="rect">
            <a:avLst/>
          </a:prstGeom>
        </p:spPr>
      </p:pic>
      <p:sp>
        <p:nvSpPr>
          <p:cNvPr id="1139908139" name=""/>
          <p:cNvSpPr txBox="1"/>
          <p:nvPr/>
        </p:nvSpPr>
        <p:spPr bwMode="auto">
          <a:xfrm flipH="0" flipV="0">
            <a:off x="8382975" y="1154000"/>
            <a:ext cx="3315420" cy="17682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Создавайте сильные и сбалансированные отряды из представленных в игре героев!</a:t>
            </a:r>
            <a:endParaRPr sz="2200"/>
          </a:p>
        </p:txBody>
      </p:sp>
      <p:sp>
        <p:nvSpPr>
          <p:cNvPr id="533553090" name=""/>
          <p:cNvSpPr txBox="1"/>
          <p:nvPr/>
        </p:nvSpPr>
        <p:spPr bwMode="auto">
          <a:xfrm flipH="0" flipV="0">
            <a:off x="8382974" y="3676649"/>
            <a:ext cx="3316140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Улучшайте своих героев за золото, заработанное в битвах!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66833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42862"/>
            <a:ext cx="9142920" cy="10572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Карта уровней</a:t>
            </a:r>
            <a:endParaRPr sz="2400"/>
          </a:p>
        </p:txBody>
      </p:sp>
      <p:pic>
        <p:nvPicPr>
          <p:cNvPr id="13567351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28673" y="1006254"/>
            <a:ext cx="4563451" cy="5543259"/>
          </a:xfrm>
          <a:prstGeom prst="rect">
            <a:avLst/>
          </a:prstGeom>
        </p:spPr>
      </p:pic>
      <p:sp>
        <p:nvSpPr>
          <p:cNvPr id="1276341771" name="PlaceHolder 1"/>
          <p:cNvSpPr>
            <a:spLocks noGrp="1"/>
          </p:cNvSpPr>
          <p:nvPr/>
        </p:nvSpPr>
        <p:spPr bwMode="auto">
          <a:xfrm flipH="0" flipV="0">
            <a:off x="7697175" y="1100137"/>
            <a:ext cx="4257675" cy="21097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l">
              <a:defRPr/>
            </a:pPr>
            <a:r>
              <a:rPr sz="2400"/>
              <a:t>Продвигайтесь выше по комнатам, чтобы дать бой боссу!</a:t>
            </a:r>
            <a:endParaRPr sz="2400"/>
          </a:p>
        </p:txBody>
      </p:sp>
      <p:sp>
        <p:nvSpPr>
          <p:cNvPr id="1024527376" name="PlaceHolder 1"/>
          <p:cNvSpPr>
            <a:spLocks noGrp="1"/>
          </p:cNvSpPr>
          <p:nvPr/>
        </p:nvSpPr>
        <p:spPr bwMode="auto">
          <a:xfrm flipH="0" flipV="0">
            <a:off x="7697175" y="3209924"/>
            <a:ext cx="4257675" cy="21097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l">
              <a:defRPr/>
            </a:pPr>
            <a:r>
              <a:rPr sz="2400"/>
              <a:t>Выбирайте наиболее подходящие или простые пути к вершине!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05297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381005" y="208080"/>
            <a:ext cx="9142920" cy="11825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Игровой процесс</a:t>
            </a:r>
            <a:endParaRPr sz="2400"/>
          </a:p>
        </p:txBody>
      </p:sp>
      <p:pic>
        <p:nvPicPr>
          <p:cNvPr id="15548313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9046" y="1038224"/>
            <a:ext cx="8254749" cy="5495925"/>
          </a:xfrm>
          <a:prstGeom prst="rect">
            <a:avLst/>
          </a:prstGeom>
        </p:spPr>
      </p:pic>
      <p:sp>
        <p:nvSpPr>
          <p:cNvPr id="894791378" name=""/>
          <p:cNvSpPr txBox="1"/>
          <p:nvPr/>
        </p:nvSpPr>
        <p:spPr bwMode="auto">
          <a:xfrm flipH="0" flipV="0">
            <a:off x="9075765" y="1390649"/>
            <a:ext cx="289632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Побеждайте врагов!</a:t>
            </a:r>
            <a:endParaRPr sz="2200"/>
          </a:p>
        </p:txBody>
      </p:sp>
      <p:sp>
        <p:nvSpPr>
          <p:cNvPr id="2115902255" name=""/>
          <p:cNvSpPr txBox="1"/>
          <p:nvPr/>
        </p:nvSpPr>
        <p:spPr bwMode="auto">
          <a:xfrm flipH="0" flipV="0">
            <a:off x="9075765" y="2171699"/>
            <a:ext cx="2905320" cy="762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Зарабатывайте золото!</a:t>
            </a:r>
            <a:endParaRPr sz="2200"/>
          </a:p>
        </p:txBody>
      </p:sp>
      <p:sp>
        <p:nvSpPr>
          <p:cNvPr id="1838795030" name=""/>
          <p:cNvSpPr txBox="1"/>
          <p:nvPr/>
        </p:nvSpPr>
        <p:spPr bwMode="auto">
          <a:xfrm flipH="0" flipV="0">
            <a:off x="9075765" y="3215460"/>
            <a:ext cx="2908560" cy="762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Продумывайте свои действия!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92689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200024"/>
            <a:ext cx="9142920" cy="143827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Спасибо за внимание!!!!</a:t>
            </a:r>
            <a:endParaRPr sz="2400"/>
          </a:p>
        </p:txBody>
      </p:sp>
      <p:pic>
        <p:nvPicPr>
          <p:cNvPr id="7757858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27727" y="1152862"/>
            <a:ext cx="7335225" cy="5686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Арсений Биткин</cp:lastModifiedBy>
  <cp:revision>6</cp:revision>
  <dcterms:created xsi:type="dcterms:W3CDTF">2023-08-25T13:22:51Z</dcterms:created>
  <dcterms:modified xsi:type="dcterms:W3CDTF">2024-01-05T09:47:42Z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