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417628"/>
            <a:ext cx="9142920" cy="8206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DOTA 3??</a:t>
            </a: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209430" y="5095874"/>
            <a:ext cx="4572119" cy="158114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Создатели</a:t>
            </a:r>
            <a:endParaRPr sz="2400" b="0" i="0" u="none">
              <a:solidFill>
                <a:srgbClr val="000000"/>
              </a:solidFill>
              <a:latin typeface="Liberation Sans"/>
              <a:ea typeface="Liberation Sans"/>
              <a:cs typeface="Liberation Sans"/>
            </a:endParaRPr>
          </a:p>
          <a:p>
            <a:pPr indent="0" algn="ctr">
              <a:buNone/>
              <a:defRPr/>
            </a:pPr>
            <a:r>
              <a:rPr sz="24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Исланов Артём</a:t>
            </a:r>
            <a:r>
              <a:rPr sz="24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ctr">
              <a:buNone/>
              <a:defRPr/>
            </a:pPr>
            <a:r>
              <a:rPr sz="24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и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  <a:p>
            <a:pPr indent="0" algn="ctr">
              <a:buNone/>
              <a:defRPr/>
            </a:pPr>
            <a:r>
              <a:rPr sz="2400" b="0" strike="noStrike" spc="0">
                <a:solidFill>
                  <a:srgbClr val="000000"/>
                </a:solidFill>
                <a:latin typeface="Liberation Sans"/>
                <a:cs typeface="Liberation Sans"/>
              </a:rPr>
              <a:t> Биткин Арсений</a:t>
            </a:r>
            <a:endParaRPr sz="2400" b="0" strike="noStrike" spc="0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3462544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209549"/>
            <a:ext cx="9142920" cy="7619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400"/>
              <a:t>Жанр и смысл игры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6259913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180974"/>
            <a:ext cx="9142920" cy="139064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400"/>
              <a:t>Выбор и развитие персонажей</a:t>
            </a:r>
            <a:endParaRPr sz="2400"/>
          </a:p>
        </p:txBody>
      </p:sp>
      <p:pic>
        <p:nvPicPr>
          <p:cNvPr id="192577756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568277" y="1095225"/>
            <a:ext cx="7055445" cy="5638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0668334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4539" y="42862"/>
            <a:ext cx="9142920" cy="10572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400"/>
              <a:t>Карта уровней и цель игры</a:t>
            </a:r>
            <a:endParaRPr sz="2400"/>
          </a:p>
        </p:txBody>
      </p:sp>
      <p:pic>
        <p:nvPicPr>
          <p:cNvPr id="13567351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33374" y="1488161"/>
            <a:ext cx="3601424" cy="5061353"/>
          </a:xfrm>
          <a:prstGeom prst="rect">
            <a:avLst/>
          </a:prstGeom>
        </p:spPr>
      </p:pic>
      <p:pic>
        <p:nvPicPr>
          <p:cNvPr id="5635863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628259" y="4384480"/>
            <a:ext cx="1658324" cy="1053401"/>
          </a:xfrm>
          <a:prstGeom prst="rect">
            <a:avLst/>
          </a:prstGeom>
        </p:spPr>
      </p:pic>
      <p:pic>
        <p:nvPicPr>
          <p:cNvPr id="199786574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934800" y="1488161"/>
            <a:ext cx="3111513" cy="1616988"/>
          </a:xfrm>
          <a:prstGeom prst="rect">
            <a:avLst/>
          </a:prstGeom>
        </p:spPr>
      </p:pic>
      <p:pic>
        <p:nvPicPr>
          <p:cNvPr id="73435545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921157" y="4453589"/>
            <a:ext cx="2145614" cy="984291"/>
          </a:xfrm>
          <a:prstGeom prst="rect">
            <a:avLst/>
          </a:prstGeom>
        </p:spPr>
      </p:pic>
      <p:sp>
        <p:nvSpPr>
          <p:cNvPr id="1060329928" name="PlaceHolder 1"/>
          <p:cNvSpPr>
            <a:spLocks noGrp="1"/>
          </p:cNvSpPr>
          <p:nvPr/>
        </p:nvSpPr>
        <p:spPr bwMode="auto">
          <a:xfrm flipH="0" flipV="0">
            <a:off x="9008620" y="3452100"/>
            <a:ext cx="2897602" cy="56673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sz="2400"/>
              <a:t>Босс</a:t>
            </a:r>
            <a:endParaRPr sz="2400"/>
          </a:p>
        </p:txBody>
      </p:sp>
      <p:sp>
        <p:nvSpPr>
          <p:cNvPr id="1276341771" name="PlaceHolder 1"/>
          <p:cNvSpPr>
            <a:spLocks noGrp="1"/>
          </p:cNvSpPr>
          <p:nvPr/>
        </p:nvSpPr>
        <p:spPr bwMode="auto">
          <a:xfrm flipH="0" flipV="0">
            <a:off x="5791739" y="3356850"/>
            <a:ext cx="4610534" cy="75723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sz="2400"/>
              <a:t>Получение золота</a:t>
            </a:r>
            <a:endParaRPr sz="2400"/>
          </a:p>
        </p:txBody>
      </p:sp>
      <p:sp>
        <p:nvSpPr>
          <p:cNvPr id="1333019246" name="PlaceHolder 1"/>
          <p:cNvSpPr>
            <a:spLocks noGrp="1"/>
          </p:cNvSpPr>
          <p:nvPr/>
        </p:nvSpPr>
        <p:spPr bwMode="auto">
          <a:xfrm flipH="0" flipV="0">
            <a:off x="429382" y="885824"/>
            <a:ext cx="7010834" cy="81914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r>
              <a:rPr sz="2400"/>
              <a:t>Карта 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6052978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381005" y="208080"/>
            <a:ext cx="9142920" cy="118256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400"/>
              <a:t>Игровой процесс</a:t>
            </a:r>
            <a:endParaRPr sz="2400"/>
          </a:p>
        </p:txBody>
      </p:sp>
      <p:pic>
        <p:nvPicPr>
          <p:cNvPr id="19074330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381005" y="1152524"/>
            <a:ext cx="9202011" cy="5610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3926890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200024"/>
            <a:ext cx="9142920" cy="143827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2400"/>
              <a:t>Спасибо за внимание!!!!</a:t>
            </a:r>
            <a:endParaRPr sz="2400"/>
          </a:p>
        </p:txBody>
      </p:sp>
      <p:pic>
        <p:nvPicPr>
          <p:cNvPr id="77578589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427727" y="1152862"/>
            <a:ext cx="7335225" cy="56860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R7-Office/7.4.0.112</Application>
  <DocSecurity>0</DocSecurity>
  <PresentationFormat/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Арсений Биткин</cp:lastModifiedBy>
  <cp:revision>5</cp:revision>
  <dcterms:created xsi:type="dcterms:W3CDTF">2023-08-25T13:22:51Z</dcterms:created>
  <dcterms:modified xsi:type="dcterms:W3CDTF">2023-12-22T14:45:23Z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