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Lst>
  <p:sldSz cx="12192000" cy="6858000"/>
  <p:notesSz cx="7772400" cy="100584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704"/>
  </p:normalViewPr>
  <p:slideViewPr>
    <p:cSldViewPr snapToGrid="0">
      <p:cViewPr varScale="1">
        <p:scale>
          <a:sx n="138" d="100"/>
          <a:sy n="138" d="100"/>
        </p:scale>
        <p:origin x="176"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endParaRPr lang="en-CH" sz="1800" b="0" strike="noStrike" spc="-1">
              <a:solidFill>
                <a:schemeClr val="dk1"/>
              </a:solidFill>
              <a:latin typeface="Bierstadt"/>
            </a:endParaRPr>
          </a:p>
        </p:txBody>
      </p:sp>
      <p:sp>
        <p:nvSpPr>
          <p:cNvPr id="8" name="PlaceHolder 2"/>
          <p:cNvSpPr>
            <a:spLocks noGrp="1"/>
          </p:cNvSpPr>
          <p:nvPr>
            <p:ph type="subTitle"/>
          </p:nvPr>
        </p:nvSpPr>
        <p:spPr>
          <a:xfrm>
            <a:off x="521280" y="2578680"/>
            <a:ext cx="11155320" cy="3767040"/>
          </a:xfrm>
          <a:prstGeom prst="rect">
            <a:avLst/>
          </a:prstGeom>
          <a:noFill/>
          <a:ln w="0">
            <a:noFill/>
          </a:ln>
        </p:spPr>
        <p:txBody>
          <a:bodyPr lIns="0" tIns="0" rIns="0" bIns="0" anchor="ctr">
            <a:noAutofit/>
          </a:bodyPr>
          <a:lstStyle/>
          <a:p>
            <a:pPr indent="0" algn="ctr">
              <a:buNone/>
            </a:pPr>
            <a:endParaRPr lang="en-GB"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C80D491-8B48-49C2-AAC3-1C40E0FA474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DFAE53DE-91EE-4C8B-A001-4092EC0903CC}"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16D2A295-E7C9-43CF-A088-B8A683B0C991}"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36F9822-8D04-42F8-A1DE-6A5EC74F314D}"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0EAC9610-1A93-49DA-AAC3-125D84C456C5}"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endParaRPr lang="en-CH" sz="1800" b="0" strike="noStrike" spc="-1">
              <a:solidFill>
                <a:schemeClr val="dk1"/>
              </a:solidFill>
              <a:latin typeface="Bierstadt"/>
            </a:endParaRPr>
          </a:p>
        </p:txBody>
      </p:sp>
      <p:sp>
        <p:nvSpPr>
          <p:cNvPr id="29" name="PlaceHolder 2"/>
          <p:cNvSpPr>
            <a:spLocks noGrp="1"/>
          </p:cNvSpPr>
          <p:nvPr>
            <p:ph/>
          </p:nvPr>
        </p:nvSpPr>
        <p:spPr>
          <a:xfrm>
            <a:off x="521280" y="2578680"/>
            <a:ext cx="11155320" cy="3767040"/>
          </a:xfrm>
          <a:prstGeom prst="rect">
            <a:avLst/>
          </a:prstGeom>
          <a:noFill/>
          <a:ln w="0">
            <a:noFill/>
          </a:ln>
        </p:spPr>
        <p:txBody>
          <a:bodyPr lIns="0" tIns="0" rIns="0" bIns="0" anchor="t">
            <a:normAutofit/>
          </a:bodyPr>
          <a:lstStyle/>
          <a:p>
            <a:pPr indent="0">
              <a:lnSpc>
                <a:spcPct val="110000"/>
              </a:lnSpc>
              <a:spcBef>
                <a:spcPts val="1417"/>
              </a:spcBef>
              <a:buNone/>
            </a:pPr>
            <a:endParaRPr lang="en-CH" sz="1800" b="0" strike="noStrike" spc="-1">
              <a:solidFill>
                <a:schemeClr val="dk1"/>
              </a:solidFill>
              <a:latin typeface="Bierstadt"/>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7BA7B31D-3561-42F7-B4AA-C2F83B2B47A8}"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7E0572C5-6F43-4A75-B0F4-CD71C692C254}"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endParaRPr lang="en-CH" sz="1800" b="0" strike="noStrike" spc="-1">
              <a:solidFill>
                <a:schemeClr val="dk1"/>
              </a:solidFill>
              <a:latin typeface="Bierstadt"/>
            </a:endParaRPr>
          </a:p>
        </p:txBody>
      </p:sp>
      <p:sp>
        <p:nvSpPr>
          <p:cNvPr id="45" name="PlaceHolder 2"/>
          <p:cNvSpPr>
            <a:spLocks noGrp="1"/>
          </p:cNvSpPr>
          <p:nvPr>
            <p:ph/>
          </p:nvPr>
        </p:nvSpPr>
        <p:spPr>
          <a:xfrm>
            <a:off x="521280" y="2578680"/>
            <a:ext cx="5443560" cy="3767040"/>
          </a:xfrm>
          <a:prstGeom prst="rect">
            <a:avLst/>
          </a:prstGeom>
          <a:noFill/>
          <a:ln w="0">
            <a:noFill/>
          </a:ln>
        </p:spPr>
        <p:txBody>
          <a:bodyPr lIns="0" tIns="0" rIns="0" bIns="0" anchor="t">
            <a:normAutofit/>
          </a:bodyPr>
          <a:lstStyle/>
          <a:p>
            <a:pPr indent="0">
              <a:lnSpc>
                <a:spcPct val="110000"/>
              </a:lnSpc>
              <a:spcBef>
                <a:spcPts val="1417"/>
              </a:spcBef>
              <a:buNone/>
            </a:pPr>
            <a:endParaRPr lang="en-CH" sz="1800" b="0" strike="noStrike" spc="-1">
              <a:solidFill>
                <a:schemeClr val="dk1"/>
              </a:solidFill>
              <a:latin typeface="Bierstadt"/>
            </a:endParaRPr>
          </a:p>
        </p:txBody>
      </p:sp>
      <p:sp>
        <p:nvSpPr>
          <p:cNvPr id="46" name="PlaceHolder 3"/>
          <p:cNvSpPr>
            <a:spLocks noGrp="1"/>
          </p:cNvSpPr>
          <p:nvPr>
            <p:ph/>
          </p:nvPr>
        </p:nvSpPr>
        <p:spPr>
          <a:xfrm>
            <a:off x="6237360" y="2578680"/>
            <a:ext cx="5443560" cy="3767040"/>
          </a:xfrm>
          <a:prstGeom prst="rect">
            <a:avLst/>
          </a:prstGeom>
          <a:noFill/>
          <a:ln w="0">
            <a:noFill/>
          </a:ln>
        </p:spPr>
        <p:txBody>
          <a:bodyPr lIns="0" tIns="0" rIns="0" bIns="0" anchor="t">
            <a:normAutofit/>
          </a:bodyPr>
          <a:lstStyle/>
          <a:p>
            <a:pPr indent="0">
              <a:lnSpc>
                <a:spcPct val="110000"/>
              </a:lnSpc>
              <a:spcBef>
                <a:spcPts val="1417"/>
              </a:spcBef>
              <a:buNone/>
            </a:pPr>
            <a:endParaRPr lang="en-CH" sz="1800" b="0" strike="noStrike" spc="-1">
              <a:solidFill>
                <a:schemeClr val="dk1"/>
              </a:solidFill>
              <a:latin typeface="Bierstadt"/>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A64E11BD-04D5-47AA-A047-9CA044D4495C}"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620EEB1E-E6D0-48C6-88F4-F2EBC145A50D}"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endParaRPr lang="en-CH" sz="1800" b="0" strike="noStrike" spc="-1">
              <a:solidFill>
                <a:schemeClr val="dk1"/>
              </a:solidFill>
              <a:latin typeface="Bierstadt"/>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CD4AB297-5636-440F-AEE8-3B26050B5893}"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0D3ECDE7-898C-4154-ACB9-28601E3EE55F}"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8" name="Freeform: Shape 6">
            <a:extLst>
              <a:ext uri="{C183D7F6-B498-43B3-948B-1728B52AA6E4}">
                <adec:decorative xmlns:adec="http://schemas.microsoft.com/office/drawing/2017/decorative" val="1"/>
              </a:ext>
            </a:extLst>
          </p:cNvPr>
          <p:cNvSpPr/>
          <p:nvPr/>
        </p:nvSpPr>
        <p:spPr>
          <a:xfrm>
            <a:off x="518040" y="6210000"/>
            <a:ext cx="11155320" cy="45360"/>
          </a:xfrm>
          <a:custGeom>
            <a:avLst/>
            <a:gdLst>
              <a:gd name="textAreaLeft" fmla="*/ 0 w 11155320"/>
              <a:gd name="textAreaRight" fmla="*/ 11155680 w 11155320"/>
              <a:gd name="textAreaTop" fmla="*/ 0 h 45360"/>
              <a:gd name="textAreaBottom" fmla="*/ 45720 h 45360"/>
            </a:gdLst>
            <a:ahLst/>
            <a:cxnLst/>
            <a:rect l="textAreaLeft" t="textAreaTop" r="textAreaRight" b="textAreaBottom"/>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720" rIns="90000" bIns="720" anchor="ctr">
            <a:noAutofit/>
          </a:bodyPr>
          <a:lstStyle/>
          <a:p>
            <a:pPr algn="ctr" defTabSz="914400">
              <a:lnSpc>
                <a:spcPct val="100000"/>
              </a:lnSpc>
            </a:pPr>
            <a:endParaRPr lang="en-US" sz="1800" b="0" strike="noStrike" spc="-1">
              <a:solidFill>
                <a:schemeClr val="lt1"/>
              </a:solidFill>
              <a:latin typeface="Bierstadt"/>
            </a:endParaRPr>
          </a:p>
        </p:txBody>
      </p:sp>
      <p:sp>
        <p:nvSpPr>
          <p:cNvPr id="2" name="PlaceHolder 1"/>
          <p:cNvSpPr>
            <a:spLocks noGrp="1"/>
          </p:cNvSpPr>
          <p:nvPr>
            <p:ph type="title"/>
          </p:nvPr>
        </p:nvSpPr>
        <p:spPr>
          <a:xfrm>
            <a:off x="521280" y="978480"/>
            <a:ext cx="11155320" cy="3428640"/>
          </a:xfrm>
          <a:prstGeom prst="rect">
            <a:avLst/>
          </a:prstGeom>
          <a:noFill/>
          <a:ln w="0">
            <a:noFill/>
          </a:ln>
        </p:spPr>
        <p:txBody>
          <a:bodyPr lIns="91440" tIns="45720" rIns="91440" bIns="45720" anchor="t">
            <a:normAutofit/>
          </a:bodyPr>
          <a:lstStyle/>
          <a:p>
            <a:pPr indent="0" defTabSz="914400">
              <a:lnSpc>
                <a:spcPct val="100000"/>
              </a:lnSpc>
              <a:buNone/>
            </a:pPr>
            <a:r>
              <a:rPr lang="en-US" sz="7200" b="1" strike="noStrike" spc="-1">
                <a:solidFill>
                  <a:schemeClr val="dk1"/>
                </a:solidFill>
                <a:latin typeface="Bierstadt"/>
              </a:rPr>
              <a:t>Click to edit Master title style</a:t>
            </a:r>
            <a:endParaRPr lang="en-CH" sz="7200" b="0" strike="noStrike" spc="-1">
              <a:solidFill>
                <a:schemeClr val="dk1"/>
              </a:solidFill>
              <a:latin typeface="Bierstadt"/>
            </a:endParaRPr>
          </a:p>
        </p:txBody>
      </p:sp>
      <p:sp>
        <p:nvSpPr>
          <p:cNvPr id="3" name="PlaceHolder 2"/>
          <p:cNvSpPr>
            <a:spLocks noGrp="1"/>
          </p:cNvSpPr>
          <p:nvPr>
            <p:ph type="dt" idx="1"/>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4" name="PlaceHolder 3"/>
          <p:cNvSpPr>
            <a:spLocks noGrp="1"/>
          </p:cNvSpPr>
          <p:nvPr>
            <p:ph type="ftr" idx="2"/>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5" name="PlaceHolder 4"/>
          <p:cNvSpPr>
            <a:spLocks noGrp="1"/>
          </p:cNvSpPr>
          <p:nvPr>
            <p:ph type="sldNum" idx="3"/>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05443457-5688-4275-9183-5FB4277EE0B0}"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CH" sz="1800" b="0" strike="noStrike" spc="-1">
                <a:solidFill>
                  <a:schemeClr val="dk1"/>
                </a:solidFill>
                <a:latin typeface="Bierstadt"/>
              </a:rPr>
              <a:t>Click to edit the outline text format</a:t>
            </a:r>
          </a:p>
          <a:p>
            <a:pPr marL="864000" lvl="1" indent="-324000">
              <a:lnSpc>
                <a:spcPct val="110000"/>
              </a:lnSpc>
              <a:spcBef>
                <a:spcPts val="1134"/>
              </a:spcBef>
              <a:buClr>
                <a:srgbClr val="000000"/>
              </a:buClr>
              <a:buSzPct val="75000"/>
              <a:buFont typeface="Symbol" charset="2"/>
              <a:buChar char=""/>
            </a:pPr>
            <a:r>
              <a:rPr lang="en-CH" sz="1400" b="0" strike="noStrike" spc="-1">
                <a:solidFill>
                  <a:schemeClr val="dk1"/>
                </a:solidFill>
                <a:latin typeface="Bierstadt"/>
              </a:rPr>
              <a:t>Second Outline Level</a:t>
            </a:r>
          </a:p>
          <a:p>
            <a:pPr marL="1296000" lvl="2" indent="-288000">
              <a:lnSpc>
                <a:spcPct val="110000"/>
              </a:lnSpc>
              <a:spcBef>
                <a:spcPts val="850"/>
              </a:spcBef>
              <a:buClr>
                <a:srgbClr val="000000"/>
              </a:buClr>
              <a:buSzPct val="45000"/>
              <a:buFont typeface="Wingdings" charset="2"/>
              <a:buChar char=""/>
            </a:pPr>
            <a:r>
              <a:rPr lang="en-CH" sz="1200" b="0" strike="noStrike" spc="-1">
                <a:solidFill>
                  <a:schemeClr val="dk1"/>
                </a:solidFill>
                <a:latin typeface="Bierstadt"/>
              </a:rPr>
              <a:t>Third Outline Level</a:t>
            </a:r>
          </a:p>
          <a:p>
            <a:pPr marL="1728000" lvl="3" indent="-216000">
              <a:lnSpc>
                <a:spcPct val="110000"/>
              </a:lnSpc>
              <a:spcBef>
                <a:spcPts val="567"/>
              </a:spcBef>
              <a:buClr>
                <a:srgbClr val="000000"/>
              </a:buClr>
              <a:buSzPct val="75000"/>
              <a:buFont typeface="Symbol" charset="2"/>
              <a:buChar char=""/>
            </a:pPr>
            <a:r>
              <a:rPr lang="en-CH" sz="1200" b="0" strike="noStrike" spc="-1">
                <a:solidFill>
                  <a:schemeClr val="dk1"/>
                </a:solidFill>
                <a:latin typeface="Bierstadt"/>
              </a:rPr>
              <a:t>Fourth Outline Level</a:t>
            </a:r>
          </a:p>
          <a:p>
            <a:pPr marL="2160000" lvl="4" indent="-216000">
              <a:lnSpc>
                <a:spcPct val="110000"/>
              </a:lnSpc>
              <a:spcBef>
                <a:spcPts val="283"/>
              </a:spcBef>
              <a:buClr>
                <a:srgbClr val="000000"/>
              </a:buClr>
              <a:buSzPct val="45000"/>
              <a:buFont typeface="Wingdings" charset="2"/>
              <a:buChar char=""/>
            </a:pPr>
            <a:r>
              <a:rPr lang="en-CH" sz="2000" b="0" strike="noStrike" spc="-1">
                <a:solidFill>
                  <a:schemeClr val="dk1"/>
                </a:solidFill>
                <a:latin typeface="Bierstadt"/>
              </a:rPr>
              <a:t>Fifth Outline Level</a:t>
            </a:r>
          </a:p>
          <a:p>
            <a:pPr marL="2592000" lvl="5" indent="-216000">
              <a:lnSpc>
                <a:spcPct val="110000"/>
              </a:lnSpc>
              <a:spcBef>
                <a:spcPts val="283"/>
              </a:spcBef>
              <a:buClr>
                <a:srgbClr val="000000"/>
              </a:buClr>
              <a:buSzPct val="45000"/>
              <a:buFont typeface="Wingdings" charset="2"/>
              <a:buChar char=""/>
            </a:pPr>
            <a:r>
              <a:rPr lang="en-CH" sz="2000" b="0" strike="noStrike" spc="-1">
                <a:solidFill>
                  <a:schemeClr val="dk1"/>
                </a:solidFill>
                <a:latin typeface="Bierstadt"/>
              </a:rPr>
              <a:t>Sixth Outline Level</a:t>
            </a:r>
          </a:p>
          <a:p>
            <a:pPr marL="3024000" lvl="6" indent="-216000">
              <a:lnSpc>
                <a:spcPct val="110000"/>
              </a:lnSpc>
              <a:spcBef>
                <a:spcPts val="283"/>
              </a:spcBef>
              <a:buClr>
                <a:srgbClr val="000000"/>
              </a:buClr>
              <a:buSzPct val="45000"/>
              <a:buFont typeface="Wingdings" charset="2"/>
              <a:buChar char=""/>
            </a:pPr>
            <a:r>
              <a:rPr lang="en-CH" sz="2000" b="0" strike="noStrike" spc="-1">
                <a:solidFill>
                  <a:schemeClr val="dk1"/>
                </a:solidFill>
                <a:latin typeface="Bierstad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67" name="PlaceHolder 1"/>
          <p:cNvSpPr>
            <a:spLocks noGrp="1"/>
          </p:cNvSpPr>
          <p:nvPr>
            <p:ph type="title"/>
          </p:nvPr>
        </p:nvSpPr>
        <p:spPr>
          <a:xfrm>
            <a:off x="521280" y="978480"/>
            <a:ext cx="5019840" cy="245952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68" name="PlaceHolder 2"/>
          <p:cNvSpPr>
            <a:spLocks noGrp="1"/>
          </p:cNvSpPr>
          <p:nvPr>
            <p:ph type="body"/>
          </p:nvPr>
        </p:nvSpPr>
        <p:spPr>
          <a:xfrm>
            <a:off x="6519600" y="987480"/>
            <a:ext cx="5166000" cy="5357880"/>
          </a:xfrm>
          <a:prstGeom prst="rect">
            <a:avLst/>
          </a:prstGeom>
          <a:noFill/>
          <a:ln w="0">
            <a:noFill/>
          </a:ln>
        </p:spPr>
        <p:txBody>
          <a:bodyPr lIns="91440" tIns="45720" rIns="91440" bIns="45720" anchor="t">
            <a:normAutofit/>
          </a:bodyPr>
          <a:lstStyle/>
          <a:p>
            <a:pPr marL="228600" indent="-228600" defTabSz="914400">
              <a:lnSpc>
                <a:spcPct val="110000"/>
              </a:lnSpc>
              <a:spcBef>
                <a:spcPts val="1001"/>
              </a:spcBef>
              <a:buClr>
                <a:srgbClr val="000000"/>
              </a:buClr>
              <a:buFont typeface="Arial"/>
              <a:buChar char="•"/>
            </a:pPr>
            <a:r>
              <a:rPr lang="en-US" sz="2000" b="0" strike="noStrike" spc="-1">
                <a:solidFill>
                  <a:schemeClr val="dk1"/>
                </a:solidFill>
                <a:latin typeface="Bierstadt"/>
              </a:rPr>
              <a:t>Click to edit Master text styles</a:t>
            </a:r>
            <a:endParaRPr lang="en-CH" sz="20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800" b="0" strike="noStrike" spc="-1">
                <a:solidFill>
                  <a:schemeClr val="dk1"/>
                </a:solidFill>
                <a:latin typeface="Bierstadt"/>
              </a:rPr>
              <a:t>Second level</a:t>
            </a:r>
            <a:endParaRPr lang="en-CH" sz="18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Third level</a:t>
            </a:r>
            <a:endParaRPr lang="en-CH" sz="16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Fourth level</a:t>
            </a:r>
            <a:endParaRPr lang="en-CH" sz="14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Fifth level</a:t>
            </a:r>
            <a:endParaRPr lang="en-CH" sz="1400" b="0" strike="noStrike" spc="-1">
              <a:solidFill>
                <a:schemeClr val="dk1"/>
              </a:solidFill>
              <a:latin typeface="Bierstadt"/>
            </a:endParaRPr>
          </a:p>
        </p:txBody>
      </p:sp>
      <p:sp>
        <p:nvSpPr>
          <p:cNvPr id="69" name="PlaceHolder 3"/>
          <p:cNvSpPr>
            <a:spLocks noGrp="1"/>
          </p:cNvSpPr>
          <p:nvPr>
            <p:ph type="body"/>
          </p:nvPr>
        </p:nvSpPr>
        <p:spPr>
          <a:xfrm>
            <a:off x="521280" y="3575160"/>
            <a:ext cx="5019840" cy="2770200"/>
          </a:xfrm>
          <a:prstGeom prst="rect">
            <a:avLst/>
          </a:prstGeom>
          <a:noFill/>
          <a:ln w="0">
            <a:noFill/>
          </a:ln>
        </p:spPr>
        <p:txBody>
          <a:bodyPr lIns="91440" tIns="45720" rIns="91440" bIns="45720" anchor="t">
            <a:normAutofit/>
          </a:bodyPr>
          <a:lstStyle/>
          <a:p>
            <a:pPr indent="0" defTabSz="914400">
              <a:lnSpc>
                <a:spcPct val="110000"/>
              </a:lnSpc>
              <a:spcBef>
                <a:spcPts val="1001"/>
              </a:spcBef>
              <a:buNone/>
              <a:tabLst>
                <a:tab pos="0" algn="l"/>
              </a:tabLst>
            </a:pPr>
            <a:r>
              <a:rPr lang="en-US" sz="2200" b="0" i="1" strike="noStrike" spc="-1">
                <a:solidFill>
                  <a:schemeClr val="dk1"/>
                </a:solidFill>
                <a:latin typeface="Bierstadt"/>
              </a:rPr>
              <a:t>Click to edit Master text styles</a:t>
            </a:r>
            <a:endParaRPr lang="en-CH" sz="2200" b="0" strike="noStrike" spc="-1">
              <a:solidFill>
                <a:schemeClr val="dk1"/>
              </a:solidFill>
              <a:latin typeface="Bierstadt"/>
            </a:endParaRPr>
          </a:p>
        </p:txBody>
      </p:sp>
      <p:sp>
        <p:nvSpPr>
          <p:cNvPr id="70" name="PlaceHolder 4"/>
          <p:cNvSpPr>
            <a:spLocks noGrp="1"/>
          </p:cNvSpPr>
          <p:nvPr>
            <p:ph type="dt" idx="28"/>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71" name="PlaceHolder 5"/>
          <p:cNvSpPr>
            <a:spLocks noGrp="1"/>
          </p:cNvSpPr>
          <p:nvPr>
            <p:ph type="ftr" idx="29"/>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72" name="PlaceHolder 6"/>
          <p:cNvSpPr>
            <a:spLocks noGrp="1"/>
          </p:cNvSpPr>
          <p:nvPr>
            <p:ph type="sldNum" idx="30"/>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C9E03C5A-58C3-4100-A353-4908042F1FBB}"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74" name="PlaceHolder 1"/>
          <p:cNvSpPr>
            <a:spLocks noGrp="1"/>
          </p:cNvSpPr>
          <p:nvPr>
            <p:ph type="title"/>
          </p:nvPr>
        </p:nvSpPr>
        <p:spPr>
          <a:xfrm>
            <a:off x="521280" y="978480"/>
            <a:ext cx="5019840" cy="245952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75" name="PlaceHolder 2"/>
          <p:cNvSpPr>
            <a:spLocks noGrp="1"/>
          </p:cNvSpPr>
          <p:nvPr>
            <p:ph type="body"/>
          </p:nvPr>
        </p:nvSpPr>
        <p:spPr>
          <a:xfrm>
            <a:off x="6519600" y="987480"/>
            <a:ext cx="5166000" cy="5357880"/>
          </a:xfrm>
          <a:prstGeom prst="rect">
            <a:avLst/>
          </a:prstGeom>
          <a:noFill/>
          <a:ln w="0">
            <a:noFill/>
          </a:ln>
        </p:spPr>
        <p:txBody>
          <a:bodyPr lIns="90000" tIns="45000" rIns="90000" bIns="45000" anchor="t">
            <a:noAutofit/>
          </a:bodyPr>
          <a:lstStyle/>
          <a:p>
            <a:pPr marL="432000" indent="-324000">
              <a:lnSpc>
                <a:spcPct val="110000"/>
              </a:lnSpc>
              <a:spcBef>
                <a:spcPts val="1417"/>
              </a:spcBef>
              <a:buClr>
                <a:srgbClr val="000000"/>
              </a:buClr>
              <a:buSzPct val="45000"/>
              <a:buFont typeface="Wingdings" charset="2"/>
              <a:buChar char=""/>
            </a:pPr>
            <a:r>
              <a:rPr lang="en-CH" sz="3200" b="0" strike="noStrike" spc="-1">
                <a:solidFill>
                  <a:schemeClr val="dk1"/>
                </a:solidFill>
                <a:latin typeface="Bierstadt"/>
              </a:rPr>
              <a:t>Click to edit the outline text format</a:t>
            </a:r>
          </a:p>
          <a:p>
            <a:pPr marL="864000" lvl="1" indent="-324000">
              <a:lnSpc>
                <a:spcPct val="110000"/>
              </a:lnSpc>
              <a:spcBef>
                <a:spcPts val="1134"/>
              </a:spcBef>
              <a:buClr>
                <a:srgbClr val="000000"/>
              </a:buClr>
              <a:buSzPct val="75000"/>
              <a:buFont typeface="Symbol" charset="2"/>
              <a:buChar char=""/>
            </a:pPr>
            <a:r>
              <a:rPr lang="en-CH" sz="3200" b="0" strike="noStrike" spc="-1">
                <a:solidFill>
                  <a:schemeClr val="dk1"/>
                </a:solidFill>
                <a:latin typeface="Bierstadt"/>
              </a:rPr>
              <a:t>Second Outline Level</a:t>
            </a:r>
          </a:p>
          <a:p>
            <a:pPr marL="1296000" lvl="2" indent="-288000">
              <a:lnSpc>
                <a:spcPct val="110000"/>
              </a:lnSpc>
              <a:spcBef>
                <a:spcPts val="850"/>
              </a:spcBef>
              <a:buClr>
                <a:srgbClr val="000000"/>
              </a:buClr>
              <a:buSzPct val="45000"/>
              <a:buFont typeface="Wingdings" charset="2"/>
              <a:buChar char=""/>
            </a:pPr>
            <a:r>
              <a:rPr lang="en-CH" sz="3200" b="0" strike="noStrike" spc="-1">
                <a:solidFill>
                  <a:schemeClr val="dk1"/>
                </a:solidFill>
                <a:latin typeface="Bierstadt"/>
              </a:rPr>
              <a:t>Third Outline Level</a:t>
            </a:r>
          </a:p>
          <a:p>
            <a:pPr marL="1728000" lvl="3" indent="-216000">
              <a:lnSpc>
                <a:spcPct val="110000"/>
              </a:lnSpc>
              <a:spcBef>
                <a:spcPts val="567"/>
              </a:spcBef>
              <a:buClr>
                <a:srgbClr val="000000"/>
              </a:buClr>
              <a:buSzPct val="75000"/>
              <a:buFont typeface="Symbol" charset="2"/>
              <a:buChar char=""/>
            </a:pPr>
            <a:r>
              <a:rPr lang="en-CH" sz="3200" b="0" strike="noStrike" spc="-1">
                <a:solidFill>
                  <a:schemeClr val="dk1"/>
                </a:solidFill>
                <a:latin typeface="Bierstadt"/>
              </a:rPr>
              <a:t>Fourth Outline Level</a:t>
            </a:r>
          </a:p>
          <a:p>
            <a:pPr marL="2160000" lvl="4" indent="-216000">
              <a:lnSpc>
                <a:spcPct val="110000"/>
              </a:lnSpc>
              <a:spcBef>
                <a:spcPts val="283"/>
              </a:spcBef>
              <a:buClr>
                <a:srgbClr val="000000"/>
              </a:buClr>
              <a:buSzPct val="45000"/>
              <a:buFont typeface="Wingdings" charset="2"/>
              <a:buChar char=""/>
            </a:pPr>
            <a:r>
              <a:rPr lang="en-CH" sz="3200" b="0" strike="noStrike" spc="-1">
                <a:solidFill>
                  <a:schemeClr val="dk1"/>
                </a:solidFill>
                <a:latin typeface="Bierstadt"/>
              </a:rPr>
              <a:t>Fifth Outline Level</a:t>
            </a:r>
          </a:p>
          <a:p>
            <a:pPr marL="2592000" lvl="5" indent="-216000">
              <a:lnSpc>
                <a:spcPct val="110000"/>
              </a:lnSpc>
              <a:spcBef>
                <a:spcPts val="283"/>
              </a:spcBef>
              <a:buClr>
                <a:srgbClr val="000000"/>
              </a:buClr>
              <a:buSzPct val="45000"/>
              <a:buFont typeface="Wingdings" charset="2"/>
              <a:buChar char=""/>
            </a:pPr>
            <a:r>
              <a:rPr lang="en-CH" sz="3200" b="0" strike="noStrike" spc="-1">
                <a:solidFill>
                  <a:schemeClr val="dk1"/>
                </a:solidFill>
                <a:latin typeface="Bierstadt"/>
              </a:rPr>
              <a:t>Sixth Outline Level</a:t>
            </a:r>
          </a:p>
          <a:p>
            <a:pPr marL="3024000" lvl="6" indent="-216000">
              <a:lnSpc>
                <a:spcPct val="110000"/>
              </a:lnSpc>
              <a:spcBef>
                <a:spcPts val="283"/>
              </a:spcBef>
              <a:buClr>
                <a:srgbClr val="000000"/>
              </a:buClr>
              <a:buSzPct val="45000"/>
              <a:buFont typeface="Wingdings" charset="2"/>
              <a:buChar char=""/>
            </a:pPr>
            <a:r>
              <a:rPr lang="en-CH" sz="3200" b="0" strike="noStrike" spc="-1">
                <a:solidFill>
                  <a:schemeClr val="dk1"/>
                </a:solidFill>
                <a:latin typeface="Bierstadt"/>
              </a:rPr>
              <a:t>Seventh Outline Level</a:t>
            </a:r>
          </a:p>
        </p:txBody>
      </p:sp>
      <p:sp>
        <p:nvSpPr>
          <p:cNvPr id="76" name="PlaceHolder 3"/>
          <p:cNvSpPr>
            <a:spLocks noGrp="1"/>
          </p:cNvSpPr>
          <p:nvPr>
            <p:ph type="body"/>
          </p:nvPr>
        </p:nvSpPr>
        <p:spPr>
          <a:xfrm>
            <a:off x="521280" y="3575160"/>
            <a:ext cx="5019840" cy="2770200"/>
          </a:xfrm>
          <a:prstGeom prst="rect">
            <a:avLst/>
          </a:prstGeom>
          <a:noFill/>
          <a:ln w="0">
            <a:noFill/>
          </a:ln>
        </p:spPr>
        <p:txBody>
          <a:bodyPr lIns="91440" tIns="45720" rIns="91440" bIns="45720" anchor="t">
            <a:normAutofit/>
          </a:bodyPr>
          <a:lstStyle/>
          <a:p>
            <a:pPr indent="0" defTabSz="914400">
              <a:lnSpc>
                <a:spcPct val="110000"/>
              </a:lnSpc>
              <a:spcBef>
                <a:spcPts val="1001"/>
              </a:spcBef>
              <a:buNone/>
              <a:tabLst>
                <a:tab pos="0" algn="l"/>
              </a:tabLst>
            </a:pPr>
            <a:r>
              <a:rPr lang="en-US" sz="2200" b="0" i="1" strike="noStrike" spc="-1">
                <a:solidFill>
                  <a:schemeClr val="dk1"/>
                </a:solidFill>
                <a:latin typeface="Bierstadt"/>
              </a:rPr>
              <a:t>Click to edit Master text styles</a:t>
            </a:r>
            <a:endParaRPr lang="en-CH" sz="2200" b="0" strike="noStrike" spc="-1">
              <a:solidFill>
                <a:schemeClr val="dk1"/>
              </a:solidFill>
              <a:latin typeface="Bierstadt"/>
            </a:endParaRPr>
          </a:p>
        </p:txBody>
      </p:sp>
      <p:sp>
        <p:nvSpPr>
          <p:cNvPr id="77" name="PlaceHolder 4"/>
          <p:cNvSpPr>
            <a:spLocks noGrp="1"/>
          </p:cNvSpPr>
          <p:nvPr>
            <p:ph type="dt" idx="31"/>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78" name="PlaceHolder 5"/>
          <p:cNvSpPr>
            <a:spLocks noGrp="1"/>
          </p:cNvSpPr>
          <p:nvPr>
            <p:ph type="ftr" idx="32"/>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79" name="PlaceHolder 6"/>
          <p:cNvSpPr>
            <a:spLocks noGrp="1"/>
          </p:cNvSpPr>
          <p:nvPr>
            <p:ph type="sldNum" idx="33"/>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9A268E25-42B8-4B7A-9E9C-53845C24F71E}"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10"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11" name="PlaceHolder 2"/>
          <p:cNvSpPr>
            <a:spLocks noGrp="1"/>
          </p:cNvSpPr>
          <p:nvPr>
            <p:ph type="body"/>
          </p:nvPr>
        </p:nvSpPr>
        <p:spPr>
          <a:xfrm>
            <a:off x="521280" y="2578680"/>
            <a:ext cx="11155320" cy="3767040"/>
          </a:xfrm>
          <a:prstGeom prst="rect">
            <a:avLst/>
          </a:prstGeom>
          <a:noFill/>
          <a:ln w="0">
            <a:noFill/>
          </a:ln>
        </p:spPr>
        <p:txBody>
          <a:bodyPr vert="eaVert"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12" name="PlaceHolder 3"/>
          <p:cNvSpPr>
            <a:spLocks noGrp="1"/>
          </p:cNvSpPr>
          <p:nvPr>
            <p:ph type="dt" idx="4"/>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13" name="PlaceHolder 4"/>
          <p:cNvSpPr>
            <a:spLocks noGrp="1"/>
          </p:cNvSpPr>
          <p:nvPr>
            <p:ph type="ftr" idx="5"/>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14" name="PlaceHolder 5"/>
          <p:cNvSpPr>
            <a:spLocks noGrp="1"/>
          </p:cNvSpPr>
          <p:nvPr>
            <p:ph type="sldNum" idx="6"/>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D323DE36-9DB6-4791-8863-9E77BEFD30E2}"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16" name="PlaceHolder 1"/>
          <p:cNvSpPr>
            <a:spLocks noGrp="1"/>
          </p:cNvSpPr>
          <p:nvPr>
            <p:ph type="title"/>
          </p:nvPr>
        </p:nvSpPr>
        <p:spPr>
          <a:xfrm>
            <a:off x="8659440" y="978480"/>
            <a:ext cx="2550960" cy="5367240"/>
          </a:xfrm>
          <a:prstGeom prst="rect">
            <a:avLst/>
          </a:prstGeom>
          <a:noFill/>
          <a:ln w="0">
            <a:noFill/>
          </a:ln>
        </p:spPr>
        <p:txBody>
          <a:bodyPr vert="eaVert"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17" name="PlaceHolder 2"/>
          <p:cNvSpPr>
            <a:spLocks noGrp="1"/>
          </p:cNvSpPr>
          <p:nvPr>
            <p:ph type="body"/>
          </p:nvPr>
        </p:nvSpPr>
        <p:spPr>
          <a:xfrm>
            <a:off x="521280" y="978480"/>
            <a:ext cx="8009640" cy="5367240"/>
          </a:xfrm>
          <a:prstGeom prst="rect">
            <a:avLst/>
          </a:prstGeom>
          <a:noFill/>
          <a:ln w="0">
            <a:noFill/>
          </a:ln>
        </p:spPr>
        <p:txBody>
          <a:bodyPr vert="eaVert"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18" name="PlaceHolder 3"/>
          <p:cNvSpPr>
            <a:spLocks noGrp="1"/>
          </p:cNvSpPr>
          <p:nvPr>
            <p:ph type="dt" idx="7"/>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19" name="PlaceHolder 4"/>
          <p:cNvSpPr>
            <a:spLocks noGrp="1"/>
          </p:cNvSpPr>
          <p:nvPr>
            <p:ph type="ftr" idx="8"/>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20" name="PlaceHolder 5"/>
          <p:cNvSpPr>
            <a:spLocks noGrp="1"/>
          </p:cNvSpPr>
          <p:nvPr>
            <p:ph type="sldNum" idx="9"/>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44DDCBED-2EAB-4E6E-B7A7-59FAD70EF965}"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
        <p:nvSpPr>
          <p:cNvPr id="21" name="Rectangle 6"/>
          <p:cNvSpPr/>
          <p:nvPr/>
        </p:nvSpPr>
        <p:spPr>
          <a:xfrm rot="5400000">
            <a:off x="8936640" y="3584880"/>
            <a:ext cx="532548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23"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24" name="PlaceHolder 2"/>
          <p:cNvSpPr>
            <a:spLocks noGrp="1"/>
          </p:cNvSpPr>
          <p:nvPr>
            <p:ph type="body"/>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25" name="PlaceHolder 3"/>
          <p:cNvSpPr>
            <a:spLocks noGrp="1"/>
          </p:cNvSpPr>
          <p:nvPr>
            <p:ph type="dt" idx="10"/>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26" name="PlaceHolder 4"/>
          <p:cNvSpPr>
            <a:spLocks noGrp="1"/>
          </p:cNvSpPr>
          <p:nvPr>
            <p:ph type="ftr" idx="11"/>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27" name="PlaceHolder 5"/>
          <p:cNvSpPr>
            <a:spLocks noGrp="1"/>
          </p:cNvSpPr>
          <p:nvPr>
            <p:ph type="sldNum" idx="12"/>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325553B9-594B-4BA9-BA15-C36E70DBF8D0}"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31" name="PlaceHolder 1"/>
          <p:cNvSpPr>
            <a:spLocks noGrp="1"/>
          </p:cNvSpPr>
          <p:nvPr>
            <p:ph type="title"/>
          </p:nvPr>
        </p:nvSpPr>
        <p:spPr>
          <a:xfrm>
            <a:off x="521280" y="978480"/>
            <a:ext cx="5019840" cy="4288320"/>
          </a:xfrm>
          <a:prstGeom prst="rect">
            <a:avLst/>
          </a:prstGeom>
          <a:noFill/>
          <a:ln w="0">
            <a:noFill/>
          </a:ln>
        </p:spPr>
        <p:txBody>
          <a:bodyPr lIns="91440" tIns="45720" rIns="91440" bIns="45720" anchor="t">
            <a:normAutofit/>
          </a:bodyPr>
          <a:lstStyle/>
          <a:p>
            <a:pPr indent="0" defTabSz="914400">
              <a:lnSpc>
                <a:spcPct val="100000"/>
              </a:lnSpc>
              <a:buNone/>
            </a:pPr>
            <a:r>
              <a:rPr lang="en-US" sz="5400" b="1" strike="noStrike" spc="-1">
                <a:solidFill>
                  <a:schemeClr val="dk1"/>
                </a:solidFill>
                <a:latin typeface="Bierstadt"/>
              </a:rPr>
              <a:t>Click to edit Master title style</a:t>
            </a:r>
            <a:endParaRPr lang="en-CH" sz="5400" b="0" strike="noStrike" spc="-1">
              <a:solidFill>
                <a:schemeClr val="dk1"/>
              </a:solidFill>
              <a:latin typeface="Bierstadt"/>
            </a:endParaRPr>
          </a:p>
        </p:txBody>
      </p:sp>
      <p:sp>
        <p:nvSpPr>
          <p:cNvPr id="32" name="PlaceHolder 2"/>
          <p:cNvSpPr>
            <a:spLocks noGrp="1"/>
          </p:cNvSpPr>
          <p:nvPr>
            <p:ph type="body"/>
          </p:nvPr>
        </p:nvSpPr>
        <p:spPr>
          <a:xfrm>
            <a:off x="521280" y="5266800"/>
            <a:ext cx="5019840" cy="1087920"/>
          </a:xfrm>
          <a:prstGeom prst="rect">
            <a:avLst/>
          </a:prstGeom>
          <a:noFill/>
          <a:ln w="0">
            <a:noFill/>
          </a:ln>
        </p:spPr>
        <p:txBody>
          <a:bodyPr lIns="91440" tIns="45720" rIns="91440" bIns="45720" anchor="b">
            <a:normAutofit/>
          </a:bodyPr>
          <a:lstStyle/>
          <a:p>
            <a:pPr indent="0" defTabSz="914400">
              <a:lnSpc>
                <a:spcPct val="110000"/>
              </a:lnSpc>
              <a:spcBef>
                <a:spcPts val="1001"/>
              </a:spcBef>
              <a:buNone/>
              <a:tabLst>
                <a:tab pos="0" algn="l"/>
              </a:tabLst>
            </a:pPr>
            <a:r>
              <a:rPr lang="en-US" sz="2200" b="0" i="1" strike="noStrike" spc="-1">
                <a:solidFill>
                  <a:schemeClr val="dk1">
                    <a:tint val="82000"/>
                  </a:schemeClr>
                </a:solidFill>
                <a:latin typeface="Bierstadt"/>
              </a:rPr>
              <a:t>Click to edit Master text styles</a:t>
            </a:r>
            <a:endParaRPr lang="en-CH" sz="2200" b="0" strike="noStrike" spc="-1">
              <a:solidFill>
                <a:schemeClr val="dk1"/>
              </a:solidFill>
              <a:latin typeface="Bierstadt"/>
            </a:endParaRPr>
          </a:p>
        </p:txBody>
      </p:sp>
      <p:sp>
        <p:nvSpPr>
          <p:cNvPr id="33" name="PlaceHolder 3"/>
          <p:cNvSpPr>
            <a:spLocks noGrp="1"/>
          </p:cNvSpPr>
          <p:nvPr>
            <p:ph type="dt" idx="13"/>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34" name="PlaceHolder 4"/>
          <p:cNvSpPr>
            <a:spLocks noGrp="1"/>
          </p:cNvSpPr>
          <p:nvPr>
            <p:ph type="ftr" idx="14"/>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35" name="PlaceHolder 5"/>
          <p:cNvSpPr>
            <a:spLocks noGrp="1"/>
          </p:cNvSpPr>
          <p:nvPr>
            <p:ph type="sldNum" idx="15"/>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5FF06D1F-3F64-4A76-B123-BEB1B1848F6C}"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
        <p:nvSpPr>
          <p:cNvPr id="36"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38"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39" name="PlaceHolder 2"/>
          <p:cNvSpPr>
            <a:spLocks noGrp="1"/>
          </p:cNvSpPr>
          <p:nvPr>
            <p:ph type="body"/>
          </p:nvPr>
        </p:nvSpPr>
        <p:spPr>
          <a:xfrm>
            <a:off x="521280" y="2578680"/>
            <a:ext cx="516600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40" name="PlaceHolder 3"/>
          <p:cNvSpPr>
            <a:spLocks noGrp="1"/>
          </p:cNvSpPr>
          <p:nvPr>
            <p:ph type="body"/>
          </p:nvPr>
        </p:nvSpPr>
        <p:spPr>
          <a:xfrm>
            <a:off x="6519600" y="2578680"/>
            <a:ext cx="516600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41" name="PlaceHolder 4"/>
          <p:cNvSpPr>
            <a:spLocks noGrp="1"/>
          </p:cNvSpPr>
          <p:nvPr>
            <p:ph type="dt" idx="16"/>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42" name="PlaceHolder 5"/>
          <p:cNvSpPr>
            <a:spLocks noGrp="1"/>
          </p:cNvSpPr>
          <p:nvPr>
            <p:ph type="ftr" idx="17"/>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43" name="PlaceHolder 6"/>
          <p:cNvSpPr>
            <a:spLocks noGrp="1"/>
          </p:cNvSpPr>
          <p:nvPr>
            <p:ph type="sldNum" idx="18"/>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0A4D18F9-5D47-4EE4-8906-2B9A1EF4178C}"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48" name="PlaceHolder 1"/>
          <p:cNvSpPr>
            <a:spLocks noGrp="1"/>
          </p:cNvSpPr>
          <p:nvPr>
            <p:ph type="title"/>
          </p:nvPr>
        </p:nvSpPr>
        <p:spPr>
          <a:xfrm>
            <a:off x="521280" y="978480"/>
            <a:ext cx="11164320" cy="121572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49" name="PlaceHolder 2"/>
          <p:cNvSpPr>
            <a:spLocks noGrp="1"/>
          </p:cNvSpPr>
          <p:nvPr>
            <p:ph type="body"/>
          </p:nvPr>
        </p:nvSpPr>
        <p:spPr>
          <a:xfrm>
            <a:off x="521280" y="2340720"/>
            <a:ext cx="5166000" cy="658080"/>
          </a:xfrm>
          <a:prstGeom prst="rect">
            <a:avLst/>
          </a:prstGeom>
          <a:noFill/>
          <a:ln w="0">
            <a:noFill/>
          </a:ln>
        </p:spPr>
        <p:txBody>
          <a:bodyPr lIns="91440" tIns="45720" rIns="91440" bIns="45720" anchor="b">
            <a:normAutofit/>
          </a:bodyPr>
          <a:lstStyle/>
          <a:p>
            <a:pPr indent="0" defTabSz="914400">
              <a:lnSpc>
                <a:spcPct val="110000"/>
              </a:lnSpc>
              <a:spcBef>
                <a:spcPts val="1001"/>
              </a:spcBef>
              <a:buNone/>
              <a:tabLst>
                <a:tab pos="0" algn="l"/>
              </a:tabLst>
            </a:pPr>
            <a:r>
              <a:rPr lang="en-US" sz="2200" b="0" i="1" strike="noStrike" spc="-1">
                <a:solidFill>
                  <a:schemeClr val="dk1"/>
                </a:solidFill>
                <a:latin typeface="Bierstadt"/>
              </a:rPr>
              <a:t>Click to edit Master text styles</a:t>
            </a:r>
            <a:endParaRPr lang="en-CH" sz="2200" b="0" strike="noStrike" spc="-1">
              <a:solidFill>
                <a:schemeClr val="dk1"/>
              </a:solidFill>
              <a:latin typeface="Bierstadt"/>
            </a:endParaRPr>
          </a:p>
        </p:txBody>
      </p:sp>
      <p:sp>
        <p:nvSpPr>
          <p:cNvPr id="50" name="PlaceHolder 3"/>
          <p:cNvSpPr>
            <a:spLocks noGrp="1"/>
          </p:cNvSpPr>
          <p:nvPr>
            <p:ph type="body"/>
          </p:nvPr>
        </p:nvSpPr>
        <p:spPr>
          <a:xfrm>
            <a:off x="521280" y="3035880"/>
            <a:ext cx="5166000" cy="33098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51" name="PlaceHolder 4"/>
          <p:cNvSpPr>
            <a:spLocks noGrp="1"/>
          </p:cNvSpPr>
          <p:nvPr>
            <p:ph type="body"/>
          </p:nvPr>
        </p:nvSpPr>
        <p:spPr>
          <a:xfrm>
            <a:off x="6519600" y="2340720"/>
            <a:ext cx="5166000" cy="658080"/>
          </a:xfrm>
          <a:prstGeom prst="rect">
            <a:avLst/>
          </a:prstGeom>
          <a:noFill/>
          <a:ln w="0">
            <a:noFill/>
          </a:ln>
        </p:spPr>
        <p:txBody>
          <a:bodyPr lIns="91440" tIns="45720" rIns="91440" bIns="45720" anchor="b">
            <a:normAutofit/>
          </a:bodyPr>
          <a:lstStyle/>
          <a:p>
            <a:pPr indent="0" defTabSz="914400">
              <a:lnSpc>
                <a:spcPct val="110000"/>
              </a:lnSpc>
              <a:spcBef>
                <a:spcPts val="1001"/>
              </a:spcBef>
              <a:buNone/>
              <a:tabLst>
                <a:tab pos="0" algn="l"/>
              </a:tabLst>
            </a:pPr>
            <a:r>
              <a:rPr lang="en-US" sz="2200" b="0" i="1" strike="noStrike" spc="-1">
                <a:solidFill>
                  <a:schemeClr val="dk1"/>
                </a:solidFill>
                <a:latin typeface="Bierstadt"/>
              </a:rPr>
              <a:t>Click to edit Master text styles</a:t>
            </a:r>
            <a:endParaRPr lang="en-CH" sz="2200" b="0" strike="noStrike" spc="-1">
              <a:solidFill>
                <a:schemeClr val="dk1"/>
              </a:solidFill>
              <a:latin typeface="Bierstadt"/>
            </a:endParaRPr>
          </a:p>
        </p:txBody>
      </p:sp>
      <p:sp>
        <p:nvSpPr>
          <p:cNvPr id="52" name="PlaceHolder 5"/>
          <p:cNvSpPr>
            <a:spLocks noGrp="1"/>
          </p:cNvSpPr>
          <p:nvPr>
            <p:ph type="body"/>
          </p:nvPr>
        </p:nvSpPr>
        <p:spPr>
          <a:xfrm>
            <a:off x="6519600" y="3035880"/>
            <a:ext cx="5166000" cy="33098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US" sz="1800" b="0" strike="noStrike" spc="-1">
                <a:solidFill>
                  <a:schemeClr val="dk1"/>
                </a:solidFill>
                <a:latin typeface="Bierstadt"/>
              </a:rPr>
              <a:t>Click to edit Master text styles</a:t>
            </a:r>
            <a:endParaRPr lang="en-CH" sz="1800" b="0" strike="noStrike" spc="-1">
              <a:solidFill>
                <a:schemeClr val="dk1"/>
              </a:solidFill>
              <a:latin typeface="Bierstadt"/>
            </a:endParaRPr>
          </a:p>
          <a:p>
            <a:pPr marL="685800" lvl="1" indent="-228600" defTabSz="914400">
              <a:lnSpc>
                <a:spcPct val="110000"/>
              </a:lnSpc>
              <a:spcBef>
                <a:spcPts val="499"/>
              </a:spcBef>
              <a:buClr>
                <a:srgbClr val="000000"/>
              </a:buClr>
              <a:buFont typeface="Arial"/>
              <a:buChar char="•"/>
            </a:pPr>
            <a:r>
              <a:rPr lang="en-US" sz="1600" b="0" strike="noStrike" spc="-1">
                <a:solidFill>
                  <a:schemeClr val="dk1"/>
                </a:solidFill>
                <a:latin typeface="Bierstadt"/>
              </a:rPr>
              <a:t>Second level</a:t>
            </a:r>
            <a:endParaRPr lang="en-CH" sz="1600" b="0" strike="noStrike" spc="-1">
              <a:solidFill>
                <a:schemeClr val="dk1"/>
              </a:solidFill>
              <a:latin typeface="Bierstadt"/>
            </a:endParaRPr>
          </a:p>
          <a:p>
            <a:pPr marL="1143000" lvl="2" indent="-228600" defTabSz="914400">
              <a:lnSpc>
                <a:spcPct val="110000"/>
              </a:lnSpc>
              <a:spcBef>
                <a:spcPts val="499"/>
              </a:spcBef>
              <a:buClr>
                <a:srgbClr val="000000"/>
              </a:buClr>
              <a:buFont typeface="Arial"/>
              <a:buChar char="•"/>
            </a:pPr>
            <a:r>
              <a:rPr lang="en-US" sz="1400" b="0" strike="noStrike" spc="-1">
                <a:solidFill>
                  <a:schemeClr val="dk1"/>
                </a:solidFill>
                <a:latin typeface="Bierstadt"/>
              </a:rPr>
              <a:t>Third level</a:t>
            </a:r>
            <a:endParaRPr lang="en-CH" sz="1400" b="0" strike="noStrike" spc="-1">
              <a:solidFill>
                <a:schemeClr val="dk1"/>
              </a:solidFill>
              <a:latin typeface="Bierstadt"/>
            </a:endParaRPr>
          </a:p>
          <a:p>
            <a:pPr marL="1600200" lvl="3"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Fourth level</a:t>
            </a:r>
            <a:endParaRPr lang="en-CH" sz="1200" b="0" strike="noStrike" spc="-1">
              <a:solidFill>
                <a:schemeClr val="dk1"/>
              </a:solidFill>
              <a:latin typeface="Bierstadt"/>
            </a:endParaRPr>
          </a:p>
          <a:p>
            <a:pPr marL="2057400" lvl="4" indent="-228600" defTabSz="914400">
              <a:lnSpc>
                <a:spcPct val="110000"/>
              </a:lnSpc>
              <a:spcBef>
                <a:spcPts val="499"/>
              </a:spcBef>
              <a:buClr>
                <a:srgbClr val="000000"/>
              </a:buClr>
              <a:buFont typeface="Arial"/>
              <a:buChar char="•"/>
            </a:pPr>
            <a:r>
              <a:rPr lang="en-US" sz="1200" b="0" strike="noStrike" spc="-1">
                <a:solidFill>
                  <a:schemeClr val="dk1"/>
                </a:solidFill>
                <a:latin typeface="Bierstadt"/>
              </a:rPr>
              <a:t>Fifth level</a:t>
            </a:r>
            <a:endParaRPr lang="en-CH" sz="1200" b="0" strike="noStrike" spc="-1">
              <a:solidFill>
                <a:schemeClr val="dk1"/>
              </a:solidFill>
              <a:latin typeface="Bierstadt"/>
            </a:endParaRPr>
          </a:p>
        </p:txBody>
      </p:sp>
      <p:sp>
        <p:nvSpPr>
          <p:cNvPr id="53" name="PlaceHolder 6"/>
          <p:cNvSpPr>
            <a:spLocks noGrp="1"/>
          </p:cNvSpPr>
          <p:nvPr>
            <p:ph type="dt" idx="19"/>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54" name="PlaceHolder 7"/>
          <p:cNvSpPr>
            <a:spLocks noGrp="1"/>
          </p:cNvSpPr>
          <p:nvPr>
            <p:ph type="ftr" idx="20"/>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55" name="PlaceHolder 8"/>
          <p:cNvSpPr>
            <a:spLocks noGrp="1"/>
          </p:cNvSpPr>
          <p:nvPr>
            <p:ph type="sldNum" idx="21"/>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A51667A1-B33D-4B34-A7E5-F7EB894A410C}"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57"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US" sz="4400" b="1" strike="noStrike" spc="-1">
                <a:solidFill>
                  <a:schemeClr val="dk1"/>
                </a:solidFill>
                <a:latin typeface="Bierstadt"/>
              </a:rPr>
              <a:t>Click to edit Master title style</a:t>
            </a:r>
            <a:endParaRPr lang="en-CH" sz="4400" b="0" strike="noStrike" spc="-1">
              <a:solidFill>
                <a:schemeClr val="dk1"/>
              </a:solidFill>
              <a:latin typeface="Bierstadt"/>
            </a:endParaRPr>
          </a:p>
        </p:txBody>
      </p:sp>
      <p:sp>
        <p:nvSpPr>
          <p:cNvPr id="58" name="PlaceHolder 2"/>
          <p:cNvSpPr>
            <a:spLocks noGrp="1"/>
          </p:cNvSpPr>
          <p:nvPr>
            <p:ph type="dt" idx="22"/>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59" name="PlaceHolder 3"/>
          <p:cNvSpPr>
            <a:spLocks noGrp="1"/>
          </p:cNvSpPr>
          <p:nvPr>
            <p:ph type="ftr" idx="23"/>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60" name="PlaceHolder 4"/>
          <p:cNvSpPr>
            <a:spLocks noGrp="1"/>
          </p:cNvSpPr>
          <p:nvPr>
            <p:ph type="sldNum" idx="24"/>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3B86B09E-71E7-47F9-BF46-C38925F90B2D}"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cxn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63" name="PlaceHolder 1"/>
          <p:cNvSpPr>
            <a:spLocks noGrp="1"/>
          </p:cNvSpPr>
          <p:nvPr>
            <p:ph type="dt" idx="25"/>
          </p:nvPr>
        </p:nvSpPr>
        <p:spPr>
          <a:xfrm>
            <a:off x="521280" y="641916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900" b="0" strike="noStrike" spc="-1">
                <a:solidFill>
                  <a:schemeClr val="dk1"/>
                </a:solidFill>
                <a:latin typeface="Bierstadt"/>
              </a:defRPr>
            </a:lvl1pPr>
          </a:lstStyle>
          <a:p>
            <a:pPr indent="0" defTabSz="914400">
              <a:lnSpc>
                <a:spcPct val="100000"/>
              </a:lnSpc>
              <a:buNone/>
            </a:pPr>
            <a:r>
              <a:rPr lang="en-US" sz="900" b="0" strike="noStrike" spc="-1">
                <a:solidFill>
                  <a:schemeClr val="dk1"/>
                </a:solidFill>
                <a:latin typeface="Bierstadt"/>
              </a:rPr>
              <a:t>&lt;date/time&gt;</a:t>
            </a:r>
            <a:endParaRPr lang="en-GB" sz="900" b="0" strike="noStrike" spc="-1">
              <a:solidFill>
                <a:srgbClr val="000000"/>
              </a:solidFill>
              <a:latin typeface="Times New Roman"/>
            </a:endParaRPr>
          </a:p>
        </p:txBody>
      </p:sp>
      <p:sp>
        <p:nvSpPr>
          <p:cNvPr id="64" name="PlaceHolder 2"/>
          <p:cNvSpPr>
            <a:spLocks noGrp="1"/>
          </p:cNvSpPr>
          <p:nvPr>
            <p:ph type="ftr" idx="26"/>
          </p:nvPr>
        </p:nvSpPr>
        <p:spPr>
          <a:xfrm>
            <a:off x="521280" y="100440"/>
            <a:ext cx="4114440" cy="364680"/>
          </a:xfrm>
          <a:prstGeom prst="rect">
            <a:avLst/>
          </a:prstGeom>
          <a:noFill/>
          <a:ln w="0">
            <a:noFill/>
          </a:ln>
        </p:spPr>
        <p:txBody>
          <a:bodyPr lIns="91440" tIns="45720" rIns="91440" bIns="45720" anchor="ctr">
            <a:noAutofit/>
          </a:bodyPr>
          <a:lstStyle>
            <a:lvl1pPr indent="0" algn="ctr">
              <a:buNone/>
              <a:defRPr lang="en-GB" sz="1400" b="0" strike="noStrike" spc="-1">
                <a:solidFill>
                  <a:srgbClr val="000000"/>
                </a:solidFill>
                <a:latin typeface="Times New Roman"/>
              </a:defRPr>
            </a:lvl1pPr>
          </a:lstStyle>
          <a:p>
            <a:pPr indent="0" algn="ctr">
              <a:buNone/>
            </a:pPr>
            <a:r>
              <a:rPr lang="en-GB" sz="1400" b="0" strike="noStrike" spc="-1">
                <a:solidFill>
                  <a:srgbClr val="000000"/>
                </a:solidFill>
                <a:latin typeface="Times New Roman"/>
              </a:rPr>
              <a:t>&lt;footer&gt;</a:t>
            </a:r>
          </a:p>
        </p:txBody>
      </p:sp>
      <p:sp>
        <p:nvSpPr>
          <p:cNvPr id="65" name="PlaceHolder 3"/>
          <p:cNvSpPr>
            <a:spLocks noGrp="1"/>
          </p:cNvSpPr>
          <p:nvPr>
            <p:ph type="sldNum" idx="27"/>
          </p:nvPr>
        </p:nvSpPr>
        <p:spPr>
          <a:xfrm>
            <a:off x="11457360" y="6419160"/>
            <a:ext cx="639720" cy="364680"/>
          </a:xfrm>
          <a:prstGeom prst="rect">
            <a:avLst/>
          </a:prstGeom>
          <a:noFill/>
          <a:ln w="0">
            <a:noFill/>
          </a:ln>
        </p:spPr>
        <p:txBody>
          <a:bodyPr lIns="91440" tIns="45720" rIns="91440" bIns="45720" anchor="ctr">
            <a:noAutofit/>
          </a:bodyPr>
          <a:lstStyle>
            <a:lvl1pPr indent="0" algn="r" defTabSz="914400">
              <a:lnSpc>
                <a:spcPct val="100000"/>
              </a:lnSpc>
              <a:buNone/>
              <a:defRPr lang="en-US" sz="900" b="0" strike="noStrike" spc="-1">
                <a:solidFill>
                  <a:schemeClr val="dk1"/>
                </a:solidFill>
                <a:latin typeface="Bierstadt"/>
              </a:defRPr>
            </a:lvl1pPr>
          </a:lstStyle>
          <a:p>
            <a:pPr indent="0" algn="r" defTabSz="914400">
              <a:lnSpc>
                <a:spcPct val="100000"/>
              </a:lnSpc>
              <a:buNone/>
            </a:pPr>
            <a:fld id="{77258F0E-C8F9-473E-8ED6-2838BCAC1FEB}" type="slidenum">
              <a:rPr lang="en-US" sz="900" b="0" strike="noStrike" spc="-1">
                <a:solidFill>
                  <a:schemeClr val="dk1"/>
                </a:solidFill>
                <a:latin typeface="Bierstadt"/>
              </a:rPr>
              <a:t>‹#›</a:t>
            </a:fld>
            <a:endParaRPr lang="en-GB"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80" name="Rectangle 1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pic>
        <p:nvPicPr>
          <p:cNvPr id="81" name="Picture 3" descr="Network connection abstract against a white background"/>
          <p:cNvPicPr/>
          <p:nvPr/>
        </p:nvPicPr>
        <p:blipFill>
          <a:blip r:embed="rId2"/>
          <a:srcRect t="15708" r="-2"/>
          <a:stretch/>
        </p:blipFill>
        <p:spPr>
          <a:xfrm>
            <a:off x="0" y="0"/>
            <a:ext cx="12188520" cy="6857640"/>
          </a:xfrm>
          <a:prstGeom prst="rect">
            <a:avLst/>
          </a:prstGeom>
          <a:ln w="0">
            <a:noFill/>
          </a:ln>
        </p:spPr>
      </p:pic>
      <p:sp>
        <p:nvSpPr>
          <p:cNvPr id="82" name="Rectangle 17">
            <a:extLst>
              <a:ext uri="{C183D7F6-B498-43B3-948B-1728B52AA6E4}">
                <adec:decorative xmlns:adec="http://schemas.microsoft.com/office/drawing/2017/decorative" val="1"/>
              </a:ext>
            </a:extLst>
          </p:cNvPr>
          <p:cNvSpPr/>
          <p:nvPr/>
        </p:nvSpPr>
        <p:spPr>
          <a:xfrm rot="16200000">
            <a:off x="389160" y="-388800"/>
            <a:ext cx="6857640" cy="7635960"/>
          </a:xfrm>
          <a:prstGeom prst="rect">
            <a:avLst/>
          </a:prstGeom>
          <a:gradFill rotWithShape="0">
            <a:gsLst>
              <a:gs pos="0">
                <a:srgbClr val="FFFFFF"/>
              </a:gs>
              <a:gs pos="0">
                <a:srgbClr val="000000">
                  <a:alpha val="70000"/>
                </a:srgbClr>
              </a:gs>
              <a:gs pos="100000">
                <a:srgbClr val="000000">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83" name="Rectangle 19">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84" name="Rectangle 21">
            <a:extLst>
              <a:ext uri="{C183D7F6-B498-43B3-948B-1728B52AA6E4}">
                <adec:decorative xmlns:adec="http://schemas.microsoft.com/office/drawing/2017/decorative" val="1"/>
              </a:ext>
            </a:extLst>
          </p:cNvPr>
          <p:cNvSpPr/>
          <p:nvPr/>
        </p:nvSpPr>
        <p:spPr>
          <a:xfrm rot="10800000">
            <a:off x="1800" y="3205800"/>
            <a:ext cx="12188520" cy="3651840"/>
          </a:xfrm>
          <a:prstGeom prst="rect">
            <a:avLst/>
          </a:prstGeom>
          <a:gradFill rotWithShape="0">
            <a:gsLst>
              <a:gs pos="0">
                <a:srgbClr val="FFFFFF"/>
              </a:gs>
              <a:gs pos="0">
                <a:srgbClr val="000000">
                  <a:alpha val="70000"/>
                </a:srgbClr>
              </a:gs>
              <a:gs pos="100000">
                <a:srgbClr val="000000">
                  <a:alpha val="0"/>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Bierstadt"/>
            </a:endParaRPr>
          </a:p>
        </p:txBody>
      </p:sp>
      <p:sp>
        <p:nvSpPr>
          <p:cNvPr id="85" name="PlaceHolder 1"/>
          <p:cNvSpPr>
            <a:spLocks noGrp="1"/>
          </p:cNvSpPr>
          <p:nvPr>
            <p:ph type="title"/>
          </p:nvPr>
        </p:nvSpPr>
        <p:spPr>
          <a:xfrm>
            <a:off x="518040" y="978480"/>
            <a:ext cx="5781960" cy="2620440"/>
          </a:xfrm>
          <a:prstGeom prst="rect">
            <a:avLst/>
          </a:prstGeom>
          <a:noFill/>
          <a:ln w="0">
            <a:noFill/>
          </a:ln>
        </p:spPr>
        <p:txBody>
          <a:bodyPr lIns="91440" tIns="45720" rIns="91440" bIns="45720" anchor="t">
            <a:normAutofit fontScale="92083"/>
          </a:bodyPr>
          <a:lstStyle/>
          <a:p>
            <a:pPr indent="0" defTabSz="914400">
              <a:lnSpc>
                <a:spcPct val="100000"/>
              </a:lnSpc>
              <a:buNone/>
            </a:pPr>
            <a:r>
              <a:rPr lang="en-GB" sz="6000" b="1" strike="noStrike" spc="-1">
                <a:solidFill>
                  <a:srgbClr val="FFFFFF"/>
                </a:solidFill>
                <a:latin typeface="Bierstadt"/>
              </a:rPr>
              <a:t>Data Project 2</a:t>
            </a:r>
            <a:br>
              <a:rPr sz="6000"/>
            </a:br>
            <a:r>
              <a:rPr lang="en-GB" sz="6000" b="1" strike="noStrike" spc="-1">
                <a:solidFill>
                  <a:srgbClr val="FFFFFF"/>
                </a:solidFill>
                <a:latin typeface="Bierstadt"/>
              </a:rPr>
              <a:t>Worldwide Well-being</a:t>
            </a:r>
            <a:endParaRPr lang="en-CH" sz="6000" b="0" strike="noStrike" spc="-1">
              <a:solidFill>
                <a:schemeClr val="dk1"/>
              </a:solidFill>
              <a:latin typeface="Bierstadt"/>
            </a:endParaRPr>
          </a:p>
        </p:txBody>
      </p:sp>
      <p:sp>
        <p:nvSpPr>
          <p:cNvPr id="86" name="PlaceHolder 2"/>
          <p:cNvSpPr>
            <a:spLocks noGrp="1"/>
          </p:cNvSpPr>
          <p:nvPr>
            <p:ph type="subTitle"/>
          </p:nvPr>
        </p:nvSpPr>
        <p:spPr>
          <a:xfrm>
            <a:off x="6652440" y="4108320"/>
            <a:ext cx="5040360" cy="1828440"/>
          </a:xfrm>
          <a:prstGeom prst="rect">
            <a:avLst/>
          </a:prstGeom>
          <a:noFill/>
          <a:ln w="0">
            <a:noFill/>
          </a:ln>
        </p:spPr>
        <p:txBody>
          <a:bodyPr lIns="91440" tIns="45720" rIns="91440" bIns="45720" anchor="b">
            <a:normAutofit/>
          </a:bodyPr>
          <a:lstStyle/>
          <a:p>
            <a:pPr indent="0" defTabSz="914400">
              <a:lnSpc>
                <a:spcPct val="110000"/>
              </a:lnSpc>
              <a:spcAft>
                <a:spcPts val="601"/>
              </a:spcAft>
              <a:buNone/>
              <a:tabLst>
                <a:tab pos="0" algn="l"/>
              </a:tabLst>
            </a:pPr>
            <a:r>
              <a:rPr lang="en-GB" sz="2200" b="0" i="1" strike="noStrike" spc="-1">
                <a:solidFill>
                  <a:srgbClr val="FFFFFF"/>
                </a:solidFill>
                <a:latin typeface="Bierstadt"/>
              </a:rPr>
              <a:t>Youssef Sedra</a:t>
            </a:r>
            <a:endParaRPr lang="en-GB" sz="2200" b="0" strike="noStrike" spc="-1">
              <a:solidFill>
                <a:srgbClr val="FFFFFF"/>
              </a:solidFill>
              <a:latin typeface="Arial"/>
            </a:endParaRPr>
          </a:p>
          <a:p>
            <a:pPr indent="0" defTabSz="914400">
              <a:lnSpc>
                <a:spcPct val="110000"/>
              </a:lnSpc>
              <a:spcAft>
                <a:spcPts val="601"/>
              </a:spcAft>
              <a:buNone/>
              <a:tabLst>
                <a:tab pos="0" algn="l"/>
              </a:tabLst>
            </a:pPr>
            <a:r>
              <a:rPr lang="en-GB" sz="2200" b="0" i="1" strike="noStrike" spc="-1">
                <a:solidFill>
                  <a:srgbClr val="FFFFFF"/>
                </a:solidFill>
                <a:latin typeface="Bierstadt"/>
              </a:rPr>
              <a:t>Alexandra Biddiscombe </a:t>
            </a:r>
            <a:endParaRPr lang="en-GB" sz="2200" b="0" strike="noStrike" spc="-1">
              <a:solidFill>
                <a:srgbClr val="FFFFFF"/>
              </a:solidFill>
              <a:latin typeface="Arial"/>
            </a:endParaRPr>
          </a:p>
          <a:p>
            <a:pPr indent="0" defTabSz="914400">
              <a:lnSpc>
                <a:spcPct val="110000"/>
              </a:lnSpc>
              <a:spcAft>
                <a:spcPts val="601"/>
              </a:spcAft>
              <a:buNone/>
              <a:tabLst>
                <a:tab pos="0" algn="l"/>
              </a:tabLst>
            </a:pPr>
            <a:r>
              <a:rPr lang="en-GB" sz="2200" b="0" i="1" strike="noStrike" spc="-1">
                <a:solidFill>
                  <a:srgbClr val="FFFFFF"/>
                </a:solidFill>
                <a:latin typeface="Bierstadt"/>
              </a:rPr>
              <a:t>William Ambrosetti</a:t>
            </a:r>
            <a:endParaRPr lang="en-GB" sz="2200" b="0" strike="noStrike" spc="-1">
              <a:solidFill>
                <a:srgbClr val="FFFFFF"/>
              </a:solidFill>
              <a:latin typeface="Arial"/>
            </a:endParaRPr>
          </a:p>
        </p:txBody>
      </p:sp>
      <p:sp>
        <p:nvSpPr>
          <p:cNvPr id="87" name="Rectangle 23">
            <a:extLst>
              <a:ext uri="{C183D7F6-B498-43B3-948B-1728B52AA6E4}">
                <adec:decorative xmlns:adec="http://schemas.microsoft.com/office/drawing/2017/decorative" val="1"/>
              </a:ext>
            </a:extLst>
          </p:cNvPr>
          <p:cNvSpPr/>
          <p:nvPr/>
        </p:nvSpPr>
        <p:spPr>
          <a:xfrm>
            <a:off x="6662160" y="6300360"/>
            <a:ext cx="5020920" cy="45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720" rIns="90000" bIns="720" anchor="ctr">
            <a:noAutofit/>
          </a:bodyPr>
          <a:lstStyle/>
          <a:p>
            <a:pPr algn="ctr" defTabSz="914400">
              <a:lnSpc>
                <a:spcPct val="100000"/>
              </a:lnSpc>
            </a:pPr>
            <a:endParaRPr lang="en-US" sz="1800" b="0" strike="noStrike" spc="-1">
              <a:solidFill>
                <a:schemeClr val="lt1"/>
              </a:solidFill>
              <a:latin typeface="Bierstadt"/>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p:tmAbs val="100"/>
                                  </p:iterate>
                                  <p:childTnLst>
                                    <p:set>
                                      <p:cBhvr>
                                        <p:cTn id="6" dur="1" fill="hold">
                                          <p:stCondLst>
                                            <p:cond delay="0"/>
                                          </p:stCondLst>
                                        </p:cTn>
                                        <p:tgtEl>
                                          <p:spTgt spid="85"/>
                                        </p:tgtEl>
                                        <p:attrNameLst>
                                          <p:attrName>style.visibility</p:attrName>
                                        </p:attrNameLst>
                                      </p:cBhvr>
                                      <p:to>
                                        <p:strVal val="visible"/>
                                      </p:to>
                                    </p:set>
                                    <p:animEffect transition="in" filter="fade">
                                      <p:cBhvr additive="repl">
                                        <p:cTn id="7" dur="700"/>
                                        <p:tgtEl>
                                          <p:spTgt spid="85"/>
                                        </p:tgtEl>
                                      </p:cBhvr>
                                    </p:animEffect>
                                  </p:childTnLst>
                                </p:cTn>
                              </p:par>
                              <p:par>
                                <p:cTn id="8" presetID="10" presetClass="entr" fill="hold" nodeType="withEffect">
                                  <p:stCondLst>
                                    <p:cond delay="1500"/>
                                  </p:stCondLst>
                                  <p:iterate>
                                    <p:tmAbs val="100"/>
                                  </p:iterate>
                                  <p:childTnLst>
                                    <p:set>
                                      <p:cBhvr>
                                        <p:cTn id="9" dur="1" fill="hold">
                                          <p:stCondLst>
                                            <p:cond delay="0"/>
                                          </p:stCondLst>
                                        </p:cTn>
                                        <p:tgtEl>
                                          <p:spTgt spid="86">
                                            <p:txEl>
                                              <p:pRg st="0" end="0"/>
                                            </p:txEl>
                                          </p:spTgt>
                                        </p:tgtEl>
                                        <p:attrNameLst>
                                          <p:attrName>style.visibility</p:attrName>
                                        </p:attrNameLst>
                                      </p:cBhvr>
                                      <p:to>
                                        <p:strVal val="visible"/>
                                      </p:to>
                                    </p:set>
                                    <p:animEffect transition="in" filter="fade">
                                      <p:cBhvr additive="repl">
                                        <p:cTn id="10" dur="700"/>
                                        <p:tgtEl>
                                          <p:spTgt spid="8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1500"/>
                                  </p:stCondLst>
                                  <p:iterate>
                                    <p:tmAbs val="100"/>
                                  </p:iterate>
                                  <p:childTnLst>
                                    <p:set>
                                      <p:cBhvr>
                                        <p:cTn id="14" dur="1" fill="hold">
                                          <p:stCondLst>
                                            <p:cond delay="0"/>
                                          </p:stCondLst>
                                        </p:cTn>
                                        <p:tgtEl>
                                          <p:spTgt spid="86">
                                            <p:txEl>
                                              <p:pRg st="1" end="1"/>
                                            </p:txEl>
                                          </p:spTgt>
                                        </p:tgtEl>
                                        <p:attrNameLst>
                                          <p:attrName>style.visibility</p:attrName>
                                        </p:attrNameLst>
                                      </p:cBhvr>
                                      <p:to>
                                        <p:strVal val="visible"/>
                                      </p:to>
                                    </p:set>
                                    <p:animEffect transition="in" filter="fade">
                                      <p:cBhvr additive="repl">
                                        <p:cTn id="15" dur="700"/>
                                        <p:tgtEl>
                                          <p:spTgt spid="8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nodeType="clickEffect">
                                  <p:stCondLst>
                                    <p:cond delay="1500"/>
                                  </p:stCondLst>
                                  <p:iterate>
                                    <p:tmAbs val="100"/>
                                  </p:iterate>
                                  <p:childTnLst>
                                    <p:set>
                                      <p:cBhvr>
                                        <p:cTn id="19" dur="1" fill="hold">
                                          <p:stCondLst>
                                            <p:cond delay="0"/>
                                          </p:stCondLst>
                                        </p:cTn>
                                        <p:tgtEl>
                                          <p:spTgt spid="86">
                                            <p:txEl>
                                              <p:pRg st="2" end="2"/>
                                            </p:txEl>
                                          </p:spTgt>
                                        </p:tgtEl>
                                        <p:attrNameLst>
                                          <p:attrName>style.visibility</p:attrName>
                                        </p:attrNameLst>
                                      </p:cBhvr>
                                      <p:to>
                                        <p:strVal val="visible"/>
                                      </p:to>
                                    </p:set>
                                    <p:animEffect transition="in" filter="fade">
                                      <p:cBhvr additive="repl">
                                        <p:cTn id="20" dur="700"/>
                                        <p:tgtEl>
                                          <p:spTgt spid="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Choice of Features / Outcome</a:t>
            </a:r>
            <a:endParaRPr lang="en-CH" sz="4400" b="0" strike="noStrike" spc="-1">
              <a:solidFill>
                <a:schemeClr val="dk1"/>
              </a:solidFill>
              <a:latin typeface="Bierstadt"/>
            </a:endParaRPr>
          </a:p>
        </p:txBody>
      </p:sp>
      <p:sp>
        <p:nvSpPr>
          <p:cNvPr id="112"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CH" sz="1800" b="0" strike="noStrike" spc="-1">
                <a:solidFill>
                  <a:schemeClr val="dk1"/>
                </a:solidFill>
                <a:latin typeface="Bierstadt"/>
              </a:rPr>
              <a:t>Maybe an animation that shows the whole plot and then zooms into the top</a:t>
            </a:r>
          </a:p>
          <a:p>
            <a:pPr marL="228600" indent="0" defTabSz="914400">
              <a:lnSpc>
                <a:spcPct val="110000"/>
              </a:lnSpc>
              <a:spcBef>
                <a:spcPts val="1001"/>
              </a:spcBef>
              <a:buNone/>
            </a:pP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CH" sz="1800" b="0" strike="noStrike" spc="-1">
                <a:solidFill>
                  <a:schemeClr val="dk1"/>
                </a:solidFill>
                <a:latin typeface="Bierstadt"/>
              </a:rPr>
              <a:t>We found the best features to use for evaluations by looking at the top 10 happiest countries and using their feature values to judge the other countries. Infant mortality seems to be the most important</a:t>
            </a:r>
          </a:p>
          <a:p>
            <a:pPr marL="228600" indent="-228600" defTabSz="914400">
              <a:lnSpc>
                <a:spcPct val="110000"/>
              </a:lnSpc>
              <a:spcBef>
                <a:spcPts val="1001"/>
              </a:spcBef>
              <a:buClr>
                <a:srgbClr val="000000"/>
              </a:buClr>
              <a:buFont typeface="Arial"/>
              <a:buChar char="•"/>
            </a:pPr>
            <a:r>
              <a:rPr lang="en-CH" sz="1800" b="0" strike="noStrike" spc="-1">
                <a:solidFill>
                  <a:schemeClr val="dk1"/>
                </a:solidFill>
                <a:latin typeface="Bierstadt"/>
              </a:rPr>
              <a:t>Included another plot to show that there are some countries above the “top 10” values</a:t>
            </a:r>
          </a:p>
          <a:p>
            <a:pPr marL="228600" indent="-228600" defTabSz="914400">
              <a:lnSpc>
                <a:spcPct val="110000"/>
              </a:lnSpc>
              <a:spcBef>
                <a:spcPts val="1001"/>
              </a:spcBef>
              <a:buClr>
                <a:srgbClr val="000000"/>
              </a:buClr>
              <a:buFont typeface="Arial"/>
              <a:buChar char="•"/>
            </a:pPr>
            <a:r>
              <a:rPr lang="en-CH" sz="1800" b="0" strike="noStrike" spc="-1">
                <a:solidFill>
                  <a:schemeClr val="dk1"/>
                </a:solidFill>
                <a:latin typeface="Bierstadt"/>
              </a:rPr>
              <a:t>Also correlation between more features we expect to be similar</a:t>
            </a:r>
          </a:p>
        </p:txBody>
      </p:sp>
      <p:pic>
        <p:nvPicPr>
          <p:cNvPr id="113" name="Picture 112"/>
          <p:cNvPicPr/>
          <p:nvPr/>
        </p:nvPicPr>
        <p:blipFill>
          <a:blip r:embed="rId2"/>
          <a:stretch/>
        </p:blipFill>
        <p:spPr>
          <a:xfrm>
            <a:off x="8626764" y="4756726"/>
            <a:ext cx="2948676" cy="1723273"/>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endParaRPr lang="en-CH" sz="1800" b="0" strike="noStrike" spc="-1">
              <a:solidFill>
                <a:schemeClr val="dk1"/>
              </a:solidFill>
              <a:latin typeface="Bierstadt"/>
            </a:endParaRPr>
          </a:p>
        </p:txBody>
      </p:sp>
      <p:pic>
        <p:nvPicPr>
          <p:cNvPr id="115" name="Picture 114"/>
          <p:cNvPicPr/>
          <p:nvPr/>
        </p:nvPicPr>
        <p:blipFill>
          <a:blip r:embed="rId2"/>
          <a:stretch/>
        </p:blipFill>
        <p:spPr>
          <a:xfrm>
            <a:off x="1036680" y="2782800"/>
            <a:ext cx="11155320" cy="3767040"/>
          </a:xfrm>
          <a:prstGeom prst="rect">
            <a:avLst/>
          </a:prstGeom>
          <a:ln w="0">
            <a:noFill/>
          </a:ln>
        </p:spPr>
      </p:pic>
      <p:pic>
        <p:nvPicPr>
          <p:cNvPr id="116" name="Picture 115"/>
          <p:cNvPicPr/>
          <p:nvPr/>
        </p:nvPicPr>
        <p:blipFill>
          <a:blip r:embed="rId3"/>
          <a:stretch/>
        </p:blipFill>
        <p:spPr>
          <a:xfrm>
            <a:off x="1390414" y="978480"/>
            <a:ext cx="4004640" cy="5339880"/>
          </a:xfrm>
          <a:prstGeom prst="rect">
            <a:avLst/>
          </a:prstGeom>
          <a:ln w="0">
            <a:noFill/>
          </a:ln>
        </p:spPr>
      </p:pic>
      <p:pic>
        <p:nvPicPr>
          <p:cNvPr id="117" name="Picture 116"/>
          <p:cNvPicPr/>
          <p:nvPr/>
        </p:nvPicPr>
        <p:blipFill>
          <a:blip r:embed="rId4"/>
          <a:stretch/>
        </p:blipFill>
        <p:spPr>
          <a:xfrm>
            <a:off x="6900364" y="854280"/>
            <a:ext cx="4353840" cy="58057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Model Training</a:t>
            </a:r>
            <a:endParaRPr lang="en-CH" sz="4400" b="0" strike="noStrike" spc="-1">
              <a:solidFill>
                <a:schemeClr val="dk1"/>
              </a:solidFill>
              <a:latin typeface="Bierstadt"/>
            </a:endParaRPr>
          </a:p>
        </p:txBody>
      </p:sp>
      <p:sp>
        <p:nvSpPr>
          <p:cNvPr id="119"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Choice of models</a:t>
            </a: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For regression: predictint infant mortality, models: knn, lasso regression, linear regression, random forest, xgboost</a:t>
            </a: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For classification: tuberculosis classification, models: knn, random forest, lasso regression (binary), xgboost</a:t>
            </a:r>
            <a:endParaRPr lang="en-CH" sz="1800" b="0" strike="noStrike" spc="-1">
              <a:solidFill>
                <a:schemeClr val="dk1"/>
              </a:solidFill>
              <a:latin typeface="Bierstad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r>
              <a:rPr lang="en-CH" sz="1800" b="0" strike="noStrike" spc="-1">
                <a:solidFill>
                  <a:schemeClr val="dk1"/>
                </a:solidFill>
                <a:latin typeface="Bierstadt"/>
              </a:rPr>
              <a:t>Linear regression model</a:t>
            </a:r>
          </a:p>
        </p:txBody>
      </p:sp>
      <p:pic>
        <p:nvPicPr>
          <p:cNvPr id="121" name="Picture 120"/>
          <p:cNvPicPr/>
          <p:nvPr/>
        </p:nvPicPr>
        <p:blipFill>
          <a:blip r:embed="rId2"/>
          <a:stretch/>
        </p:blipFill>
        <p:spPr>
          <a:xfrm>
            <a:off x="521280" y="2578680"/>
            <a:ext cx="11155320" cy="3767040"/>
          </a:xfrm>
          <a:prstGeom prst="rect">
            <a:avLst/>
          </a:prstGeom>
          <a:ln w="0">
            <a:noFill/>
          </a:ln>
        </p:spPr>
      </p:pic>
      <p:pic>
        <p:nvPicPr>
          <p:cNvPr id="122" name="Picture 121"/>
          <p:cNvPicPr/>
          <p:nvPr/>
        </p:nvPicPr>
        <p:blipFill>
          <a:blip r:embed="rId3"/>
          <a:stretch/>
        </p:blipFill>
        <p:spPr>
          <a:xfrm>
            <a:off x="5940000" y="892080"/>
            <a:ext cx="4680000" cy="2887920"/>
          </a:xfrm>
          <a:prstGeom prst="rect">
            <a:avLst/>
          </a:prstGeom>
          <a:ln w="0">
            <a:noFill/>
          </a:ln>
        </p:spPr>
      </p:pic>
      <p:pic>
        <p:nvPicPr>
          <p:cNvPr id="123" name="Picture 122"/>
          <p:cNvPicPr/>
          <p:nvPr/>
        </p:nvPicPr>
        <p:blipFill>
          <a:blip r:embed="rId4"/>
          <a:stretch/>
        </p:blipFill>
        <p:spPr>
          <a:xfrm>
            <a:off x="2017800" y="1926360"/>
            <a:ext cx="4462200" cy="2753640"/>
          </a:xfrm>
          <a:prstGeom prst="rect">
            <a:avLst/>
          </a:prstGeom>
          <a:ln w="0">
            <a:noFill/>
          </a:ln>
        </p:spPr>
      </p:pic>
      <p:pic>
        <p:nvPicPr>
          <p:cNvPr id="124" name="Picture 123"/>
          <p:cNvPicPr/>
          <p:nvPr/>
        </p:nvPicPr>
        <p:blipFill>
          <a:blip r:embed="rId5"/>
          <a:stretch/>
        </p:blipFill>
        <p:spPr>
          <a:xfrm>
            <a:off x="4500000" y="3301560"/>
            <a:ext cx="4860000" cy="29991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r>
              <a:rPr lang="en-CH" sz="1800" b="0" strike="noStrike" spc="-1">
                <a:solidFill>
                  <a:schemeClr val="dk1"/>
                </a:solidFill>
                <a:latin typeface="Bierstadt"/>
              </a:rPr>
              <a:t>Classification images</a:t>
            </a:r>
          </a:p>
        </p:txBody>
      </p:sp>
      <p:pic>
        <p:nvPicPr>
          <p:cNvPr id="126" name="Picture 125"/>
          <p:cNvPicPr/>
          <p:nvPr/>
        </p:nvPicPr>
        <p:blipFill>
          <a:blip r:embed="rId2"/>
          <a:stretch/>
        </p:blipFill>
        <p:spPr>
          <a:xfrm>
            <a:off x="521280" y="2578680"/>
            <a:ext cx="11155320" cy="3767040"/>
          </a:xfrm>
          <a:prstGeom prst="rect">
            <a:avLst/>
          </a:prstGeom>
          <a:ln w="0">
            <a:noFill/>
          </a:ln>
        </p:spPr>
      </p:pic>
      <p:pic>
        <p:nvPicPr>
          <p:cNvPr id="127" name="Picture 126"/>
          <p:cNvPicPr/>
          <p:nvPr/>
        </p:nvPicPr>
        <p:blipFill>
          <a:blip r:embed="rId3"/>
          <a:stretch/>
        </p:blipFill>
        <p:spPr>
          <a:xfrm>
            <a:off x="1371960" y="-336960"/>
            <a:ext cx="6667920" cy="4114800"/>
          </a:xfrm>
          <a:prstGeom prst="rect">
            <a:avLst/>
          </a:prstGeom>
          <a:ln w="0">
            <a:noFill/>
          </a:ln>
        </p:spPr>
      </p:pic>
      <p:pic>
        <p:nvPicPr>
          <p:cNvPr id="128" name="Picture 127"/>
          <p:cNvPicPr/>
          <p:nvPr/>
        </p:nvPicPr>
        <p:blipFill>
          <a:blip r:embed="rId4"/>
          <a:stretch/>
        </p:blipFill>
        <p:spPr>
          <a:xfrm>
            <a:off x="1371960" y="-336960"/>
            <a:ext cx="6667920" cy="4114800"/>
          </a:xfrm>
          <a:prstGeom prst="rect">
            <a:avLst/>
          </a:prstGeom>
          <a:ln w="0">
            <a:noFill/>
          </a:ln>
        </p:spPr>
      </p:pic>
      <p:pic>
        <p:nvPicPr>
          <p:cNvPr id="129" name="Picture 128"/>
          <p:cNvPicPr/>
          <p:nvPr/>
        </p:nvPicPr>
        <p:blipFill>
          <a:blip r:embed="rId5"/>
          <a:stretch/>
        </p:blipFill>
        <p:spPr>
          <a:xfrm>
            <a:off x="4655880" y="-1118880"/>
            <a:ext cx="6667920" cy="4114800"/>
          </a:xfrm>
          <a:prstGeom prst="rect">
            <a:avLst/>
          </a:prstGeom>
          <a:ln w="0">
            <a:noFill/>
          </a:ln>
        </p:spPr>
      </p:pic>
      <p:pic>
        <p:nvPicPr>
          <p:cNvPr id="130" name="Picture 129"/>
          <p:cNvPicPr/>
          <p:nvPr/>
        </p:nvPicPr>
        <p:blipFill>
          <a:blip r:embed="rId6"/>
          <a:stretch/>
        </p:blipFill>
        <p:spPr>
          <a:xfrm>
            <a:off x="2167920" y="-450720"/>
            <a:ext cx="6667920" cy="411480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Models Comparison for TB</a:t>
            </a:r>
            <a:endParaRPr lang="en-CH" sz="4400" b="0" strike="noStrike" spc="-1">
              <a:solidFill>
                <a:schemeClr val="dk1"/>
              </a:solidFill>
              <a:latin typeface="Bierstadt"/>
            </a:endParaRPr>
          </a:p>
        </p:txBody>
      </p:sp>
      <p:sp>
        <p:nvSpPr>
          <p:cNvPr id="132"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33" name="Picture 132"/>
          <p:cNvPicPr/>
          <p:nvPr/>
        </p:nvPicPr>
        <p:blipFill>
          <a:blip r:embed="rId2"/>
          <a:stretch/>
        </p:blipFill>
        <p:spPr>
          <a:xfrm>
            <a:off x="2332080" y="2160000"/>
            <a:ext cx="6667920" cy="411480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Models Comparison for IMR</a:t>
            </a:r>
            <a:endParaRPr lang="en-CH" sz="4400" b="0" strike="noStrike" spc="-1">
              <a:solidFill>
                <a:schemeClr val="dk1"/>
              </a:solidFill>
              <a:latin typeface="Bierstadt"/>
            </a:endParaRPr>
          </a:p>
        </p:txBody>
      </p:sp>
      <p:sp>
        <p:nvSpPr>
          <p:cNvPr id="135"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36" name="Picture 135"/>
          <p:cNvPicPr/>
          <p:nvPr/>
        </p:nvPicPr>
        <p:blipFill>
          <a:blip r:embed="rId2"/>
          <a:stretch/>
        </p:blipFill>
        <p:spPr>
          <a:xfrm>
            <a:off x="2332080" y="2545200"/>
            <a:ext cx="6667920" cy="41148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True Positives, False Positives and which we prioritize</a:t>
            </a:r>
            <a:endParaRPr lang="en-CH" sz="4400" b="0" strike="noStrike" spc="-1">
              <a:solidFill>
                <a:schemeClr val="dk1"/>
              </a:solidFill>
              <a:latin typeface="Bierstadt"/>
            </a:endParaRPr>
          </a:p>
        </p:txBody>
      </p:sp>
      <p:sp>
        <p:nvSpPr>
          <p:cNvPr id="138"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39" name="Picture 138"/>
          <p:cNvPicPr/>
          <p:nvPr/>
        </p:nvPicPr>
        <p:blipFill>
          <a:blip r:embed="rId2"/>
          <a:stretch/>
        </p:blipFill>
        <p:spPr>
          <a:xfrm>
            <a:off x="2332080" y="2230920"/>
            <a:ext cx="6667920" cy="41148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Model Accuracy</a:t>
            </a:r>
            <a:endParaRPr lang="en-CH" sz="4400" b="0" strike="noStrike" spc="-1">
              <a:solidFill>
                <a:schemeClr val="dk1"/>
              </a:solidFill>
              <a:latin typeface="Bierstadt"/>
            </a:endParaRPr>
          </a:p>
        </p:txBody>
      </p:sp>
      <p:sp>
        <p:nvSpPr>
          <p:cNvPr id="141"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42" name="Picture 141"/>
          <p:cNvPicPr/>
          <p:nvPr/>
        </p:nvPicPr>
        <p:blipFill>
          <a:blip r:embed="rId2"/>
          <a:stretch/>
        </p:blipFill>
        <p:spPr>
          <a:xfrm>
            <a:off x="5008680" y="2340000"/>
            <a:ext cx="6667920" cy="41148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Check_Model()</a:t>
            </a:r>
            <a:endParaRPr lang="en-CH" sz="4400" b="0" strike="noStrike" spc="-1">
              <a:solidFill>
                <a:schemeClr val="dk1"/>
              </a:solidFill>
              <a:latin typeface="Bierstadt"/>
            </a:endParaRPr>
          </a:p>
        </p:txBody>
      </p:sp>
      <p:sp>
        <p:nvSpPr>
          <p:cNvPr id="144"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45" name="Picture 144"/>
          <p:cNvPicPr/>
          <p:nvPr/>
        </p:nvPicPr>
        <p:blipFill>
          <a:blip r:embed="rId2"/>
          <a:stretch/>
        </p:blipFill>
        <p:spPr>
          <a:xfrm>
            <a:off x="3215160" y="3198960"/>
            <a:ext cx="5244840" cy="31467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dirty="0">
                <a:solidFill>
                  <a:schemeClr val="dk1"/>
                </a:solidFill>
                <a:latin typeface="Bierstadt"/>
              </a:rPr>
              <a:t>Client Question</a:t>
            </a:r>
            <a:endParaRPr lang="en-CH" sz="4400" b="0" strike="noStrike" spc="-1" dirty="0">
              <a:solidFill>
                <a:schemeClr val="dk1"/>
              </a:solidFill>
              <a:latin typeface="Bierstadt"/>
            </a:endParaRPr>
          </a:p>
        </p:txBody>
      </p:sp>
      <p:sp>
        <p:nvSpPr>
          <p:cNvPr id="89"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GB" sz="1800" b="0" strike="noStrike" spc="-1" dirty="0">
                <a:solidFill>
                  <a:schemeClr val="dk1"/>
                </a:solidFill>
                <a:latin typeface="Bierstadt"/>
              </a:rPr>
              <a:t>In which countries would a company relocating with a family face the lowest health risks? </a:t>
            </a:r>
            <a:br>
              <a:rPr lang="en-GB" sz="1800" b="0" strike="noStrike" spc="-1" dirty="0">
                <a:solidFill>
                  <a:schemeClr val="dk1"/>
                </a:solidFill>
                <a:latin typeface="Bierstadt"/>
              </a:rPr>
            </a:br>
            <a:endParaRPr lang="en-GB" sz="1800" b="0" strike="noStrike" spc="-1" dirty="0">
              <a:solidFill>
                <a:schemeClr val="dk1"/>
              </a:solidFill>
              <a:latin typeface="Bierstadt"/>
            </a:endParaRPr>
          </a:p>
          <a:p>
            <a:pPr marL="228600" indent="-228600" defTabSz="914400">
              <a:lnSpc>
                <a:spcPct val="110000"/>
              </a:lnSpc>
              <a:spcBef>
                <a:spcPts val="1001"/>
              </a:spcBef>
              <a:buClr>
                <a:srgbClr val="000000"/>
              </a:buClr>
              <a:buFont typeface="Arial"/>
              <a:buChar char="•"/>
            </a:pPr>
            <a:endParaRPr lang="en-GB" sz="1800" b="0" strike="noStrike" spc="-1" dirty="0">
              <a:solidFill>
                <a:schemeClr val="dk1"/>
              </a:solidFill>
              <a:latin typeface="Bierstad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How to Answer Question</a:t>
            </a:r>
            <a:endParaRPr lang="en-CH" sz="4400" b="0" strike="noStrike" spc="-1">
              <a:solidFill>
                <a:schemeClr val="dk1"/>
              </a:solidFill>
              <a:latin typeface="Bierstadt"/>
            </a:endParaRPr>
          </a:p>
        </p:txBody>
      </p:sp>
      <p:sp>
        <p:nvSpPr>
          <p:cNvPr id="147"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Feature weight etc</a:t>
            </a:r>
            <a:endParaRPr lang="en-CH" sz="1800" b="0" strike="noStrike" spc="-1">
              <a:solidFill>
                <a:schemeClr val="dk1"/>
              </a:solidFill>
              <a:latin typeface="Bierstadt"/>
            </a:endParaRPr>
          </a:p>
        </p:txBody>
      </p:sp>
      <p:pic>
        <p:nvPicPr>
          <p:cNvPr id="148" name="Picture 147"/>
          <p:cNvPicPr/>
          <p:nvPr/>
        </p:nvPicPr>
        <p:blipFill>
          <a:blip r:embed="rId2"/>
          <a:stretch/>
        </p:blipFill>
        <p:spPr>
          <a:xfrm>
            <a:off x="712080" y="1645200"/>
            <a:ext cx="6667920" cy="4114800"/>
          </a:xfrm>
          <a:prstGeom prst="rect">
            <a:avLst/>
          </a:prstGeom>
          <a:ln w="0">
            <a:noFill/>
          </a:ln>
        </p:spPr>
      </p:pic>
      <p:pic>
        <p:nvPicPr>
          <p:cNvPr id="149" name="Picture 148"/>
          <p:cNvPicPr/>
          <p:nvPr/>
        </p:nvPicPr>
        <p:blipFill>
          <a:blip r:embed="rId3"/>
          <a:stretch/>
        </p:blipFill>
        <p:spPr>
          <a:xfrm>
            <a:off x="3780000" y="1980000"/>
            <a:ext cx="6667920" cy="41148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a:buNone/>
            </a:pPr>
            <a:endParaRPr lang="en-CH" sz="4400" b="1" strike="noStrike" spc="-1">
              <a:solidFill>
                <a:schemeClr val="dk1"/>
              </a:solidFill>
              <a:latin typeface="Bierstadt"/>
            </a:endParaRPr>
          </a:p>
        </p:txBody>
      </p:sp>
      <p:sp>
        <p:nvSpPr>
          <p:cNvPr id="151"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a:buNone/>
            </a:pPr>
            <a:endParaRPr lang="en-CH" sz="4400" b="1" strike="noStrike" spc="-1">
              <a:solidFill>
                <a:schemeClr val="dk1"/>
              </a:solidFill>
              <a:latin typeface="Bierstadt"/>
            </a:endParaRPr>
          </a:p>
        </p:txBody>
      </p:sp>
      <p:sp>
        <p:nvSpPr>
          <p:cNvPr id="153"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Data Source</a:t>
            </a:r>
            <a:endParaRPr lang="en-CH" sz="4400" b="0" strike="noStrike" spc="-1">
              <a:solidFill>
                <a:schemeClr val="dk1"/>
              </a:solidFill>
              <a:latin typeface="Bierstadt"/>
            </a:endParaRPr>
          </a:p>
        </p:txBody>
      </p:sp>
      <p:sp>
        <p:nvSpPr>
          <p:cNvPr id="91"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GB" sz="1800" b="0" strike="noStrike" spc="-1" dirty="0">
                <a:solidFill>
                  <a:schemeClr val="dk1"/>
                </a:solidFill>
                <a:latin typeface="Bierstadt"/>
              </a:rPr>
              <a:t>What we chose, why, how, when, where, age</a:t>
            </a:r>
            <a:endParaRPr lang="en-CH" sz="1800" b="0" strike="noStrike" spc="-1" dirty="0">
              <a:solidFill>
                <a:schemeClr val="dk1"/>
              </a:solidFill>
              <a:latin typeface="Bierstadt"/>
            </a:endParaRPr>
          </a:p>
          <a:p>
            <a:pPr marL="228600" indent="0" defTabSz="914400">
              <a:lnSpc>
                <a:spcPct val="110000"/>
              </a:lnSpc>
              <a:spcBef>
                <a:spcPts val="1001"/>
              </a:spcBef>
              <a:buNone/>
            </a:pPr>
            <a:endParaRPr lang="en-CH" sz="1800" b="0" strike="noStrike" spc="-1" dirty="0">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dirty="0">
                <a:solidFill>
                  <a:schemeClr val="dk1"/>
                </a:solidFill>
                <a:latin typeface="Bierstadt"/>
              </a:rPr>
              <a:t>The datasets we chose represent data from the WHO, found on Kaggle at “World Health Statistics 2020|Complete|Geo-Analysis”  (https://</a:t>
            </a:r>
            <a:r>
              <a:rPr lang="en-GB" sz="1800" b="0" strike="noStrike" spc="-1" dirty="0" err="1">
                <a:solidFill>
                  <a:schemeClr val="dk1"/>
                </a:solidFill>
                <a:latin typeface="Bierstadt"/>
              </a:rPr>
              <a:t>www.kaggle.com</a:t>
            </a:r>
            <a:r>
              <a:rPr lang="en-GB" sz="1800" b="0" strike="noStrike" spc="-1" dirty="0">
                <a:solidFill>
                  <a:schemeClr val="dk1"/>
                </a:solidFill>
                <a:latin typeface="Bierstadt"/>
              </a:rPr>
              <a:t>/datasets/</a:t>
            </a:r>
            <a:r>
              <a:rPr lang="en-GB" sz="1800" b="0" strike="noStrike" spc="-1" dirty="0" err="1">
                <a:solidFill>
                  <a:schemeClr val="dk1"/>
                </a:solidFill>
                <a:latin typeface="Bierstadt"/>
              </a:rPr>
              <a:t>utkarshxy</a:t>
            </a:r>
            <a:r>
              <a:rPr lang="en-GB" sz="1800" b="0" strike="noStrike" spc="-1" dirty="0">
                <a:solidFill>
                  <a:schemeClr val="dk1"/>
                </a:solidFill>
                <a:latin typeface="Bierstadt"/>
              </a:rPr>
              <a:t>/who-worldhealth-statistics-2020-complete).</a:t>
            </a:r>
            <a:endParaRPr lang="en-CH" sz="1800" b="0" strike="noStrike" spc="-1" dirty="0">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dirty="0">
                <a:solidFill>
                  <a:schemeClr val="dk1"/>
                </a:solidFill>
                <a:latin typeface="Bierstadt"/>
              </a:rPr>
              <a:t>The data we chose is separated into many different files, each of which only contains only one or two different features describing the state of the world, divided by country and by year. To use data like this, we need to determine which are the most relevant features for our research questions and how to evaluate them.</a:t>
            </a:r>
            <a:endParaRPr lang="en-CH" sz="1800" b="0" strike="noStrike" spc="-1" dirty="0">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dirty="0">
                <a:solidFill>
                  <a:schemeClr val="dk1"/>
                </a:solidFill>
                <a:latin typeface="Bierstadt"/>
              </a:rPr>
              <a:t>We took 22 of the 39 available (mostly based around medical idea)</a:t>
            </a:r>
            <a:endParaRPr lang="en-CH" sz="1800" b="0" strike="noStrike" spc="-1" dirty="0">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dirty="0">
                <a:solidFill>
                  <a:schemeClr val="dk1"/>
                </a:solidFill>
                <a:latin typeface="Bierstadt"/>
              </a:rPr>
              <a:t>(also used world happiness report (https://</a:t>
            </a:r>
            <a:r>
              <a:rPr lang="en-GB" sz="1800" b="0" strike="noStrike" spc="-1" dirty="0" err="1">
                <a:solidFill>
                  <a:schemeClr val="dk1"/>
                </a:solidFill>
                <a:latin typeface="Bierstadt"/>
              </a:rPr>
              <a:t>data.worldhappiness.report</a:t>
            </a:r>
            <a:r>
              <a:rPr lang="en-GB" sz="1800" b="0" strike="noStrike" spc="-1" dirty="0">
                <a:solidFill>
                  <a:schemeClr val="dk1"/>
                </a:solidFill>
                <a:latin typeface="Bierstadt"/>
              </a:rPr>
              <a:t>/table))</a:t>
            </a:r>
            <a:endParaRPr lang="en-CH" sz="1800" b="0" strike="noStrike" spc="-1" dirty="0">
              <a:solidFill>
                <a:schemeClr val="dk1"/>
              </a:solidFill>
              <a:latin typeface="Bierstad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Dataset Exploration</a:t>
            </a:r>
            <a:endParaRPr lang="en-CH" sz="4400" b="0" strike="noStrike" spc="-1">
              <a:solidFill>
                <a:schemeClr val="dk1"/>
              </a:solidFill>
              <a:latin typeface="Bierstadt"/>
            </a:endParaRPr>
          </a:p>
        </p:txBody>
      </p:sp>
      <p:sp>
        <p:nvSpPr>
          <p:cNvPr id="93"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No of features, amount of data</a:t>
            </a:r>
            <a:endParaRPr lang="en-CH" sz="1800" b="0" strike="noStrike" spc="-1">
              <a:solidFill>
                <a:schemeClr val="dk1"/>
              </a:solidFill>
              <a:latin typeface="Bierstadt"/>
            </a:endParaRPr>
          </a:p>
          <a:p>
            <a:pPr marL="228600" indent="0" defTabSz="914400">
              <a:lnSpc>
                <a:spcPct val="110000"/>
              </a:lnSpc>
              <a:spcBef>
                <a:spcPts val="1001"/>
              </a:spcBef>
              <a:buNone/>
            </a:pP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Years between 1962 and 2019</a:t>
            </a: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200 countries</a:t>
            </a: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 (2019 – 1962) * 200 = 11’400</a:t>
            </a:r>
            <a:endParaRPr lang="en-CH" sz="1800" b="0" strike="noStrike" spc="-1">
              <a:solidFill>
                <a:schemeClr val="dk1"/>
              </a:solidFill>
              <a:latin typeface="Bierstadt"/>
            </a:endParaRPr>
          </a:p>
          <a:p>
            <a:pPr marL="228600" indent="0" defTabSz="914400">
              <a:lnSpc>
                <a:spcPct val="110000"/>
              </a:lnSpc>
              <a:spcBef>
                <a:spcPts val="1001"/>
              </a:spcBef>
              <a:buNone/>
            </a:pP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22 features</a:t>
            </a:r>
            <a:endParaRPr lang="en-CH" sz="1800" b="0" strike="noStrike" spc="-1">
              <a:solidFill>
                <a:schemeClr val="dk1"/>
              </a:solidFill>
              <a:latin typeface="Bierstad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Data Cleaning</a:t>
            </a:r>
            <a:endParaRPr lang="en-CH" sz="4400" b="0" strike="noStrike" spc="-1">
              <a:solidFill>
                <a:schemeClr val="dk1"/>
              </a:solidFill>
              <a:latin typeface="Bierstadt"/>
            </a:endParaRPr>
          </a:p>
        </p:txBody>
      </p:sp>
      <p:sp>
        <p:nvSpPr>
          <p:cNvPr id="95"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Rows and features removed etc</a:t>
            </a:r>
            <a:endParaRPr lang="en-CH" sz="1800" b="0" strike="noStrike" spc="-1">
              <a:solidFill>
                <a:schemeClr val="dk1"/>
              </a:solidFill>
              <a:latin typeface="Bierstadt"/>
            </a:endParaRPr>
          </a:p>
          <a:p>
            <a:pPr marL="228600" indent="0" defTabSz="914400">
              <a:lnSpc>
                <a:spcPct val="110000"/>
              </a:lnSpc>
              <a:spcBef>
                <a:spcPts val="1001"/>
              </a:spcBef>
              <a:buNone/>
            </a:pPr>
            <a:endParaRPr lang="en-CH" sz="1800" b="0" strike="noStrike" spc="-1">
              <a:solidFill>
                <a:schemeClr val="dk1"/>
              </a:solidFill>
              <a:latin typeface="Bierstadt"/>
            </a:endParaRPr>
          </a:p>
          <a:p>
            <a:pPr marL="228600" indent="-228600" defTabSz="914400">
              <a:lnSpc>
                <a:spcPct val="110000"/>
              </a:lnSpc>
              <a:spcBef>
                <a:spcPts val="1001"/>
              </a:spcBef>
              <a:buClr>
                <a:srgbClr val="000000"/>
              </a:buClr>
              <a:buFont typeface="Arial"/>
              <a:buChar char="•"/>
            </a:pPr>
            <a:r>
              <a:rPr lang="en-GB" sz="1800" b="0" strike="noStrike" spc="-1">
                <a:solidFill>
                  <a:schemeClr val="dk1"/>
                </a:solidFill>
                <a:latin typeface="Bierstadt"/>
              </a:rPr>
              <a:t>Started by dividing features into outcome and explanatory features:</a:t>
            </a:r>
            <a:endParaRPr lang="en-CH" sz="1800" b="0" strike="noStrike" spc="-1">
              <a:solidFill>
                <a:schemeClr val="dk1"/>
              </a:solidFill>
              <a:latin typeface="Bierstadt"/>
            </a:endParaRPr>
          </a:p>
          <a:p>
            <a:pPr marL="864000" lvl="1" indent="-324000" defTabSz="914400">
              <a:lnSpc>
                <a:spcPct val="110000"/>
              </a:lnSpc>
              <a:spcBef>
                <a:spcPts val="1134"/>
              </a:spcBef>
              <a:buClr>
                <a:srgbClr val="000000"/>
              </a:buClr>
              <a:buSzPct val="75000"/>
              <a:buFont typeface="Symbol" charset="2"/>
              <a:buChar char=""/>
            </a:pPr>
            <a:r>
              <a:rPr lang="en-GB" sz="1800" b="0" strike="noStrike" spc="-1">
                <a:solidFill>
                  <a:schemeClr val="dk1"/>
                </a:solidFill>
                <a:latin typeface="Bierstadt"/>
              </a:rPr>
              <a:t>11 outcome features, 11 explanatory features</a:t>
            </a:r>
            <a:endParaRPr lang="en-CH" sz="1800" b="0" strike="noStrike" spc="-1">
              <a:solidFill>
                <a:schemeClr val="dk1"/>
              </a:solidFill>
              <a:latin typeface="Bierstadt"/>
            </a:endParaRPr>
          </a:p>
          <a:p>
            <a:pPr marL="228600" indent="-228600" defTabSz="914400">
              <a:lnSpc>
                <a:spcPct val="110000"/>
              </a:lnSpc>
              <a:spcBef>
                <a:spcPts val="1417"/>
              </a:spcBef>
              <a:buClr>
                <a:srgbClr val="000000"/>
              </a:buClr>
              <a:buFont typeface="Arial"/>
              <a:buChar char="•"/>
            </a:pPr>
            <a:r>
              <a:rPr lang="en-GB" sz="1800" b="0" strike="noStrike" spc="-1">
                <a:solidFill>
                  <a:schemeClr val="dk1"/>
                </a:solidFill>
                <a:latin typeface="Bierstadt"/>
              </a:rPr>
              <a:t>Removed years with too many missing values (everything before 2000)</a:t>
            </a:r>
            <a:endParaRPr lang="en-CH" sz="1800" b="0" strike="noStrike" spc="-1">
              <a:solidFill>
                <a:schemeClr val="dk1"/>
              </a:solidFill>
              <a:latin typeface="Bierstadt"/>
            </a:endParaRPr>
          </a:p>
          <a:p>
            <a:pPr marL="228600" indent="-228600" defTabSz="914400">
              <a:lnSpc>
                <a:spcPct val="110000"/>
              </a:lnSpc>
              <a:spcBef>
                <a:spcPts val="1417"/>
              </a:spcBef>
              <a:buClr>
                <a:srgbClr val="000000"/>
              </a:buClr>
              <a:buFont typeface="Arial"/>
              <a:buChar char="•"/>
            </a:pPr>
            <a:r>
              <a:rPr lang="en-GB" sz="1800" b="0" strike="noStrike" spc="-1">
                <a:solidFill>
                  <a:schemeClr val="dk1"/>
                </a:solidFill>
                <a:latin typeface="Bierstadt"/>
              </a:rPr>
              <a:t>Then, removed features with too many missing values (anything with 3000 or more NA)</a:t>
            </a:r>
            <a:endParaRPr lang="en-CH" sz="1800" b="0" strike="noStrike" spc="-1">
              <a:solidFill>
                <a:schemeClr val="dk1"/>
              </a:solidFill>
              <a:latin typeface="Bierstadt"/>
            </a:endParaRPr>
          </a:p>
          <a:p>
            <a:pPr marL="228600" indent="-228600" defTabSz="914400">
              <a:lnSpc>
                <a:spcPct val="110000"/>
              </a:lnSpc>
              <a:spcBef>
                <a:spcPts val="1417"/>
              </a:spcBef>
              <a:buClr>
                <a:srgbClr val="000000"/>
              </a:buClr>
              <a:buFont typeface="Arial"/>
              <a:buChar char="•"/>
            </a:pPr>
            <a:r>
              <a:rPr lang="en-GB" sz="1800" b="0" strike="noStrike" spc="-1">
                <a:solidFill>
                  <a:schemeClr val="dk1"/>
                </a:solidFill>
                <a:latin typeface="Bierstadt"/>
              </a:rPr>
              <a:t>What’s left: 4’020 rows, 16 columns (6 outcome, 10 explanatory)</a:t>
            </a:r>
            <a:endParaRPr lang="en-CH" sz="1800" b="0" strike="noStrike" spc="-1">
              <a:solidFill>
                <a:schemeClr val="dk1"/>
              </a:solidFill>
              <a:latin typeface="Bierstad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1280" y="978480"/>
            <a:ext cx="11155320" cy="1462680"/>
          </a:xfrm>
          <a:prstGeom prst="rect">
            <a:avLst/>
          </a:prstGeom>
          <a:noFill/>
          <a:ln w="0">
            <a:noFill/>
          </a:ln>
        </p:spPr>
        <p:txBody>
          <a:bodyPr lIns="0" tIns="0" rIns="0" bIns="0" anchor="ctr">
            <a:noAutofit/>
          </a:bodyPr>
          <a:lstStyle/>
          <a:p>
            <a:pPr indent="0">
              <a:buNone/>
            </a:pPr>
            <a:endParaRPr lang="en-CH" sz="1800" b="0" strike="noStrike" spc="-1">
              <a:solidFill>
                <a:schemeClr val="dk1"/>
              </a:solidFill>
              <a:latin typeface="Bierstadt"/>
            </a:endParaRPr>
          </a:p>
        </p:txBody>
      </p:sp>
      <p:pic>
        <p:nvPicPr>
          <p:cNvPr id="97" name="Picture 96"/>
          <p:cNvPicPr/>
          <p:nvPr/>
        </p:nvPicPr>
        <p:blipFill>
          <a:blip r:embed="rId2"/>
          <a:stretch/>
        </p:blipFill>
        <p:spPr>
          <a:xfrm>
            <a:off x="521280" y="2578680"/>
            <a:ext cx="11155320" cy="3767040"/>
          </a:xfrm>
          <a:prstGeom prst="rect">
            <a:avLst/>
          </a:prstGeom>
          <a:ln w="0">
            <a:noFill/>
          </a:ln>
        </p:spPr>
      </p:pic>
      <p:pic>
        <p:nvPicPr>
          <p:cNvPr id="98" name="Picture 97"/>
          <p:cNvPicPr/>
          <p:nvPr/>
        </p:nvPicPr>
        <p:blipFill>
          <a:blip r:embed="rId3"/>
          <a:stretch/>
        </p:blipFill>
        <p:spPr>
          <a:xfrm>
            <a:off x="6300000" y="2880000"/>
            <a:ext cx="5220000" cy="3221280"/>
          </a:xfrm>
          <a:prstGeom prst="rect">
            <a:avLst/>
          </a:prstGeom>
          <a:ln w="0">
            <a:noFill/>
          </a:ln>
        </p:spPr>
      </p:pic>
      <p:pic>
        <p:nvPicPr>
          <p:cNvPr id="99" name="Picture 98"/>
          <p:cNvPicPr/>
          <p:nvPr/>
        </p:nvPicPr>
        <p:blipFill>
          <a:blip r:embed="rId4"/>
          <a:stretch/>
        </p:blipFill>
        <p:spPr>
          <a:xfrm>
            <a:off x="360000" y="2160000"/>
            <a:ext cx="5250240" cy="32400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Anomaly Detection and Exploration</a:t>
            </a:r>
            <a:endParaRPr lang="en-CH" sz="4400" b="0" strike="noStrike" spc="-1">
              <a:solidFill>
                <a:schemeClr val="dk1"/>
              </a:solidFill>
              <a:latin typeface="Bierstadt"/>
            </a:endParaRPr>
          </a:p>
        </p:txBody>
      </p:sp>
      <p:sp>
        <p:nvSpPr>
          <p:cNvPr id="101"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02" name="Picture 101"/>
          <p:cNvPicPr/>
          <p:nvPr/>
        </p:nvPicPr>
        <p:blipFill>
          <a:blip r:embed="rId2"/>
          <a:stretch/>
        </p:blipFill>
        <p:spPr>
          <a:xfrm>
            <a:off x="900000" y="2584080"/>
            <a:ext cx="5724720" cy="3535920"/>
          </a:xfrm>
          <a:prstGeom prst="rect">
            <a:avLst/>
          </a:prstGeom>
          <a:ln w="0">
            <a:noFill/>
          </a:ln>
        </p:spPr>
      </p:pic>
      <p:pic>
        <p:nvPicPr>
          <p:cNvPr id="103" name="Picture 102"/>
          <p:cNvPicPr/>
          <p:nvPr/>
        </p:nvPicPr>
        <p:blipFill>
          <a:blip r:embed="rId3"/>
          <a:stretch/>
        </p:blipFill>
        <p:spPr>
          <a:xfrm>
            <a:off x="7020000" y="2340000"/>
            <a:ext cx="4320000" cy="26658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Exploratory Data Analysis</a:t>
            </a:r>
            <a:endParaRPr lang="en-CH" sz="4400" b="0" strike="noStrike" spc="-1">
              <a:solidFill>
                <a:schemeClr val="dk1"/>
              </a:solidFill>
              <a:latin typeface="Bierstadt"/>
            </a:endParaRPr>
          </a:p>
        </p:txBody>
      </p:sp>
      <p:sp>
        <p:nvSpPr>
          <p:cNvPr id="105"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06" name="Picture 105"/>
          <p:cNvPicPr/>
          <p:nvPr/>
        </p:nvPicPr>
        <p:blipFill>
          <a:blip r:embed="rId2"/>
          <a:stretch/>
        </p:blipFill>
        <p:spPr>
          <a:xfrm>
            <a:off x="3648600" y="2340000"/>
            <a:ext cx="7871400" cy="39355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21280" y="978480"/>
            <a:ext cx="11155320" cy="1462680"/>
          </a:xfrm>
          <a:prstGeom prst="rect">
            <a:avLst/>
          </a:prstGeom>
          <a:noFill/>
          <a:ln w="0">
            <a:noFill/>
          </a:ln>
        </p:spPr>
        <p:txBody>
          <a:bodyPr lIns="91440" tIns="45720" rIns="91440" bIns="45720" anchor="t">
            <a:noAutofit/>
          </a:bodyPr>
          <a:lstStyle/>
          <a:p>
            <a:pPr indent="0" defTabSz="914400">
              <a:lnSpc>
                <a:spcPct val="100000"/>
              </a:lnSpc>
              <a:buNone/>
            </a:pPr>
            <a:r>
              <a:rPr lang="en-GB" sz="4400" b="1" strike="noStrike" spc="-1">
                <a:solidFill>
                  <a:schemeClr val="dk1"/>
                </a:solidFill>
                <a:latin typeface="Bierstadt"/>
              </a:rPr>
              <a:t>Correlation Analysis</a:t>
            </a:r>
            <a:endParaRPr lang="en-CH" sz="4400" b="0" strike="noStrike" spc="-1">
              <a:solidFill>
                <a:schemeClr val="dk1"/>
              </a:solidFill>
              <a:latin typeface="Bierstadt"/>
            </a:endParaRPr>
          </a:p>
        </p:txBody>
      </p:sp>
      <p:sp>
        <p:nvSpPr>
          <p:cNvPr id="108" name="PlaceHolder 2"/>
          <p:cNvSpPr>
            <a:spLocks noGrp="1"/>
          </p:cNvSpPr>
          <p:nvPr>
            <p:ph/>
          </p:nvPr>
        </p:nvSpPr>
        <p:spPr>
          <a:xfrm>
            <a:off x="521280" y="2578680"/>
            <a:ext cx="11155320" cy="3767040"/>
          </a:xfrm>
          <a:prstGeom prst="rect">
            <a:avLst/>
          </a:prstGeom>
          <a:noFill/>
          <a:ln w="0">
            <a:noFill/>
          </a:ln>
        </p:spPr>
        <p:txBody>
          <a:bodyPr lIns="91440" tIns="45720" rIns="91440" bIns="45720" anchor="t">
            <a:noAutofit/>
          </a:bodyPr>
          <a:lstStyle/>
          <a:p>
            <a:pPr indent="0">
              <a:lnSpc>
                <a:spcPct val="110000"/>
              </a:lnSpc>
              <a:spcBef>
                <a:spcPts val="1417"/>
              </a:spcBef>
              <a:buNone/>
            </a:pPr>
            <a:endParaRPr lang="en-CH" sz="1800" b="0" strike="noStrike" spc="-1">
              <a:solidFill>
                <a:schemeClr val="dk1"/>
              </a:solidFill>
              <a:latin typeface="Bierstadt"/>
            </a:endParaRPr>
          </a:p>
        </p:txBody>
      </p:sp>
      <p:pic>
        <p:nvPicPr>
          <p:cNvPr id="109" name="Picture 108"/>
          <p:cNvPicPr/>
          <p:nvPr/>
        </p:nvPicPr>
        <p:blipFill>
          <a:blip r:embed="rId2"/>
          <a:stretch/>
        </p:blipFill>
        <p:spPr>
          <a:xfrm>
            <a:off x="6480000" y="1800000"/>
            <a:ext cx="5400000" cy="4500000"/>
          </a:xfrm>
          <a:prstGeom prst="rect">
            <a:avLst/>
          </a:prstGeom>
          <a:ln w="0">
            <a:noFill/>
          </a:ln>
        </p:spPr>
      </p:pic>
      <p:pic>
        <p:nvPicPr>
          <p:cNvPr id="110" name="Picture 109"/>
          <p:cNvPicPr/>
          <p:nvPr/>
        </p:nvPicPr>
        <p:blipFill>
          <a:blip r:embed="rId3"/>
          <a:stretch/>
        </p:blipFill>
        <p:spPr>
          <a:xfrm>
            <a:off x="936000" y="1875600"/>
            <a:ext cx="5364000" cy="4470120"/>
          </a:xfrm>
          <a:prstGeom prst="rect">
            <a:avLst/>
          </a:prstGeom>
          <a:ln w="0">
            <a:noFill/>
          </a:ln>
        </p:spPr>
      </p:pic>
    </p:spTree>
  </p:cSld>
  <p:clrMapOvr>
    <a:masterClrMapping/>
  </p:clrMapOvr>
</p:sld>
</file>

<file path=ppt/theme/theme1.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TotalTime>
  <Words>445</Words>
  <Application>Microsoft Macintosh PowerPoint</Application>
  <PresentationFormat>Widescreen</PresentationFormat>
  <Paragraphs>51</Paragraphs>
  <Slides>22</Slides>
  <Notes>0</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22</vt:i4>
      </vt:variant>
    </vt:vector>
  </HeadingPairs>
  <TitlesOfParts>
    <vt:vector size="38" baseType="lpstr">
      <vt:lpstr>Arial</vt:lpstr>
      <vt:lpstr>Bierstadt</vt:lpstr>
      <vt:lpstr>Symbol</vt:lpstr>
      <vt:lpstr>Times New Roman</vt:lpstr>
      <vt:lpstr>Wingdings</vt:lpstr>
      <vt:lpstr>GestaltVTI</vt:lpstr>
      <vt:lpstr>GestaltVTI</vt:lpstr>
      <vt:lpstr>GestaltVTI</vt:lpstr>
      <vt:lpstr>GestaltVTI</vt:lpstr>
      <vt:lpstr>GestaltVTI</vt:lpstr>
      <vt:lpstr>GestaltVTI</vt:lpstr>
      <vt:lpstr>GestaltVTI</vt:lpstr>
      <vt:lpstr>GestaltVTI</vt:lpstr>
      <vt:lpstr>GestaltVTI</vt:lpstr>
      <vt:lpstr>GestaltVTI</vt:lpstr>
      <vt:lpstr>GestaltVTI</vt:lpstr>
      <vt:lpstr>Data Project 2 Worldwide Well-being</vt:lpstr>
      <vt:lpstr>Client Question</vt:lpstr>
      <vt:lpstr>Data Source</vt:lpstr>
      <vt:lpstr>Dataset Exploration</vt:lpstr>
      <vt:lpstr>Data Cleaning</vt:lpstr>
      <vt:lpstr>PowerPoint Presentation</vt:lpstr>
      <vt:lpstr>Anomaly Detection and Exploration</vt:lpstr>
      <vt:lpstr>Exploratory Data Analysis</vt:lpstr>
      <vt:lpstr>Correlation Analysis</vt:lpstr>
      <vt:lpstr>Choice of Features / Outcome</vt:lpstr>
      <vt:lpstr>PowerPoint Presentation</vt:lpstr>
      <vt:lpstr>Model Training</vt:lpstr>
      <vt:lpstr>Linear regression model</vt:lpstr>
      <vt:lpstr>Classification images</vt:lpstr>
      <vt:lpstr>Models Comparison for TB</vt:lpstr>
      <vt:lpstr>Models Comparison for IMR</vt:lpstr>
      <vt:lpstr>True Positives, False Positives and which we prioritize</vt:lpstr>
      <vt:lpstr>Model Accuracy</vt:lpstr>
      <vt:lpstr>Check_Model()</vt:lpstr>
      <vt:lpstr>How to Answer Question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Sedra Youssef</dc:creator>
  <dc:description/>
  <cp:lastModifiedBy>Sedra Youssef</cp:lastModifiedBy>
  <cp:revision>6</cp:revision>
  <dcterms:created xsi:type="dcterms:W3CDTF">2025-05-22T15:47:15Z</dcterms:created>
  <dcterms:modified xsi:type="dcterms:W3CDTF">2025-05-23T11:37:11Z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