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5070-5593-1C9A-88B7-004C67EA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E15B9-5A8B-C847-8B5D-0E64832F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BB6B-C99D-BD39-2C05-A6D64F07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09E5-DC30-C717-EC11-5997FF70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CDDB-06D2-8182-9CA8-125F4F9F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770C-11B1-1927-A430-52B19EB1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223F-0562-C914-2438-CFE91E58A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6665-8CED-CE07-2886-7DEFA5F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15DB-B870-593E-8931-936A3F7B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C736-FE1A-7E26-17BD-3CB81D9D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C3463-9F0A-6C6C-AA20-2CA1C20A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ABBD7-4FE9-4BD2-DBEA-0D31DA31D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71E9-1AFF-B2F8-2FD2-21180CF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BA53-5974-F860-83CB-A2F22100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043A-7E76-B5CA-0509-BFCD9082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3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4C81-7ED6-DCAF-3E9C-3C340EBC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82E2-5540-9A02-36FE-74DF8BDE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4532-3DAA-1521-8327-52D8F29E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9BAB-2B4A-4132-722C-98F22706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8B96-5950-9DF7-E482-D8B6FAF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5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E42A-36DB-26E0-F439-A481818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BF72-ECF9-692D-EC0E-0CADC857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225D-A05F-1F06-7996-80DAE147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E850-7D10-4526-A9B6-D4B7AD7C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E0B8C-1F3F-216B-F57A-C6DB3CB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7C7B-527B-9DC5-CE05-033E4D4E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2BA4-9B82-A2C3-06B1-C7C40D8D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2BC9-7E41-4579-98F3-85BF1648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A41F-4FFD-E284-F736-FDB08604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47000-4EAD-215B-6B73-2D8DD663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5940-D0E2-A1F9-193F-87015A4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F5C4-9CE5-9C49-AB42-BCEAE1CB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1C94-E1C7-3A89-8837-07C50B26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E68DC-D151-D8C0-D6CA-DF7A5162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AA78F-F2D9-09A5-7A49-0F8009D72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5CFEA-4A4E-4850-30D2-949EC60C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421B4-65FB-9A41-0F94-C0DABE60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5E0A-83E8-97ED-1EFB-12A99D8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69A87-4929-21D4-F4AA-4EBFB89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CF6F-8BCD-61AC-229C-07BA893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54762-4AEF-84D4-0C8D-91EBB0A3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DEB3B-5F2C-241D-1F4A-8D4BACD0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C49B8-0AE4-1460-911F-79FC683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0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7BE05-C592-CE68-7F67-1B5E1FDB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654C1-95C6-4EFC-A28E-82BE5E72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C6CA2-BDB6-F60A-4DF9-28326599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7D1-FB85-EE77-241E-2B34A42E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C2C-93CA-473E-82EF-17ECDB33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0661-FD95-19D1-269F-FAFF4E21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45FC-2885-9DAC-8AED-5068CBBF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E450-4D2C-1BFB-13B9-C382D77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F2506-54AF-7737-5D16-7C245081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6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98DB-9FCF-30A5-62D8-1B863DC5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1242F-FCA0-389F-50B7-1CD6EDD77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CEBAA-E22E-3557-547D-607147F2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CB0E-8667-4EBE-D8A0-FE2088ED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C283-6BF8-42F0-D759-B06A418E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DE53-01E2-32B1-1696-F0CBF1DF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571BA-62D1-D60E-2896-3CB7D68C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D848-3406-1665-67F5-FDD6A5A1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B521-B89E-77B8-DDDD-944FAB9C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DB91C-C75B-124C-B48D-EFE72FFB8B5F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D0B7-8F22-469F-4C0D-F4F124F6F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4F66-06D6-0E63-45CE-24A8D3033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35AC3-6E88-5B44-B6FC-FED8DB60A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CC36-F2DD-2B9C-ED5E-51D799A1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07665-C574-51E1-101C-C487EEE5F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2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Sedra Youssef</dc:creator>
  <cp:lastModifiedBy>Sedra Youssef</cp:lastModifiedBy>
  <cp:revision>1</cp:revision>
  <dcterms:created xsi:type="dcterms:W3CDTF">2025-05-22T15:47:15Z</dcterms:created>
  <dcterms:modified xsi:type="dcterms:W3CDTF">2025-05-22T15:47:45Z</dcterms:modified>
</cp:coreProperties>
</file>