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58" r:id="rId5"/>
    <p:sldId id="264" r:id="rId6"/>
    <p:sldId id="259" r:id="rId7"/>
    <p:sldId id="265" r:id="rId8"/>
    <p:sldId id="260" r:id="rId9"/>
    <p:sldId id="261" r:id="rId10"/>
    <p:sldId id="262" r:id="rId11"/>
    <p:sldId id="272" r:id="rId12"/>
    <p:sldId id="273" r:id="rId13"/>
    <p:sldId id="269" r:id="rId14"/>
    <p:sldId id="263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2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61D54AD-70ED-EA37-4084-F0D458A0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9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CC36-F2DD-2B9C-ED5E-51D799A1D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283840" cy="2620670"/>
          </a:xfrm>
        </p:spPr>
        <p:txBody>
          <a:bodyPr anchor="t"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Data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07665-C574-51E1-101C-C487EEE5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108182"/>
            <a:ext cx="5040785" cy="1828799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Youssef Sedra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Alexandra Biddiscombe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William Ambrosetti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89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6CAD-EA2F-49CA-035C-2B7C9CCE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FD7F-E29F-B3FD-9564-A226651F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models</a:t>
            </a:r>
          </a:p>
        </p:txBody>
      </p:sp>
    </p:spTree>
    <p:extLst>
      <p:ext uri="{BB962C8B-B14F-4D97-AF65-F5344CB8AC3E}">
        <p14:creationId xmlns:p14="http://schemas.microsoft.com/office/powerpoint/2010/main" val="8418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537-3AA8-AF99-ACBA-3727598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Comparison for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9532-D9E5-DF81-1174-047A6119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0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D02-2FB8-42AF-5724-F5051AD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Comparison for IMR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C39C-85DB-B395-2F89-34756C72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5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610F-7CFB-7D15-434D-1A69690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Positives, False Positives and which we prioritize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0C10-9AC1-BB32-21F8-9F2DD07F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5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5CFC-7A26-1F02-6A58-D40A90B5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04E2-3336-1FE2-728B-6EBDEBF1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97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D58-3B0B-7A3B-E928-ABF63B1D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Check_Model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4A74-B3D2-BC99-DE42-0AFE3730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7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3DAE-8724-3301-F0DC-2BD3A796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Answer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3856-B71C-5009-DF16-D566F1C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weight etc</a:t>
            </a:r>
          </a:p>
        </p:txBody>
      </p:sp>
    </p:spTree>
    <p:extLst>
      <p:ext uri="{BB962C8B-B14F-4D97-AF65-F5344CB8AC3E}">
        <p14:creationId xmlns:p14="http://schemas.microsoft.com/office/powerpoint/2010/main" val="227409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360F-FD90-8881-35B3-4405C5FA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FAD3-EB53-E3D1-C45C-94C4A1ED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D3D4-0E60-AAEA-30FF-714FDF8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798-FBFE-7D58-E3A1-713C3FD8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05A0-A504-CADF-9E33-63023FE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D17E-C803-5013-7FE4-E510C18E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7A3C-3A83-A7B1-2E2A-B66AF312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CD2-FE63-513A-FF79-4E0853DA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 chose, why, how, when, where, age</a:t>
            </a:r>
          </a:p>
        </p:txBody>
      </p:sp>
    </p:spTree>
    <p:extLst>
      <p:ext uri="{BB962C8B-B14F-4D97-AF65-F5344CB8AC3E}">
        <p14:creationId xmlns:p14="http://schemas.microsoft.com/office/powerpoint/2010/main" val="415261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2925-8AAD-09E0-303F-9547756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8C1B-D2EF-FBE5-0701-35366B7B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of features,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14680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3421-8CBD-87A7-7575-629E7D94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B0C3-25AB-B715-F368-2FB0E90C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Rows and features removed etc</a:t>
            </a:r>
          </a:p>
        </p:txBody>
      </p:sp>
    </p:spTree>
    <p:extLst>
      <p:ext uri="{BB962C8B-B14F-4D97-AF65-F5344CB8AC3E}">
        <p14:creationId xmlns:p14="http://schemas.microsoft.com/office/powerpoint/2010/main" val="216782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C68B-B286-779C-CEE4-127AE66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Anomaly Detection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ED31-AF3F-FABA-F179-B168ECB2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EAF6-0F93-CF36-C578-E2471BC3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C297-3FC6-6B74-6717-0AABE0D6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85D7-7B23-13FB-0944-1DD510E9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DF0-04CA-3E96-F3C9-AFFE4D6F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5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D17C-A0EF-0754-21CE-4D41F0A2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Features /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1A63-D22C-F14D-3630-C22B37F0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468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91</Words>
  <Application>Microsoft Macintosh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Bierstadt</vt:lpstr>
      <vt:lpstr>GestaltVTI</vt:lpstr>
      <vt:lpstr>Data Project 2</vt:lpstr>
      <vt:lpstr>Client Question</vt:lpstr>
      <vt:lpstr>Data Source</vt:lpstr>
      <vt:lpstr>Dataset Exploration</vt:lpstr>
      <vt:lpstr>Data Cleaning</vt:lpstr>
      <vt:lpstr>Anomaly Detection and Exploration</vt:lpstr>
      <vt:lpstr>Exploratory Data Analysis</vt:lpstr>
      <vt:lpstr>Correlation Analysis</vt:lpstr>
      <vt:lpstr>Choice of Features / Outcome</vt:lpstr>
      <vt:lpstr>Model Training</vt:lpstr>
      <vt:lpstr>Models Comparison for TB</vt:lpstr>
      <vt:lpstr>Models Comparison for IMR</vt:lpstr>
      <vt:lpstr>True Positives, False Positives and which we prioritize</vt:lpstr>
      <vt:lpstr>Model Accuracy</vt:lpstr>
      <vt:lpstr>Check_Model()</vt:lpstr>
      <vt:lpstr>How to Answer Question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Sedra Youssef</dc:creator>
  <cp:lastModifiedBy>Sedra Youssef</cp:lastModifiedBy>
  <cp:revision>2</cp:revision>
  <dcterms:created xsi:type="dcterms:W3CDTF">2025-05-22T15:47:15Z</dcterms:created>
  <dcterms:modified xsi:type="dcterms:W3CDTF">2025-05-22T18:27:48Z</dcterms:modified>
</cp:coreProperties>
</file>