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14.png" ContentType="image/png"/>
  <Override PartName="/ppt/media/image5.png" ContentType="image/png"/>
  <Override PartName="/ppt/media/image21.png" ContentType="image/png"/>
  <Override PartName="/ppt/media/image19.png" ContentType="image/png"/>
  <Override PartName="/ppt/media/image6.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8" name="PlaceHolder 2"/>
          <p:cNvSpPr>
            <a:spLocks noGrp="1"/>
          </p:cNvSpPr>
          <p:nvPr>
            <p:ph type="subTitle"/>
          </p:nvPr>
        </p:nvSpPr>
        <p:spPr>
          <a:xfrm>
            <a:off x="521280" y="2578680"/>
            <a:ext cx="11155320" cy="3767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C80D491-8B48-49C2-AAC3-1C40E0FA4740}"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DFAE53DE-91EE-4C8B-A001-4092EC0903CC}" type="slidenum">
              <a:t>&lt;#&gt;</a:t>
            </a:fld>
          </a:p>
        </p:txBody>
      </p:sp>
      <p:sp>
        <p:nvSpPr>
          <p:cNvPr id="4" name="PlaceHolder 3"/>
          <p:cNvSpPr>
            <a:spLocks noGrp="1"/>
          </p:cNvSpPr>
          <p:nvPr>
            <p:ph type="dt" idx="28"/>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6D2A295-E7C9-43CF-A088-B8A683B0C991}" type="slidenum">
              <a:t>&lt;#&gt;</a:t>
            </a:fld>
          </a:p>
        </p:txBody>
      </p:sp>
      <p:sp>
        <p:nvSpPr>
          <p:cNvPr id="4" name="PlaceHolder 3"/>
          <p:cNvSpPr>
            <a:spLocks noGrp="1"/>
          </p:cNvSpPr>
          <p:nvPr>
            <p:ph type="dt" idx="3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36F9822-8D04-42F8-A1DE-6A5EC74F314D}"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EAC9610-1A93-49DA-AAC3-125D84C456C5}"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29" name="PlaceHolder 2"/>
          <p:cNvSpPr>
            <a:spLocks noGrp="1"/>
          </p:cNvSpPr>
          <p:nvPr>
            <p:ph/>
          </p:nvPr>
        </p:nvSpPr>
        <p:spPr>
          <a:xfrm>
            <a:off x="521280" y="2578680"/>
            <a:ext cx="1115532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BA7B31D-3561-42F7-B4AA-C2F83B2B47A8}"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E0572C5-6F43-4A75-B0F4-CD71C692C254}"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45" name="PlaceHolder 2"/>
          <p:cNvSpPr>
            <a:spLocks noGrp="1"/>
          </p:cNvSpPr>
          <p:nvPr>
            <p:ph/>
          </p:nvPr>
        </p:nvSpPr>
        <p:spPr>
          <a:xfrm>
            <a:off x="52128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6" name="PlaceHolder 3"/>
          <p:cNvSpPr>
            <a:spLocks noGrp="1"/>
          </p:cNvSpPr>
          <p:nvPr>
            <p:ph/>
          </p:nvPr>
        </p:nvSpPr>
        <p:spPr>
          <a:xfrm>
            <a:off x="623736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A64E11BD-04D5-47AA-A047-9CA044D4495C}" type="slidenum">
              <a:t>&lt;#&gt;</a:t>
            </a:fld>
          </a:p>
        </p:txBody>
      </p:sp>
      <p:sp>
        <p:nvSpPr>
          <p:cNvPr id="7" name="PlaceHolder 6"/>
          <p:cNvSpPr>
            <a:spLocks noGrp="1"/>
          </p:cNvSpPr>
          <p:nvPr>
            <p:ph type="dt" idx="16"/>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620EEB1E-E6D0-48C6-88F4-F2EBC145A50D}" type="slidenum">
              <a:t>&lt;#&gt;</a:t>
            </a:fld>
          </a:p>
        </p:txBody>
      </p:sp>
      <p:sp>
        <p:nvSpPr>
          <p:cNvPr id="4" name="PlaceHolder 3"/>
          <p:cNvSpPr>
            <a:spLocks noGrp="1"/>
          </p:cNvSpPr>
          <p:nvPr>
            <p:ph type="dt" idx="19"/>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CD4AB297-5636-440F-AEE8-3B26050B5893}" type="slidenum">
              <a:t>&lt;#&gt;</a:t>
            </a:fld>
          </a:p>
        </p:txBody>
      </p:sp>
      <p:sp>
        <p:nvSpPr>
          <p:cNvPr id="5" name="PlaceHolder 4"/>
          <p:cNvSpPr>
            <a:spLocks noGrp="1"/>
          </p:cNvSpPr>
          <p:nvPr>
            <p:ph type="dt" idx="22"/>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D3ECDE7-898C-4154-ACB9-28601E3EE55F}" type="slidenum">
              <a:t>&lt;#&gt;</a:t>
            </a:fld>
          </a:p>
        </p:txBody>
      </p:sp>
      <p:sp>
        <p:nvSpPr>
          <p:cNvPr id="4" name="PlaceHolder 3"/>
          <p:cNvSpPr>
            <a:spLocks noGrp="1"/>
          </p:cNvSpPr>
          <p:nvPr>
            <p:ph type="dt" idx="25"/>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Freeform: Shape 6">
            <a:extLst>
              <a:ext uri="{C183D7F6-B498-43B3-948B-1728B52AA6E4}">
                <adec:decorative xmlns:adec="http://schemas.microsoft.com/office/drawing/2017/decorative" val="1"/>
              </a:ext>
            </a:extLst>
          </p:cNvPr>
          <p:cNvSpPr/>
          <p:nvPr/>
        </p:nvSpPr>
        <p:spPr>
          <a:xfrm>
            <a:off x="518040" y="6210000"/>
            <a:ext cx="11155320" cy="45360"/>
          </a:xfrm>
          <a:custGeom>
            <a:avLst/>
            <a:gdLst>
              <a:gd name="textAreaLeft" fmla="*/ 0 w 11155320"/>
              <a:gd name="textAreaRight" fmla="*/ 11155680 w 11155320"/>
              <a:gd name="textAreaTop" fmla="*/ 0 h 45360"/>
              <a:gd name="textAreaBottom" fmla="*/ 45720 h 45360"/>
            </a:gdLst>
            <a:ahLst/>
            <a:rect l="textAreaLeft" t="textAreaTop" r="textAreaRight" b="textAreaBottom"/>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2" name="PlaceHolder 1"/>
          <p:cNvSpPr>
            <a:spLocks noGrp="1"/>
          </p:cNvSpPr>
          <p:nvPr>
            <p:ph type="title"/>
          </p:nvPr>
        </p:nvSpPr>
        <p:spPr>
          <a:xfrm>
            <a:off x="521280" y="978480"/>
            <a:ext cx="11155320" cy="3428640"/>
          </a:xfrm>
          <a:prstGeom prst="rect">
            <a:avLst/>
          </a:prstGeom>
          <a:noFill/>
          <a:ln w="0">
            <a:noFill/>
          </a:ln>
        </p:spPr>
        <p:txBody>
          <a:bodyPr lIns="91440" rIns="91440" tIns="45720" bIns="45720" anchor="t">
            <a:normAutofit/>
          </a:bodyPr>
          <a:p>
            <a:pPr indent="0" defTabSz="914400">
              <a:lnSpc>
                <a:spcPct val="100000"/>
              </a:lnSpc>
              <a:buNone/>
            </a:pPr>
            <a:r>
              <a:rPr b="1" lang="en-US" sz="7200" spc="-1" strike="noStrike">
                <a:solidFill>
                  <a:schemeClr val="dk1"/>
                </a:solidFill>
                <a:latin typeface="Bierstadt"/>
              </a:rPr>
              <a:t>Click to edit Master title style</a:t>
            </a:r>
            <a:endParaRPr b="0" lang="en-CH" sz="7200" spc="-1" strike="noStrike">
              <a:solidFill>
                <a:schemeClr val="dk1"/>
              </a:solidFill>
              <a:latin typeface="Bierstadt"/>
            </a:endParaRPr>
          </a:p>
        </p:txBody>
      </p:sp>
      <p:sp>
        <p:nvSpPr>
          <p:cNvPr id="3" name="PlaceHolder 2"/>
          <p:cNvSpPr>
            <a:spLocks noGrp="1"/>
          </p:cNvSpPr>
          <p:nvPr>
            <p:ph type="dt" idx="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 name="PlaceHolder 3"/>
          <p:cNvSpPr>
            <a:spLocks noGrp="1"/>
          </p:cNvSpPr>
          <p:nvPr>
            <p:ph type="ftr" idx="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 name="PlaceHolder 4"/>
          <p:cNvSpPr>
            <a:spLocks noGrp="1"/>
          </p:cNvSpPr>
          <p:nvPr>
            <p:ph type="sldNum" idx="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05443457-5688-4275-9183-5FB4277EE0B0}"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CH" sz="1800" spc="-1" strike="noStrike">
                <a:solidFill>
                  <a:schemeClr val="dk1"/>
                </a:solidFill>
                <a:latin typeface="Bierstadt"/>
              </a:rPr>
              <a:t>Click to edit the outline text format</a:t>
            </a:r>
            <a:endParaRPr b="0" lang="en-CH" sz="18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1400" spc="-1" strike="noStrike">
                <a:solidFill>
                  <a:schemeClr val="dk1"/>
                </a:solidFill>
                <a:latin typeface="Bierstadt"/>
              </a:rPr>
              <a:t>Second Outline Level</a:t>
            </a:r>
            <a:endParaRPr b="0" lang="en-CH" sz="14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1200" spc="-1" strike="noStrike">
                <a:solidFill>
                  <a:schemeClr val="dk1"/>
                </a:solidFill>
                <a:latin typeface="Bierstadt"/>
              </a:rPr>
              <a:t>Third Outline Level</a:t>
            </a:r>
            <a:endParaRPr b="0" lang="en-CH" sz="1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1200" spc="-1" strike="noStrike">
                <a:solidFill>
                  <a:schemeClr val="dk1"/>
                </a:solidFill>
                <a:latin typeface="Bierstadt"/>
              </a:rPr>
              <a:t>Fourth Outline Level</a:t>
            </a:r>
            <a:endParaRPr b="0" lang="en-CH" sz="1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Fifth Outline Level</a:t>
            </a:r>
            <a:endParaRPr b="0" lang="en-CH" sz="20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Sixth Outline Level</a:t>
            </a:r>
            <a:endParaRPr b="0" lang="en-CH" sz="20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Seventh Outline Level</a:t>
            </a:r>
            <a:endParaRPr b="0" lang="en-CH" sz="2000" spc="-1" strike="noStrike">
              <a:solidFill>
                <a:schemeClr val="dk1"/>
              </a:solidFill>
              <a:latin typeface="Bierstad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7"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68" name="PlaceHolder 2"/>
          <p:cNvSpPr>
            <a:spLocks noGrp="1"/>
          </p:cNvSpPr>
          <p:nvPr>
            <p:ph type="body"/>
          </p:nvPr>
        </p:nvSpPr>
        <p:spPr>
          <a:xfrm>
            <a:off x="6519600" y="987480"/>
            <a:ext cx="5166000" cy="5357880"/>
          </a:xfrm>
          <a:prstGeom prst="rect">
            <a:avLst/>
          </a:prstGeom>
          <a:noFill/>
          <a:ln w="0">
            <a:noFill/>
          </a:ln>
        </p:spPr>
        <p:txBody>
          <a:bodyPr lIns="91440" rIns="91440" tIns="45720" bIns="45720" anchor="t">
            <a:normAutofit/>
          </a:bodyPr>
          <a:p>
            <a:pPr marL="228600" indent="-228600" defTabSz="914400">
              <a:lnSpc>
                <a:spcPct val="110000"/>
              </a:lnSpc>
              <a:spcBef>
                <a:spcPts val="1001"/>
              </a:spcBef>
              <a:buClr>
                <a:srgbClr val="000000"/>
              </a:buClr>
              <a:buFont typeface="Arial"/>
              <a:buChar char="•"/>
            </a:pPr>
            <a:r>
              <a:rPr b="0" lang="en-US" sz="2000" spc="-1" strike="noStrike">
                <a:solidFill>
                  <a:schemeClr val="dk1"/>
                </a:solidFill>
                <a:latin typeface="Bierstadt"/>
              </a:rPr>
              <a:t>Click to edit Master text styles</a:t>
            </a:r>
            <a:endParaRPr b="0" lang="en-CH" sz="20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800" spc="-1" strike="noStrike">
                <a:solidFill>
                  <a:schemeClr val="dk1"/>
                </a:solidFill>
                <a:latin typeface="Bierstadt"/>
              </a:rPr>
              <a:t>Second level</a:t>
            </a:r>
            <a:endParaRPr b="0" lang="en-CH" sz="18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Third level</a:t>
            </a:r>
            <a:endParaRPr b="0" lang="en-CH" sz="16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Fourth level</a:t>
            </a:r>
            <a:endParaRPr b="0" lang="en-CH" sz="14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Fifth level</a:t>
            </a:r>
            <a:endParaRPr b="0" lang="en-CH" sz="1400" spc="-1" strike="noStrike">
              <a:solidFill>
                <a:schemeClr val="dk1"/>
              </a:solidFill>
              <a:latin typeface="Bierstadt"/>
            </a:endParaRPr>
          </a:p>
        </p:txBody>
      </p:sp>
      <p:sp>
        <p:nvSpPr>
          <p:cNvPr id="69"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0" name="PlaceHolder 4"/>
          <p:cNvSpPr>
            <a:spLocks noGrp="1"/>
          </p:cNvSpPr>
          <p:nvPr>
            <p:ph type="dt" idx="28"/>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1" name="PlaceHolder 5"/>
          <p:cNvSpPr>
            <a:spLocks noGrp="1"/>
          </p:cNvSpPr>
          <p:nvPr>
            <p:ph type="ftr" idx="29"/>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2" name="PlaceHolder 6"/>
          <p:cNvSpPr>
            <a:spLocks noGrp="1"/>
          </p:cNvSpPr>
          <p:nvPr>
            <p:ph type="sldNum" idx="30"/>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C9E03C5A-58C3-4100-A353-4908042F1FBB}"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4"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75" name="PlaceHolder 2"/>
          <p:cNvSpPr>
            <a:spLocks noGrp="1"/>
          </p:cNvSpPr>
          <p:nvPr>
            <p:ph type="body"/>
          </p:nvPr>
        </p:nvSpPr>
        <p:spPr>
          <a:xfrm>
            <a:off x="6519600" y="987480"/>
            <a:ext cx="5166000" cy="5357880"/>
          </a:xfrm>
          <a:prstGeom prst="rect">
            <a:avLst/>
          </a:prstGeom>
          <a:noFill/>
          <a:ln w="0">
            <a:noFill/>
          </a:ln>
        </p:spPr>
        <p:txBody>
          <a:bodyPr lIns="90000" rIns="90000" tIns="45000" bIns="45000" anchor="t">
            <a:noAutofit/>
          </a:bodyPr>
          <a:p>
            <a:pPr marL="432000" indent="-324000">
              <a:lnSpc>
                <a:spcPct val="110000"/>
              </a:lnSpc>
              <a:spcBef>
                <a:spcPts val="1417"/>
              </a:spcBef>
              <a:buClr>
                <a:srgbClr val="000000"/>
              </a:buClr>
              <a:buSzPct val="45000"/>
              <a:buFont typeface="Wingdings" charset="2"/>
              <a:buChar char=""/>
            </a:pPr>
            <a:r>
              <a:rPr b="0" lang="en-CH" sz="3200" spc="-1" strike="noStrike">
                <a:solidFill>
                  <a:schemeClr val="dk1"/>
                </a:solidFill>
                <a:latin typeface="Bierstadt"/>
              </a:rPr>
              <a:t>Click to edit the outline text format</a:t>
            </a:r>
            <a:endParaRPr b="0" lang="en-CH" sz="32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3200" spc="-1" strike="noStrike">
                <a:solidFill>
                  <a:schemeClr val="dk1"/>
                </a:solidFill>
                <a:latin typeface="Bierstadt"/>
              </a:rPr>
              <a:t>Second Outline Level</a:t>
            </a:r>
            <a:endParaRPr b="0" lang="en-CH" sz="32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3200" spc="-1" strike="noStrike">
                <a:solidFill>
                  <a:schemeClr val="dk1"/>
                </a:solidFill>
                <a:latin typeface="Bierstadt"/>
              </a:rPr>
              <a:t>Third Outline Level</a:t>
            </a:r>
            <a:endParaRPr b="0" lang="en-CH" sz="3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3200" spc="-1" strike="noStrike">
                <a:solidFill>
                  <a:schemeClr val="dk1"/>
                </a:solidFill>
                <a:latin typeface="Bierstadt"/>
              </a:rPr>
              <a:t>Fourth Outline Level</a:t>
            </a:r>
            <a:endParaRPr b="0" lang="en-CH" sz="3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Fifth Outline Level</a:t>
            </a:r>
            <a:endParaRPr b="0" lang="en-CH" sz="32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Sixth Outline Level</a:t>
            </a:r>
            <a:endParaRPr b="0" lang="en-CH" sz="32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Seventh Outline Level</a:t>
            </a:r>
            <a:endParaRPr b="0" lang="en-CH" sz="3200" spc="-1" strike="noStrike">
              <a:solidFill>
                <a:schemeClr val="dk1"/>
              </a:solidFill>
              <a:latin typeface="Bierstadt"/>
            </a:endParaRPr>
          </a:p>
        </p:txBody>
      </p:sp>
      <p:sp>
        <p:nvSpPr>
          <p:cNvPr id="76"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7" name="PlaceHolder 4"/>
          <p:cNvSpPr>
            <a:spLocks noGrp="1"/>
          </p:cNvSpPr>
          <p:nvPr>
            <p:ph type="dt" idx="3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8" name="PlaceHolder 5"/>
          <p:cNvSpPr>
            <a:spLocks noGrp="1"/>
          </p:cNvSpPr>
          <p:nvPr>
            <p:ph type="ftr" idx="3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9" name="PlaceHolder 6"/>
          <p:cNvSpPr>
            <a:spLocks noGrp="1"/>
          </p:cNvSpPr>
          <p:nvPr>
            <p:ph type="sldNum" idx="3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9A268E25-42B8-4B7A-9E9C-53845C24F71E}"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1"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a:t>
            </a:r>
            <a:r>
              <a:rPr b="0" lang="en-US" sz="1800" spc="-1" strike="noStrike">
                <a:solidFill>
                  <a:schemeClr val="dk1"/>
                </a:solidFill>
                <a:latin typeface="Bierstadt"/>
              </a:rPr>
              <a:t>l</a:t>
            </a:r>
            <a:r>
              <a:rPr b="0" lang="en-US" sz="1800" spc="-1" strike="noStrike">
                <a:solidFill>
                  <a:schemeClr val="dk1"/>
                </a:solidFill>
                <a:latin typeface="Bierstadt"/>
              </a:rPr>
              <a:t>i</a:t>
            </a:r>
            <a:r>
              <a:rPr b="0" lang="en-US" sz="1800" spc="-1" strike="noStrike">
                <a:solidFill>
                  <a:schemeClr val="dk1"/>
                </a:solidFill>
                <a:latin typeface="Bierstadt"/>
              </a:rPr>
              <a:t>c</a:t>
            </a:r>
            <a:r>
              <a:rPr b="0" lang="en-US" sz="1800" spc="-1" strike="noStrike">
                <a:solidFill>
                  <a:schemeClr val="dk1"/>
                </a:solidFill>
                <a:latin typeface="Bierstadt"/>
              </a:rPr>
              <a:t>k</a:t>
            </a:r>
            <a:r>
              <a:rPr b="0" lang="en-US" sz="1800" spc="-1" strike="noStrike">
                <a:solidFill>
                  <a:schemeClr val="dk1"/>
                </a:solidFill>
                <a:latin typeface="Bierstadt"/>
              </a:rPr>
              <a:t> </a:t>
            </a:r>
            <a:r>
              <a:rPr b="0" lang="en-US" sz="1800" spc="-1" strike="noStrike">
                <a:solidFill>
                  <a:schemeClr val="dk1"/>
                </a:solidFill>
                <a:latin typeface="Bierstadt"/>
              </a:rPr>
              <a:t>t</a:t>
            </a:r>
            <a:r>
              <a:rPr b="0" lang="en-US" sz="1800" spc="-1" strike="noStrike">
                <a:solidFill>
                  <a:schemeClr val="dk1"/>
                </a:solidFill>
                <a:latin typeface="Bierstadt"/>
              </a:rPr>
              <a:t>o</a:t>
            </a:r>
            <a:r>
              <a:rPr b="0" lang="en-US" sz="1800" spc="-1" strike="noStrike">
                <a:solidFill>
                  <a:schemeClr val="dk1"/>
                </a:solidFill>
                <a:latin typeface="Bierstadt"/>
              </a:rPr>
              <a:t> </a:t>
            </a:r>
            <a:r>
              <a:rPr b="0" lang="en-US" sz="1800" spc="-1" strike="noStrike">
                <a:solidFill>
                  <a:schemeClr val="dk1"/>
                </a:solidFill>
                <a:latin typeface="Bierstadt"/>
              </a:rPr>
              <a:t>e</a:t>
            </a:r>
            <a:r>
              <a:rPr b="0" lang="en-US" sz="1800" spc="-1" strike="noStrike">
                <a:solidFill>
                  <a:schemeClr val="dk1"/>
                </a:solidFill>
                <a:latin typeface="Bierstadt"/>
              </a:rPr>
              <a:t>d</a:t>
            </a:r>
            <a:r>
              <a:rPr b="0" lang="en-US" sz="1800" spc="-1" strike="noStrike">
                <a:solidFill>
                  <a:schemeClr val="dk1"/>
                </a:solidFill>
                <a:latin typeface="Bierstadt"/>
              </a:rPr>
              <a:t>i</a:t>
            </a:r>
            <a:r>
              <a:rPr b="0" lang="en-US" sz="1800" spc="-1" strike="noStrike">
                <a:solidFill>
                  <a:schemeClr val="dk1"/>
                </a:solidFill>
                <a:latin typeface="Bierstadt"/>
              </a:rPr>
              <a:t>t</a:t>
            </a:r>
            <a:r>
              <a:rPr b="0" lang="en-US" sz="1800" spc="-1" strike="noStrike">
                <a:solidFill>
                  <a:schemeClr val="dk1"/>
                </a:solidFill>
                <a:latin typeface="Bierstadt"/>
              </a:rPr>
              <a:t> </a:t>
            </a:r>
            <a:r>
              <a:rPr b="0" lang="en-US" sz="1800" spc="-1" strike="noStrike">
                <a:solidFill>
                  <a:schemeClr val="dk1"/>
                </a:solidFill>
                <a:latin typeface="Bierstadt"/>
              </a:rPr>
              <a:t>M</a:t>
            </a:r>
            <a:r>
              <a:rPr b="0" lang="en-US" sz="1800" spc="-1" strike="noStrike">
                <a:solidFill>
                  <a:schemeClr val="dk1"/>
                </a:solidFill>
                <a:latin typeface="Bierstadt"/>
              </a:rPr>
              <a:t>a</a:t>
            </a:r>
            <a:r>
              <a:rPr b="0" lang="en-US" sz="1800" spc="-1" strike="noStrike">
                <a:solidFill>
                  <a:schemeClr val="dk1"/>
                </a:solidFill>
                <a:latin typeface="Bierstadt"/>
              </a:rPr>
              <a:t>s</a:t>
            </a:r>
            <a:r>
              <a:rPr b="0" lang="en-US" sz="1800" spc="-1" strike="noStrike">
                <a:solidFill>
                  <a:schemeClr val="dk1"/>
                </a:solidFill>
                <a:latin typeface="Bierstadt"/>
              </a:rPr>
              <a:t>t</a:t>
            </a:r>
            <a:r>
              <a:rPr b="0" lang="en-US" sz="1800" spc="-1" strike="noStrike">
                <a:solidFill>
                  <a:schemeClr val="dk1"/>
                </a:solidFill>
                <a:latin typeface="Bierstadt"/>
              </a:rPr>
              <a:t>e</a:t>
            </a:r>
            <a:r>
              <a:rPr b="0" lang="en-US" sz="1800" spc="-1" strike="noStrike">
                <a:solidFill>
                  <a:schemeClr val="dk1"/>
                </a:solidFill>
                <a:latin typeface="Bierstadt"/>
              </a:rPr>
              <a:t>r</a:t>
            </a:r>
            <a:r>
              <a:rPr b="0" lang="en-US" sz="1800" spc="-1" strike="noStrike">
                <a:solidFill>
                  <a:schemeClr val="dk1"/>
                </a:solidFill>
                <a:latin typeface="Bierstadt"/>
              </a:rPr>
              <a:t> </a:t>
            </a:r>
            <a:r>
              <a:rPr b="0" lang="en-US" sz="1800" spc="-1" strike="noStrike">
                <a:solidFill>
                  <a:schemeClr val="dk1"/>
                </a:solidFill>
                <a:latin typeface="Bierstadt"/>
              </a:rPr>
              <a:t>t</a:t>
            </a:r>
            <a:r>
              <a:rPr b="0" lang="en-US" sz="1800" spc="-1" strike="noStrike">
                <a:solidFill>
                  <a:schemeClr val="dk1"/>
                </a:solidFill>
                <a:latin typeface="Bierstadt"/>
              </a:rPr>
              <a:t>e</a:t>
            </a:r>
            <a:r>
              <a:rPr b="0" lang="en-US" sz="1800" spc="-1" strike="noStrike">
                <a:solidFill>
                  <a:schemeClr val="dk1"/>
                </a:solidFill>
                <a:latin typeface="Bierstadt"/>
              </a:rPr>
              <a:t>x</a:t>
            </a:r>
            <a:r>
              <a:rPr b="0" lang="en-US" sz="1800" spc="-1" strike="noStrike">
                <a:solidFill>
                  <a:schemeClr val="dk1"/>
                </a:solidFill>
                <a:latin typeface="Bierstadt"/>
              </a:rPr>
              <a:t>t</a:t>
            </a:r>
            <a:r>
              <a:rPr b="0" lang="en-US" sz="1800" spc="-1" strike="noStrike">
                <a:solidFill>
                  <a:schemeClr val="dk1"/>
                </a:solidFill>
                <a:latin typeface="Bierstadt"/>
              </a:rPr>
              <a:t> </a:t>
            </a:r>
            <a:r>
              <a:rPr b="0" lang="en-US" sz="1800" spc="-1" strike="noStrike">
                <a:solidFill>
                  <a:schemeClr val="dk1"/>
                </a:solidFill>
                <a:latin typeface="Bierstadt"/>
              </a:rPr>
              <a:t>s</a:t>
            </a:r>
            <a:r>
              <a:rPr b="0" lang="en-US" sz="1800" spc="-1" strike="noStrike">
                <a:solidFill>
                  <a:schemeClr val="dk1"/>
                </a:solidFill>
                <a:latin typeface="Bierstadt"/>
              </a:rPr>
              <a:t>t</a:t>
            </a:r>
            <a:r>
              <a:rPr b="0" lang="en-US" sz="1800" spc="-1" strike="noStrike">
                <a:solidFill>
                  <a:schemeClr val="dk1"/>
                </a:solidFill>
                <a:latin typeface="Bierstadt"/>
              </a:rPr>
              <a:t>y</a:t>
            </a:r>
            <a:r>
              <a:rPr b="0" lang="en-US" sz="1800" spc="-1" strike="noStrike">
                <a:solidFill>
                  <a:schemeClr val="dk1"/>
                </a:solidFill>
                <a:latin typeface="Bierstadt"/>
              </a:rPr>
              <a:t>l</a:t>
            </a:r>
            <a:r>
              <a:rPr b="0" lang="en-US" sz="1800" spc="-1" strike="noStrike">
                <a:solidFill>
                  <a:schemeClr val="dk1"/>
                </a:solidFill>
                <a:latin typeface="Bierstadt"/>
              </a:rPr>
              <a:t>e</a:t>
            </a:r>
            <a:r>
              <a:rPr b="0" lang="en-US" sz="1800" spc="-1" strike="noStrike">
                <a:solidFill>
                  <a:schemeClr val="dk1"/>
                </a:solidFill>
                <a:latin typeface="Bierstadt"/>
              </a:rPr>
              <a:t>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a:t>
            </a:r>
            <a:r>
              <a:rPr b="0" lang="en-US" sz="1600" spc="-1" strike="noStrike">
                <a:solidFill>
                  <a:schemeClr val="dk1"/>
                </a:solidFill>
                <a:latin typeface="Bierstadt"/>
              </a:rPr>
              <a:t>e</a:t>
            </a:r>
            <a:r>
              <a:rPr b="0" lang="en-US" sz="1600" spc="-1" strike="noStrike">
                <a:solidFill>
                  <a:schemeClr val="dk1"/>
                </a:solidFill>
                <a:latin typeface="Bierstadt"/>
              </a:rPr>
              <a:t>c</a:t>
            </a:r>
            <a:r>
              <a:rPr b="0" lang="en-US" sz="1600" spc="-1" strike="noStrike">
                <a:solidFill>
                  <a:schemeClr val="dk1"/>
                </a:solidFill>
                <a:latin typeface="Bierstadt"/>
              </a:rPr>
              <a:t>o</a:t>
            </a:r>
            <a:r>
              <a:rPr b="0" lang="en-US" sz="1600" spc="-1" strike="noStrike">
                <a:solidFill>
                  <a:schemeClr val="dk1"/>
                </a:solidFill>
                <a:latin typeface="Bierstadt"/>
              </a:rPr>
              <a:t>n</a:t>
            </a:r>
            <a:r>
              <a:rPr b="0" lang="en-US" sz="1600" spc="-1" strike="noStrike">
                <a:solidFill>
                  <a:schemeClr val="dk1"/>
                </a:solidFill>
                <a:latin typeface="Bierstadt"/>
              </a:rPr>
              <a:t>d</a:t>
            </a:r>
            <a:r>
              <a:rPr b="0" lang="en-US" sz="1600" spc="-1" strike="noStrike">
                <a:solidFill>
                  <a:schemeClr val="dk1"/>
                </a:solidFill>
                <a:latin typeface="Bierstadt"/>
              </a:rPr>
              <a:t> </a:t>
            </a:r>
            <a:r>
              <a:rPr b="0" lang="en-US" sz="1600" spc="-1" strike="noStrike">
                <a:solidFill>
                  <a:schemeClr val="dk1"/>
                </a:solidFill>
                <a:latin typeface="Bierstadt"/>
              </a:rPr>
              <a:t>l</a:t>
            </a:r>
            <a:r>
              <a:rPr b="0" lang="en-US" sz="1600" spc="-1" strike="noStrike">
                <a:solidFill>
                  <a:schemeClr val="dk1"/>
                </a:solidFill>
                <a:latin typeface="Bierstadt"/>
              </a:rPr>
              <a:t>e</a:t>
            </a:r>
            <a:r>
              <a:rPr b="0" lang="en-US" sz="1600" spc="-1" strike="noStrike">
                <a:solidFill>
                  <a:schemeClr val="dk1"/>
                </a:solidFill>
                <a:latin typeface="Bierstadt"/>
              </a:rPr>
              <a:t>v</a:t>
            </a:r>
            <a:r>
              <a:rPr b="0" lang="en-US" sz="1600" spc="-1" strike="noStrike">
                <a:solidFill>
                  <a:schemeClr val="dk1"/>
                </a:solidFill>
                <a:latin typeface="Bierstadt"/>
              </a:rPr>
              <a:t>e</a:t>
            </a:r>
            <a:r>
              <a:rPr b="0" lang="en-US" sz="1600" spc="-1" strike="noStrike">
                <a:solidFill>
                  <a:schemeClr val="dk1"/>
                </a:solidFill>
                <a:latin typeface="Bierstadt"/>
              </a:rPr>
              <a:t>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a:t>
            </a:r>
            <a:r>
              <a:rPr b="0" lang="en-US" sz="1400" spc="-1" strike="noStrike">
                <a:solidFill>
                  <a:schemeClr val="dk1"/>
                </a:solidFill>
                <a:latin typeface="Bierstadt"/>
              </a:rPr>
              <a:t>h</a:t>
            </a:r>
            <a:r>
              <a:rPr b="0" lang="en-US" sz="1400" spc="-1" strike="noStrike">
                <a:solidFill>
                  <a:schemeClr val="dk1"/>
                </a:solidFill>
                <a:latin typeface="Bierstadt"/>
              </a:rPr>
              <a:t>i</a:t>
            </a:r>
            <a:r>
              <a:rPr b="0" lang="en-US" sz="1400" spc="-1" strike="noStrike">
                <a:solidFill>
                  <a:schemeClr val="dk1"/>
                </a:solidFill>
                <a:latin typeface="Bierstadt"/>
              </a:rPr>
              <a:t>r</a:t>
            </a:r>
            <a:r>
              <a:rPr b="0" lang="en-US" sz="1400" spc="-1" strike="noStrike">
                <a:solidFill>
                  <a:schemeClr val="dk1"/>
                </a:solidFill>
                <a:latin typeface="Bierstadt"/>
              </a:rPr>
              <a:t>d</a:t>
            </a:r>
            <a:r>
              <a:rPr b="0" lang="en-US" sz="1400" spc="-1" strike="noStrike">
                <a:solidFill>
                  <a:schemeClr val="dk1"/>
                </a:solidFill>
                <a:latin typeface="Bierstadt"/>
              </a:rPr>
              <a:t> </a:t>
            </a:r>
            <a:r>
              <a:rPr b="0" lang="en-US" sz="1400" spc="-1" strike="noStrike">
                <a:solidFill>
                  <a:schemeClr val="dk1"/>
                </a:solidFill>
                <a:latin typeface="Bierstadt"/>
              </a:rPr>
              <a:t>l</a:t>
            </a:r>
            <a:r>
              <a:rPr b="0" lang="en-US" sz="1400" spc="-1" strike="noStrike">
                <a:solidFill>
                  <a:schemeClr val="dk1"/>
                </a:solidFill>
                <a:latin typeface="Bierstadt"/>
              </a:rPr>
              <a:t>e</a:t>
            </a:r>
            <a:r>
              <a:rPr b="0" lang="en-US" sz="1400" spc="-1" strike="noStrike">
                <a:solidFill>
                  <a:schemeClr val="dk1"/>
                </a:solidFill>
                <a:latin typeface="Bierstadt"/>
              </a:rPr>
              <a:t>v</a:t>
            </a:r>
            <a:r>
              <a:rPr b="0" lang="en-US" sz="1400" spc="-1" strike="noStrike">
                <a:solidFill>
                  <a:schemeClr val="dk1"/>
                </a:solidFill>
                <a:latin typeface="Bierstadt"/>
              </a:rPr>
              <a:t>e</a:t>
            </a:r>
            <a:r>
              <a:rPr b="0" lang="en-US" sz="1400" spc="-1" strike="noStrike">
                <a:solidFill>
                  <a:schemeClr val="dk1"/>
                </a:solidFill>
                <a:latin typeface="Bierstadt"/>
              </a:rPr>
              <a:t>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a:t>
            </a:r>
            <a:r>
              <a:rPr b="0" lang="en-US" sz="1200" spc="-1" strike="noStrike">
                <a:solidFill>
                  <a:schemeClr val="dk1"/>
                </a:solidFill>
                <a:latin typeface="Bierstadt"/>
              </a:rPr>
              <a:t>o</a:t>
            </a:r>
            <a:r>
              <a:rPr b="0" lang="en-US" sz="1200" spc="-1" strike="noStrike">
                <a:solidFill>
                  <a:schemeClr val="dk1"/>
                </a:solidFill>
                <a:latin typeface="Bierstadt"/>
              </a:rPr>
              <a:t>u</a:t>
            </a:r>
            <a:r>
              <a:rPr b="0" lang="en-US" sz="1200" spc="-1" strike="noStrike">
                <a:solidFill>
                  <a:schemeClr val="dk1"/>
                </a:solidFill>
                <a:latin typeface="Bierstadt"/>
              </a:rPr>
              <a:t>r</a:t>
            </a:r>
            <a:r>
              <a:rPr b="0" lang="en-US" sz="1200" spc="-1" strike="noStrike">
                <a:solidFill>
                  <a:schemeClr val="dk1"/>
                </a:solidFill>
                <a:latin typeface="Bierstadt"/>
              </a:rPr>
              <a:t>t</a:t>
            </a:r>
            <a:r>
              <a:rPr b="0" lang="en-US" sz="1200" spc="-1" strike="noStrike">
                <a:solidFill>
                  <a:schemeClr val="dk1"/>
                </a:solidFill>
                <a:latin typeface="Bierstadt"/>
              </a:rPr>
              <a:t>h</a:t>
            </a:r>
            <a:r>
              <a:rPr b="0" lang="en-US" sz="1200" spc="-1" strike="noStrike">
                <a:solidFill>
                  <a:schemeClr val="dk1"/>
                </a:solidFill>
                <a:latin typeface="Bierstadt"/>
              </a:rPr>
              <a:t> </a:t>
            </a:r>
            <a:r>
              <a:rPr b="0" lang="en-US" sz="1200" spc="-1" strike="noStrike">
                <a:solidFill>
                  <a:schemeClr val="dk1"/>
                </a:solidFill>
                <a:latin typeface="Bierstadt"/>
              </a:rPr>
              <a:t>l</a:t>
            </a:r>
            <a:r>
              <a:rPr b="0" lang="en-US" sz="1200" spc="-1" strike="noStrike">
                <a:solidFill>
                  <a:schemeClr val="dk1"/>
                </a:solidFill>
                <a:latin typeface="Bierstadt"/>
              </a:rPr>
              <a:t>e</a:t>
            </a:r>
            <a:r>
              <a:rPr b="0" lang="en-US" sz="1200" spc="-1" strike="noStrike">
                <a:solidFill>
                  <a:schemeClr val="dk1"/>
                </a:solidFill>
                <a:latin typeface="Bierstadt"/>
              </a:rPr>
              <a:t>v</a:t>
            </a:r>
            <a:r>
              <a:rPr b="0" lang="en-US" sz="1200" spc="-1" strike="noStrike">
                <a:solidFill>
                  <a:schemeClr val="dk1"/>
                </a:solidFill>
                <a:latin typeface="Bierstadt"/>
              </a:rPr>
              <a:t>e</a:t>
            </a:r>
            <a:r>
              <a:rPr b="0" lang="en-US" sz="1200" spc="-1" strike="noStrike">
                <a:solidFill>
                  <a:schemeClr val="dk1"/>
                </a:solidFill>
                <a:latin typeface="Bierstadt"/>
              </a:rPr>
              <a:t>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a:t>
            </a:r>
            <a:r>
              <a:rPr b="0" lang="en-US" sz="1200" spc="-1" strike="noStrike">
                <a:solidFill>
                  <a:schemeClr val="dk1"/>
                </a:solidFill>
                <a:latin typeface="Bierstadt"/>
              </a:rPr>
              <a:t>i</a:t>
            </a:r>
            <a:r>
              <a:rPr b="0" lang="en-US" sz="1200" spc="-1" strike="noStrike">
                <a:solidFill>
                  <a:schemeClr val="dk1"/>
                </a:solidFill>
                <a:latin typeface="Bierstadt"/>
              </a:rPr>
              <a:t>f</a:t>
            </a:r>
            <a:r>
              <a:rPr b="0" lang="en-US" sz="1200" spc="-1" strike="noStrike">
                <a:solidFill>
                  <a:schemeClr val="dk1"/>
                </a:solidFill>
                <a:latin typeface="Bierstadt"/>
              </a:rPr>
              <a:t>t</a:t>
            </a:r>
            <a:r>
              <a:rPr b="0" lang="en-US" sz="1200" spc="-1" strike="noStrike">
                <a:solidFill>
                  <a:schemeClr val="dk1"/>
                </a:solidFill>
                <a:latin typeface="Bierstadt"/>
              </a:rPr>
              <a:t>h</a:t>
            </a:r>
            <a:r>
              <a:rPr b="0" lang="en-US" sz="1200" spc="-1" strike="noStrike">
                <a:solidFill>
                  <a:schemeClr val="dk1"/>
                </a:solidFill>
                <a:latin typeface="Bierstadt"/>
              </a:rPr>
              <a:t> </a:t>
            </a:r>
            <a:r>
              <a:rPr b="0" lang="en-US" sz="1200" spc="-1" strike="noStrike">
                <a:solidFill>
                  <a:schemeClr val="dk1"/>
                </a:solidFill>
                <a:latin typeface="Bierstadt"/>
              </a:rPr>
              <a:t>l</a:t>
            </a:r>
            <a:r>
              <a:rPr b="0" lang="en-US" sz="1200" spc="-1" strike="noStrike">
                <a:solidFill>
                  <a:schemeClr val="dk1"/>
                </a:solidFill>
                <a:latin typeface="Bierstadt"/>
              </a:rPr>
              <a:t>e</a:t>
            </a:r>
            <a:r>
              <a:rPr b="0" lang="en-US" sz="1200" spc="-1" strike="noStrike">
                <a:solidFill>
                  <a:schemeClr val="dk1"/>
                </a:solidFill>
                <a:latin typeface="Bierstadt"/>
              </a:rPr>
              <a:t>v</a:t>
            </a:r>
            <a:r>
              <a:rPr b="0" lang="en-US" sz="1200" spc="-1" strike="noStrike">
                <a:solidFill>
                  <a:schemeClr val="dk1"/>
                </a:solidFill>
                <a:latin typeface="Bierstadt"/>
              </a:rPr>
              <a:t>e</a:t>
            </a:r>
            <a:r>
              <a:rPr b="0" lang="en-US" sz="1200" spc="-1" strike="noStrike">
                <a:solidFill>
                  <a:schemeClr val="dk1"/>
                </a:solidFill>
                <a:latin typeface="Bierstadt"/>
              </a:rPr>
              <a:t>l</a:t>
            </a:r>
            <a:endParaRPr b="0" lang="en-CH" sz="1200" spc="-1" strike="noStrike">
              <a:solidFill>
                <a:schemeClr val="dk1"/>
              </a:solidFill>
              <a:latin typeface="Bierstadt"/>
            </a:endParaRPr>
          </a:p>
        </p:txBody>
      </p:sp>
      <p:sp>
        <p:nvSpPr>
          <p:cNvPr id="12" name="PlaceHolder 3"/>
          <p:cNvSpPr>
            <a:spLocks noGrp="1"/>
          </p:cNvSpPr>
          <p:nvPr>
            <p:ph type="dt" idx="4"/>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3" name="PlaceHolder 4"/>
          <p:cNvSpPr>
            <a:spLocks noGrp="1"/>
          </p:cNvSpPr>
          <p:nvPr>
            <p:ph type="ftr" idx="5"/>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4" name="PlaceHolder 5"/>
          <p:cNvSpPr>
            <a:spLocks noGrp="1"/>
          </p:cNvSpPr>
          <p:nvPr>
            <p:ph type="sldNum" idx="6"/>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D323DE36-9DB6-4791-8863-9E77BEFD30E2}"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6" name="PlaceHolder 1"/>
          <p:cNvSpPr>
            <a:spLocks noGrp="1"/>
          </p:cNvSpPr>
          <p:nvPr>
            <p:ph type="title"/>
          </p:nvPr>
        </p:nvSpPr>
        <p:spPr>
          <a:xfrm>
            <a:off x="8659440" y="978480"/>
            <a:ext cx="2550960" cy="5367240"/>
          </a:xfrm>
          <a:prstGeom prst="rect">
            <a:avLst/>
          </a:prstGeom>
          <a:noFill/>
          <a:ln w="0">
            <a:noFill/>
          </a:ln>
        </p:spPr>
        <p:txBody>
          <a:bodyPr lIns="91440" rIns="91440" tIns="45720" bIns="45720" anchor="t" vert="eaVe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7" name="PlaceHolder 2"/>
          <p:cNvSpPr>
            <a:spLocks noGrp="1"/>
          </p:cNvSpPr>
          <p:nvPr>
            <p:ph type="body"/>
          </p:nvPr>
        </p:nvSpPr>
        <p:spPr>
          <a:xfrm>
            <a:off x="521280" y="978480"/>
            <a:ext cx="8009640" cy="53672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18" name="PlaceHolder 3"/>
          <p:cNvSpPr>
            <a:spLocks noGrp="1"/>
          </p:cNvSpPr>
          <p:nvPr>
            <p:ph type="dt" idx="7"/>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9" name="PlaceHolder 4"/>
          <p:cNvSpPr>
            <a:spLocks noGrp="1"/>
          </p:cNvSpPr>
          <p:nvPr>
            <p:ph type="ftr" idx="8"/>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0" name="PlaceHolder 5"/>
          <p:cNvSpPr>
            <a:spLocks noGrp="1"/>
          </p:cNvSpPr>
          <p:nvPr>
            <p:ph type="sldNum" idx="9"/>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44DDCBED-2EAB-4E6E-B7A7-59FAD70EF965}"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21" name="Rectangle 6"/>
          <p:cNvSpPr/>
          <p:nvPr/>
        </p:nvSpPr>
        <p:spPr>
          <a:xfrm rot="5400000">
            <a:off x="8936640" y="3584880"/>
            <a:ext cx="532548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24"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25" name="PlaceHolder 3"/>
          <p:cNvSpPr>
            <a:spLocks noGrp="1"/>
          </p:cNvSpPr>
          <p:nvPr>
            <p:ph type="dt" idx="10"/>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26" name="PlaceHolder 4"/>
          <p:cNvSpPr>
            <a:spLocks noGrp="1"/>
          </p:cNvSpPr>
          <p:nvPr>
            <p:ph type="ftr" idx="11"/>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7" name="PlaceHolder 5"/>
          <p:cNvSpPr>
            <a:spLocks noGrp="1"/>
          </p:cNvSpPr>
          <p:nvPr>
            <p:ph type="sldNum" idx="12"/>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325553B9-594B-4BA9-BA15-C36E70DBF8D0}"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1" name="PlaceHolder 1"/>
          <p:cNvSpPr>
            <a:spLocks noGrp="1"/>
          </p:cNvSpPr>
          <p:nvPr>
            <p:ph type="title"/>
          </p:nvPr>
        </p:nvSpPr>
        <p:spPr>
          <a:xfrm>
            <a:off x="521280" y="978480"/>
            <a:ext cx="5019840" cy="428832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en-CH" sz="5400" spc="-1" strike="noStrike">
              <a:solidFill>
                <a:schemeClr val="dk1"/>
              </a:solidFill>
              <a:latin typeface="Bierstadt"/>
            </a:endParaRPr>
          </a:p>
        </p:txBody>
      </p:sp>
      <p:sp>
        <p:nvSpPr>
          <p:cNvPr id="32" name="PlaceHolder 2"/>
          <p:cNvSpPr>
            <a:spLocks noGrp="1"/>
          </p:cNvSpPr>
          <p:nvPr>
            <p:ph type="body"/>
          </p:nvPr>
        </p:nvSpPr>
        <p:spPr>
          <a:xfrm>
            <a:off x="521280" y="5266800"/>
            <a:ext cx="5019840" cy="10879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tint val="82000"/>
                  </a:schemeClr>
                </a:solidFill>
                <a:latin typeface="Bierstadt"/>
              </a:rPr>
              <a:t>Click to edit Master text styles</a:t>
            </a:r>
            <a:endParaRPr b="0" lang="en-CH" sz="2200" spc="-1" strike="noStrike">
              <a:solidFill>
                <a:schemeClr val="dk1"/>
              </a:solidFill>
              <a:latin typeface="Bierstadt"/>
            </a:endParaRPr>
          </a:p>
        </p:txBody>
      </p:sp>
      <p:sp>
        <p:nvSpPr>
          <p:cNvPr id="33" name="PlaceHolder 3"/>
          <p:cNvSpPr>
            <a:spLocks noGrp="1"/>
          </p:cNvSpPr>
          <p:nvPr>
            <p:ph type="dt" idx="13"/>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34" name="PlaceHolder 4"/>
          <p:cNvSpPr>
            <a:spLocks noGrp="1"/>
          </p:cNvSpPr>
          <p:nvPr>
            <p:ph type="ftr" idx="14"/>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35" name="PlaceHolder 5"/>
          <p:cNvSpPr>
            <a:spLocks noGrp="1"/>
          </p:cNvSpPr>
          <p:nvPr>
            <p:ph type="sldNum" idx="15"/>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5FF06D1F-3F64-4A76-B123-BEB1B1848F6C}"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36"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39" name="PlaceHolder 2"/>
          <p:cNvSpPr>
            <a:spLocks noGrp="1"/>
          </p:cNvSpPr>
          <p:nvPr>
            <p:ph type="body"/>
          </p:nvPr>
        </p:nvSpPr>
        <p:spPr>
          <a:xfrm>
            <a:off x="52128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0" name="PlaceHolder 3"/>
          <p:cNvSpPr>
            <a:spLocks noGrp="1"/>
          </p:cNvSpPr>
          <p:nvPr>
            <p:ph type="body"/>
          </p:nvPr>
        </p:nvSpPr>
        <p:spPr>
          <a:xfrm>
            <a:off x="651960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1" name="PlaceHolder 4"/>
          <p:cNvSpPr>
            <a:spLocks noGrp="1"/>
          </p:cNvSpPr>
          <p:nvPr>
            <p:ph type="dt" idx="16"/>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2" name="PlaceHolder 5"/>
          <p:cNvSpPr>
            <a:spLocks noGrp="1"/>
          </p:cNvSpPr>
          <p:nvPr>
            <p:ph type="ftr" idx="17"/>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3" name="PlaceHolder 6"/>
          <p:cNvSpPr>
            <a:spLocks noGrp="1"/>
          </p:cNvSpPr>
          <p:nvPr>
            <p:ph type="sldNum" idx="18"/>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0A4D18F9-5D47-4EE4-8906-2B9A1EF4178C}"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8" name="PlaceHolder 1"/>
          <p:cNvSpPr>
            <a:spLocks noGrp="1"/>
          </p:cNvSpPr>
          <p:nvPr>
            <p:ph type="title"/>
          </p:nvPr>
        </p:nvSpPr>
        <p:spPr>
          <a:xfrm>
            <a:off x="521280" y="978480"/>
            <a:ext cx="11164320" cy="12157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49" name="PlaceHolder 2"/>
          <p:cNvSpPr>
            <a:spLocks noGrp="1"/>
          </p:cNvSpPr>
          <p:nvPr>
            <p:ph type="body"/>
          </p:nvPr>
        </p:nvSpPr>
        <p:spPr>
          <a:xfrm>
            <a:off x="52128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0" name="PlaceHolder 3"/>
          <p:cNvSpPr>
            <a:spLocks noGrp="1"/>
          </p:cNvSpPr>
          <p:nvPr>
            <p:ph type="body"/>
          </p:nvPr>
        </p:nvSpPr>
        <p:spPr>
          <a:xfrm>
            <a:off x="52128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1" name="PlaceHolder 4"/>
          <p:cNvSpPr>
            <a:spLocks noGrp="1"/>
          </p:cNvSpPr>
          <p:nvPr>
            <p:ph type="body"/>
          </p:nvPr>
        </p:nvSpPr>
        <p:spPr>
          <a:xfrm>
            <a:off x="651960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2" name="PlaceHolder 5"/>
          <p:cNvSpPr>
            <a:spLocks noGrp="1"/>
          </p:cNvSpPr>
          <p:nvPr>
            <p:ph type="body"/>
          </p:nvPr>
        </p:nvSpPr>
        <p:spPr>
          <a:xfrm>
            <a:off x="651960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3" name="PlaceHolder 6"/>
          <p:cNvSpPr>
            <a:spLocks noGrp="1"/>
          </p:cNvSpPr>
          <p:nvPr>
            <p:ph type="dt" idx="19"/>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4" name="PlaceHolder 7"/>
          <p:cNvSpPr>
            <a:spLocks noGrp="1"/>
          </p:cNvSpPr>
          <p:nvPr>
            <p:ph type="ftr" idx="20"/>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5" name="PlaceHolder 8"/>
          <p:cNvSpPr>
            <a:spLocks noGrp="1"/>
          </p:cNvSpPr>
          <p:nvPr>
            <p:ph type="sldNum" idx="21"/>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A51667A1-B33D-4B34-A7E5-F7EB894A410C}"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5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58" name="PlaceHolder 2"/>
          <p:cNvSpPr>
            <a:spLocks noGrp="1"/>
          </p:cNvSpPr>
          <p:nvPr>
            <p:ph type="dt" idx="22"/>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9" name="PlaceHolder 3"/>
          <p:cNvSpPr>
            <a:spLocks noGrp="1"/>
          </p:cNvSpPr>
          <p:nvPr>
            <p:ph type="ftr" idx="23"/>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0" name="PlaceHolder 4"/>
          <p:cNvSpPr>
            <a:spLocks noGrp="1"/>
          </p:cNvSpPr>
          <p:nvPr>
            <p:ph type="sldNum" idx="24"/>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3B86B09E-71E7-47F9-BF46-C38925F90B2D}"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3" name="PlaceHolder 1"/>
          <p:cNvSpPr>
            <a:spLocks noGrp="1"/>
          </p:cNvSpPr>
          <p:nvPr>
            <p:ph type="dt" idx="25"/>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64" name="PlaceHolder 2"/>
          <p:cNvSpPr>
            <a:spLocks noGrp="1"/>
          </p:cNvSpPr>
          <p:nvPr>
            <p:ph type="ftr" idx="26"/>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5" name="PlaceHolder 3"/>
          <p:cNvSpPr>
            <a:spLocks noGrp="1"/>
          </p:cNvSpPr>
          <p:nvPr>
            <p:ph type="sldNum" idx="27"/>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77258F0E-C8F9-473E-8ED6-2838BCAC1FEB}"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80" name="Rectangle 1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81" name="Picture 3" descr="Network connection abstract against a white background"/>
          <p:cNvPicPr/>
          <p:nvPr/>
        </p:nvPicPr>
        <p:blipFill>
          <a:blip r:embed="rId1"/>
          <a:srcRect l="0" t="15708" r="-2" b="0"/>
          <a:stretch/>
        </p:blipFill>
        <p:spPr>
          <a:xfrm>
            <a:off x="0" y="0"/>
            <a:ext cx="12188520" cy="6857640"/>
          </a:xfrm>
          <a:prstGeom prst="rect">
            <a:avLst/>
          </a:prstGeom>
          <a:ln w="0">
            <a:noFill/>
          </a:ln>
        </p:spPr>
      </p:pic>
      <p:sp>
        <p:nvSpPr>
          <p:cNvPr id="82" name="Rectangle 17">
            <a:extLst>
              <a:ext uri="{C183D7F6-B498-43B3-948B-1728B52AA6E4}">
                <adec:decorative xmlns:adec="http://schemas.microsoft.com/office/drawing/2017/decorative" val="1"/>
              </a:ext>
            </a:extLst>
          </p:cNvPr>
          <p:cNvSpPr/>
          <p:nvPr/>
        </p:nvSpPr>
        <p:spPr>
          <a:xfrm rot="16200000">
            <a:off x="389160" y="-388800"/>
            <a:ext cx="6857640" cy="7635960"/>
          </a:xfrm>
          <a:prstGeom prst="rect">
            <a:avLst/>
          </a:prstGeom>
          <a:gradFill rotWithShape="0">
            <a:gsLst>
              <a:gs pos="0">
                <a:srgbClr val="ffffff"/>
              </a:gs>
              <a:gs pos="0">
                <a:srgbClr val="000000">
                  <a:alpha val="70000"/>
                </a:srgbClr>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3" name="Rectangle 19">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4" name="Rectangle 21">
            <a:extLst>
              <a:ext uri="{C183D7F6-B498-43B3-948B-1728B52AA6E4}">
                <adec:decorative xmlns:adec="http://schemas.microsoft.com/office/drawing/2017/decorative" val="1"/>
              </a:ext>
            </a:extLst>
          </p:cNvPr>
          <p:cNvSpPr/>
          <p:nvPr/>
        </p:nvSpPr>
        <p:spPr>
          <a:xfrm rot="10800000">
            <a:off x="1800" y="3205800"/>
            <a:ext cx="12188520" cy="3651840"/>
          </a:xfrm>
          <a:prstGeom prst="rect">
            <a:avLst/>
          </a:prstGeom>
          <a:gradFill rotWithShape="0">
            <a:gsLst>
              <a:gs pos="0">
                <a:srgbClr val="ffffff"/>
              </a:gs>
              <a:gs pos="0">
                <a:srgbClr val="000000">
                  <a:alpha val="70000"/>
                </a:srgbClr>
              </a:gs>
              <a:gs pos="100000">
                <a:srgbClr val="000000">
                  <a:alpha val="0"/>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5" name="PlaceHolder 1"/>
          <p:cNvSpPr>
            <a:spLocks noGrp="1"/>
          </p:cNvSpPr>
          <p:nvPr>
            <p:ph type="title"/>
          </p:nvPr>
        </p:nvSpPr>
        <p:spPr>
          <a:xfrm>
            <a:off x="518040" y="978480"/>
            <a:ext cx="5781960" cy="2620440"/>
          </a:xfrm>
          <a:prstGeom prst="rect">
            <a:avLst/>
          </a:prstGeom>
          <a:noFill/>
          <a:ln w="0">
            <a:noFill/>
          </a:ln>
        </p:spPr>
        <p:txBody>
          <a:bodyPr lIns="91440" rIns="91440" tIns="45720" bIns="45720" anchor="t">
            <a:normAutofit fontScale="92083"/>
          </a:bodyPr>
          <a:p>
            <a:pPr indent="0" defTabSz="914400">
              <a:lnSpc>
                <a:spcPct val="100000"/>
              </a:lnSpc>
              <a:buNone/>
            </a:pPr>
            <a:r>
              <a:rPr b="1" lang="en-GB" sz="6000" spc="-1" strike="noStrike">
                <a:solidFill>
                  <a:srgbClr val="ffffff"/>
                </a:solidFill>
                <a:latin typeface="Bierstadt"/>
              </a:rPr>
              <a:t>Data Project 2</a:t>
            </a:r>
            <a:br>
              <a:rPr sz="6000"/>
            </a:br>
            <a:r>
              <a:rPr b="1" lang="en-GB" sz="6000" spc="-1" strike="noStrike">
                <a:solidFill>
                  <a:srgbClr val="ffffff"/>
                </a:solidFill>
                <a:latin typeface="Bierstadt"/>
              </a:rPr>
              <a:t>Worldwide Well-being</a:t>
            </a:r>
            <a:endParaRPr b="0" lang="en-CH" sz="6000" spc="-1" strike="noStrike">
              <a:solidFill>
                <a:schemeClr val="dk1"/>
              </a:solidFill>
              <a:latin typeface="Bierstadt"/>
            </a:endParaRPr>
          </a:p>
        </p:txBody>
      </p:sp>
      <p:sp>
        <p:nvSpPr>
          <p:cNvPr id="86" name="PlaceHolder 2"/>
          <p:cNvSpPr>
            <a:spLocks noGrp="1"/>
          </p:cNvSpPr>
          <p:nvPr>
            <p:ph type="subTitle"/>
          </p:nvPr>
        </p:nvSpPr>
        <p:spPr>
          <a:xfrm>
            <a:off x="6652440" y="4108320"/>
            <a:ext cx="5040360" cy="1828440"/>
          </a:xfrm>
          <a:prstGeom prst="rect">
            <a:avLst/>
          </a:prstGeom>
          <a:noFill/>
          <a:ln w="0">
            <a:noFill/>
          </a:ln>
        </p:spPr>
        <p:txBody>
          <a:bodyPr lIns="91440" rIns="91440" tIns="45720" bIns="45720" anchor="b">
            <a:normAutofit/>
          </a:bodyPr>
          <a:p>
            <a:pPr indent="0" defTabSz="914400">
              <a:lnSpc>
                <a:spcPct val="110000"/>
              </a:lnSpc>
              <a:spcAft>
                <a:spcPts val="601"/>
              </a:spcAft>
              <a:buNone/>
              <a:tabLst>
                <a:tab algn="l" pos="0"/>
              </a:tabLst>
            </a:pPr>
            <a:r>
              <a:rPr b="0" i="1" lang="en-GB" sz="2200" spc="-1" strike="noStrike">
                <a:solidFill>
                  <a:srgbClr val="ffffff"/>
                </a:solidFill>
                <a:latin typeface="Bierstadt"/>
              </a:rPr>
              <a:t>Youssef Sedra</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Alexandra Biddiscombe </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William Ambrosetti</a:t>
            </a:r>
            <a:endParaRPr b="0" lang="en-GB" sz="2200" spc="-1" strike="noStrike">
              <a:solidFill>
                <a:srgbClr val="ffffff"/>
              </a:solidFill>
              <a:latin typeface="Arial"/>
            </a:endParaRPr>
          </a:p>
        </p:txBody>
      </p:sp>
      <p:sp>
        <p:nvSpPr>
          <p:cNvPr id="87" name="Rectangle 23">
            <a:extLst>
              <a:ext uri="{C183D7F6-B498-43B3-948B-1728B52AA6E4}">
                <adec:decorative xmlns:adec="http://schemas.microsoft.com/office/drawing/2017/decorative" val="1"/>
              </a:ext>
            </a:extLst>
          </p:cNvPr>
          <p:cNvSpPr/>
          <p:nvPr/>
        </p:nvSpPr>
        <p:spPr>
          <a:xfrm>
            <a:off x="6662160" y="6300360"/>
            <a:ext cx="5020920" cy="45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85"/>
                                        </p:tgtEl>
                                        <p:attrNameLst>
                                          <p:attrName>style.visibility</p:attrName>
                                        </p:attrNameLst>
                                      </p:cBhvr>
                                      <p:to>
                                        <p:strVal val="visible"/>
                                      </p:to>
                                    </p:set>
                                    <p:animEffect filter="fade" transition="in">
                                      <p:cBhvr additive="repl">
                                        <p:cTn id="7" dur="700"/>
                                        <p:tgtEl>
                                          <p:spTgt spid="85"/>
                                        </p:tgtEl>
                                      </p:cBhvr>
                                    </p:animEffect>
                                  </p:childTnLst>
                                </p:cTn>
                              </p:par>
                              <p:par>
                                <p:cTn id="8" nodeType="withEffect" fill="hold" presetClass="entr" presetID="10">
                                  <p:stCondLst>
                                    <p:cond delay="1500"/>
                                  </p:stCondLst>
                                  <p:iterate type="el">
                                    <p:tmAbs val="100"/>
                                  </p:iterate>
                                  <p:childTnLst>
                                    <p:set>
                                      <p:cBhvr>
                                        <p:cTn id="9" dur="1" fill="hold">
                                          <p:stCondLst>
                                            <p:cond delay="0"/>
                                          </p:stCondLst>
                                        </p:cTn>
                                        <p:tgtEl>
                                          <p:spTgt spid="86">
                                            <p:txEl>
                                              <p:pRg st="0" end="0"/>
                                            </p:txEl>
                                          </p:spTgt>
                                        </p:tgtEl>
                                        <p:attrNameLst>
                                          <p:attrName>style.visibility</p:attrName>
                                        </p:attrNameLst>
                                      </p:cBhvr>
                                      <p:to>
                                        <p:strVal val="visible"/>
                                      </p:to>
                                    </p:set>
                                    <p:animEffect filter="fade" transition="in">
                                      <p:cBhvr additive="repl">
                                        <p:cTn id="10" dur="700"/>
                                        <p:tgtEl>
                                          <p:spTgt spid="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86">
                                            <p:txEl>
                                              <p:pRg st="1" end="1"/>
                                            </p:txEl>
                                          </p:spTgt>
                                        </p:tgtEl>
                                        <p:attrNameLst>
                                          <p:attrName>style.visibility</p:attrName>
                                        </p:attrNameLst>
                                      </p:cBhvr>
                                      <p:to>
                                        <p:strVal val="visible"/>
                                      </p:to>
                                    </p:set>
                                    <p:animEffect filter="fade" transition="in">
                                      <p:cBhvr additive="repl">
                                        <p:cTn id="15" dur="700"/>
                                        <p:tgtEl>
                                          <p:spTgt spid="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1500"/>
                                  </p:stCondLst>
                                  <p:iterate type="el">
                                    <p:tmAbs val="100"/>
                                  </p:iterate>
                                  <p:childTnLst>
                                    <p:set>
                                      <p:cBhvr>
                                        <p:cTn id="19" dur="1" fill="hold">
                                          <p:stCondLst>
                                            <p:cond delay="0"/>
                                          </p:stCondLst>
                                        </p:cTn>
                                        <p:tgtEl>
                                          <p:spTgt spid="86">
                                            <p:txEl>
                                              <p:pRg st="2" end="2"/>
                                            </p:txEl>
                                          </p:spTgt>
                                        </p:tgtEl>
                                        <p:attrNameLst>
                                          <p:attrName>style.visibility</p:attrName>
                                        </p:attrNameLst>
                                      </p:cBhvr>
                                      <p:to>
                                        <p:strVal val="visible"/>
                                      </p:to>
                                    </p:set>
                                    <p:animEffect filter="fade" transition="in">
                                      <p:cBhvr additive="repl">
                                        <p:cTn id="20" dur="700"/>
                                        <p:tgtEl>
                                          <p:spTgt spid="8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Choice of Features / Outcome</a:t>
            </a:r>
            <a:endParaRPr b="0" lang="en-CH" sz="4400" spc="-1" strike="noStrike">
              <a:solidFill>
                <a:schemeClr val="dk1"/>
              </a:solidFill>
              <a:latin typeface="Bierstadt"/>
            </a:endParaRPr>
          </a:p>
        </p:txBody>
      </p:sp>
      <p:sp>
        <p:nvSpPr>
          <p:cNvPr id="11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Maybe an animation that shows the whole plot and then zooms into the top</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We found the best features to use for evaluations by looking at the top 10 happiest countries and using their feature values to judge the other countries. Infant mortality seems to be the most important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Included another plot to show that there are some countries above the “top 10” values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Also correlation between more features we expect to be similar</a:t>
            </a:r>
            <a:endParaRPr b="0" lang="en-CH" sz="1800" spc="-1" strike="noStrike">
              <a:solidFill>
                <a:schemeClr val="dk1"/>
              </a:solidFill>
              <a:latin typeface="Bierstadt"/>
            </a:endParaRPr>
          </a:p>
        </p:txBody>
      </p:sp>
      <p:pic>
        <p:nvPicPr>
          <p:cNvPr id="113" name="" descr=""/>
          <p:cNvPicPr/>
          <p:nvPr/>
        </p:nvPicPr>
        <p:blipFill>
          <a:blip r:embed="rId1"/>
          <a:stretch/>
        </p:blipFill>
        <p:spPr>
          <a:xfrm>
            <a:off x="7200000" y="3780000"/>
            <a:ext cx="4375440" cy="27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115" name="" descr=""/>
          <p:cNvPicPr/>
          <p:nvPr/>
        </p:nvPicPr>
        <p:blipFill>
          <a:blip r:embed="rId1"/>
          <a:stretch/>
        </p:blipFill>
        <p:spPr>
          <a:xfrm>
            <a:off x="521280" y="2578680"/>
            <a:ext cx="11155320" cy="3767040"/>
          </a:xfrm>
          <a:prstGeom prst="rect">
            <a:avLst/>
          </a:prstGeom>
          <a:ln w="0">
            <a:noFill/>
          </a:ln>
        </p:spPr>
      </p:pic>
      <p:pic>
        <p:nvPicPr>
          <p:cNvPr id="116" name="" descr=""/>
          <p:cNvPicPr/>
          <p:nvPr/>
        </p:nvPicPr>
        <p:blipFill>
          <a:blip r:embed="rId2"/>
          <a:stretch/>
        </p:blipFill>
        <p:spPr>
          <a:xfrm>
            <a:off x="1935360" y="1080000"/>
            <a:ext cx="4004640" cy="5339880"/>
          </a:xfrm>
          <a:prstGeom prst="rect">
            <a:avLst/>
          </a:prstGeom>
          <a:ln w="0">
            <a:noFill/>
          </a:ln>
        </p:spPr>
      </p:pic>
      <p:pic>
        <p:nvPicPr>
          <p:cNvPr id="117" name="" descr=""/>
          <p:cNvPicPr/>
          <p:nvPr/>
        </p:nvPicPr>
        <p:blipFill>
          <a:blip r:embed="rId3"/>
          <a:stretch/>
        </p:blipFill>
        <p:spPr>
          <a:xfrm>
            <a:off x="6300000" y="854280"/>
            <a:ext cx="4353840" cy="5805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Training</a:t>
            </a:r>
            <a:endParaRPr b="0" lang="en-CH" sz="4400" spc="-1" strike="noStrike">
              <a:solidFill>
                <a:schemeClr val="dk1"/>
              </a:solidFill>
              <a:latin typeface="Bierstadt"/>
            </a:endParaRPr>
          </a:p>
        </p:txBody>
      </p:sp>
      <p:sp>
        <p:nvSpPr>
          <p:cNvPr id="11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Choice of models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regression: predictint infant mortality, models: knn, lasso regression, linear regression, random forest, xgboost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classification: tuberculosis classification, models: knn, random forest, lasso regression (binary), xgboost</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Linear regression model</a:t>
            </a:r>
            <a:endParaRPr b="0" lang="en-CH" sz="1800" spc="-1" strike="noStrike">
              <a:solidFill>
                <a:schemeClr val="dk1"/>
              </a:solidFill>
              <a:latin typeface="Bierstadt"/>
            </a:endParaRPr>
          </a:p>
        </p:txBody>
      </p:sp>
      <p:pic>
        <p:nvPicPr>
          <p:cNvPr id="121" name="" descr=""/>
          <p:cNvPicPr/>
          <p:nvPr/>
        </p:nvPicPr>
        <p:blipFill>
          <a:blip r:embed="rId1"/>
          <a:stretch/>
        </p:blipFill>
        <p:spPr>
          <a:xfrm>
            <a:off x="521280" y="2578680"/>
            <a:ext cx="11155320" cy="3767040"/>
          </a:xfrm>
          <a:prstGeom prst="rect">
            <a:avLst/>
          </a:prstGeom>
          <a:ln w="0">
            <a:noFill/>
          </a:ln>
        </p:spPr>
      </p:pic>
      <p:pic>
        <p:nvPicPr>
          <p:cNvPr id="122" name="" descr=""/>
          <p:cNvPicPr/>
          <p:nvPr/>
        </p:nvPicPr>
        <p:blipFill>
          <a:blip r:embed="rId2"/>
          <a:stretch/>
        </p:blipFill>
        <p:spPr>
          <a:xfrm>
            <a:off x="5940000" y="892080"/>
            <a:ext cx="4680000" cy="2887920"/>
          </a:xfrm>
          <a:prstGeom prst="rect">
            <a:avLst/>
          </a:prstGeom>
          <a:ln w="0">
            <a:noFill/>
          </a:ln>
        </p:spPr>
      </p:pic>
      <p:pic>
        <p:nvPicPr>
          <p:cNvPr id="123" name="" descr=""/>
          <p:cNvPicPr/>
          <p:nvPr/>
        </p:nvPicPr>
        <p:blipFill>
          <a:blip r:embed="rId3"/>
          <a:stretch/>
        </p:blipFill>
        <p:spPr>
          <a:xfrm>
            <a:off x="2017800" y="1926360"/>
            <a:ext cx="4462200" cy="2753640"/>
          </a:xfrm>
          <a:prstGeom prst="rect">
            <a:avLst/>
          </a:prstGeom>
          <a:ln w="0">
            <a:noFill/>
          </a:ln>
        </p:spPr>
      </p:pic>
      <p:pic>
        <p:nvPicPr>
          <p:cNvPr id="124" name="" descr=""/>
          <p:cNvPicPr/>
          <p:nvPr/>
        </p:nvPicPr>
        <p:blipFill>
          <a:blip r:embed="rId4"/>
          <a:stretch/>
        </p:blipFill>
        <p:spPr>
          <a:xfrm>
            <a:off x="4500000" y="3301560"/>
            <a:ext cx="4860000" cy="2999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Classification images</a:t>
            </a:r>
            <a:endParaRPr b="0" lang="en-CH" sz="1800" spc="-1" strike="noStrike">
              <a:solidFill>
                <a:schemeClr val="dk1"/>
              </a:solidFill>
              <a:latin typeface="Bierstadt"/>
            </a:endParaRPr>
          </a:p>
        </p:txBody>
      </p:sp>
      <p:pic>
        <p:nvPicPr>
          <p:cNvPr id="126" name="" descr=""/>
          <p:cNvPicPr/>
          <p:nvPr/>
        </p:nvPicPr>
        <p:blipFill>
          <a:blip r:embed="rId1"/>
          <a:stretch/>
        </p:blipFill>
        <p:spPr>
          <a:xfrm>
            <a:off x="521280" y="2578680"/>
            <a:ext cx="11155320" cy="3767040"/>
          </a:xfrm>
          <a:prstGeom prst="rect">
            <a:avLst/>
          </a:prstGeom>
          <a:ln w="0">
            <a:noFill/>
          </a:ln>
        </p:spPr>
      </p:pic>
      <p:pic>
        <p:nvPicPr>
          <p:cNvPr id="127" name="" descr=""/>
          <p:cNvPicPr/>
          <p:nvPr/>
        </p:nvPicPr>
        <p:blipFill>
          <a:blip r:embed="rId2"/>
          <a:stretch/>
        </p:blipFill>
        <p:spPr>
          <a:xfrm>
            <a:off x="1371960" y="-336960"/>
            <a:ext cx="6667920" cy="4114800"/>
          </a:xfrm>
          <a:prstGeom prst="rect">
            <a:avLst/>
          </a:prstGeom>
          <a:ln w="0">
            <a:noFill/>
          </a:ln>
        </p:spPr>
      </p:pic>
      <p:pic>
        <p:nvPicPr>
          <p:cNvPr id="128" name="" descr=""/>
          <p:cNvPicPr/>
          <p:nvPr/>
        </p:nvPicPr>
        <p:blipFill>
          <a:blip r:embed="rId3"/>
          <a:stretch/>
        </p:blipFill>
        <p:spPr>
          <a:xfrm>
            <a:off x="1371960" y="-336960"/>
            <a:ext cx="6667920" cy="4114800"/>
          </a:xfrm>
          <a:prstGeom prst="rect">
            <a:avLst/>
          </a:prstGeom>
          <a:ln w="0">
            <a:noFill/>
          </a:ln>
        </p:spPr>
      </p:pic>
      <p:pic>
        <p:nvPicPr>
          <p:cNvPr id="129" name="" descr=""/>
          <p:cNvPicPr/>
          <p:nvPr/>
        </p:nvPicPr>
        <p:blipFill>
          <a:blip r:embed="rId4"/>
          <a:stretch/>
        </p:blipFill>
        <p:spPr>
          <a:xfrm>
            <a:off x="4655880" y="-1118880"/>
            <a:ext cx="6667920" cy="4114800"/>
          </a:xfrm>
          <a:prstGeom prst="rect">
            <a:avLst/>
          </a:prstGeom>
          <a:ln w="0">
            <a:noFill/>
          </a:ln>
        </p:spPr>
      </p:pic>
      <p:pic>
        <p:nvPicPr>
          <p:cNvPr id="130" name="" descr=""/>
          <p:cNvPicPr/>
          <p:nvPr/>
        </p:nvPicPr>
        <p:blipFill>
          <a:blip r:embed="rId5"/>
          <a:stretch/>
        </p:blipFill>
        <p:spPr>
          <a:xfrm>
            <a:off x="2167920" y="-4507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TB</a:t>
            </a:r>
            <a:endParaRPr b="0" lang="en-CH" sz="4400" spc="-1" strike="noStrike">
              <a:solidFill>
                <a:schemeClr val="dk1"/>
              </a:solidFill>
              <a:latin typeface="Bierstadt"/>
            </a:endParaRPr>
          </a:p>
        </p:txBody>
      </p:sp>
      <p:sp>
        <p:nvSpPr>
          <p:cNvPr id="13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3" name="" descr=""/>
          <p:cNvPicPr/>
          <p:nvPr/>
        </p:nvPicPr>
        <p:blipFill>
          <a:blip r:embed="rId1"/>
          <a:stretch/>
        </p:blipFill>
        <p:spPr>
          <a:xfrm>
            <a:off x="2332080" y="216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IMR</a:t>
            </a:r>
            <a:endParaRPr b="0" lang="en-CH" sz="4400" spc="-1" strike="noStrike">
              <a:solidFill>
                <a:schemeClr val="dk1"/>
              </a:solidFill>
              <a:latin typeface="Bierstadt"/>
            </a:endParaRPr>
          </a:p>
        </p:txBody>
      </p:sp>
      <p:sp>
        <p:nvSpPr>
          <p:cNvPr id="13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6" name="" descr=""/>
          <p:cNvPicPr/>
          <p:nvPr/>
        </p:nvPicPr>
        <p:blipFill>
          <a:blip r:embed="rId1"/>
          <a:stretch/>
        </p:blipFill>
        <p:spPr>
          <a:xfrm>
            <a:off x="2332080" y="25452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True Positives, False Positives and which we prioritize</a:t>
            </a:r>
            <a:endParaRPr b="0" lang="en-CH" sz="4400" spc="-1" strike="noStrike">
              <a:solidFill>
                <a:schemeClr val="dk1"/>
              </a:solidFill>
              <a:latin typeface="Bierstadt"/>
            </a:endParaRPr>
          </a:p>
        </p:txBody>
      </p:sp>
      <p:sp>
        <p:nvSpPr>
          <p:cNvPr id="13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9" name="" descr=""/>
          <p:cNvPicPr/>
          <p:nvPr/>
        </p:nvPicPr>
        <p:blipFill>
          <a:blip r:embed="rId1"/>
          <a:stretch/>
        </p:blipFill>
        <p:spPr>
          <a:xfrm>
            <a:off x="2332080" y="22309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Accuracy</a:t>
            </a:r>
            <a:endParaRPr b="0" lang="en-CH" sz="4400" spc="-1" strike="noStrike">
              <a:solidFill>
                <a:schemeClr val="dk1"/>
              </a:solidFill>
              <a:latin typeface="Bierstadt"/>
            </a:endParaRPr>
          </a:p>
        </p:txBody>
      </p:sp>
      <p:sp>
        <p:nvSpPr>
          <p:cNvPr id="14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2" name="" descr=""/>
          <p:cNvPicPr/>
          <p:nvPr/>
        </p:nvPicPr>
        <p:blipFill>
          <a:blip r:embed="rId1"/>
          <a:stretch/>
        </p:blipFill>
        <p:spPr>
          <a:xfrm>
            <a:off x="5008680" y="234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Check_Model()</a:t>
            </a:r>
            <a:endParaRPr b="0" lang="en-CH" sz="4400" spc="-1" strike="noStrike">
              <a:solidFill>
                <a:schemeClr val="dk1"/>
              </a:solidFill>
              <a:latin typeface="Bierstadt"/>
            </a:endParaRPr>
          </a:p>
        </p:txBody>
      </p:sp>
      <p:sp>
        <p:nvSpPr>
          <p:cNvPr id="144"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5" name="" descr=""/>
          <p:cNvPicPr/>
          <p:nvPr/>
        </p:nvPicPr>
        <p:blipFill>
          <a:blip r:embed="rId1"/>
          <a:stretch/>
        </p:blipFill>
        <p:spPr>
          <a:xfrm>
            <a:off x="3215160" y="3198960"/>
            <a:ext cx="5244840" cy="3146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Client Question</a:t>
            </a:r>
            <a:endParaRPr b="0" lang="en-CH" sz="4400" spc="-1" strike="noStrike">
              <a:solidFill>
                <a:schemeClr val="dk1"/>
              </a:solidFill>
              <a:latin typeface="Bierstadt"/>
            </a:endParaRPr>
          </a:p>
        </p:txBody>
      </p:sp>
      <p:sp>
        <p:nvSpPr>
          <p:cNvPr id="8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influences the wellbeing of a country’s population?</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can each country improve to reach a better quality of life?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would be the best country to move to, when ready to settle down and have children?</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How to Answer Question</a:t>
            </a:r>
            <a:endParaRPr b="0" lang="en-CH" sz="4400" spc="-1" strike="noStrike">
              <a:solidFill>
                <a:schemeClr val="dk1"/>
              </a:solidFill>
              <a:latin typeface="Bierstadt"/>
            </a:endParaRPr>
          </a:p>
        </p:txBody>
      </p:sp>
      <p:sp>
        <p:nvSpPr>
          <p:cNvPr id="147"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Feature weight etc</a:t>
            </a:r>
            <a:endParaRPr b="0" lang="en-CH" sz="1800" spc="-1" strike="noStrike">
              <a:solidFill>
                <a:schemeClr val="dk1"/>
              </a:solidFill>
              <a:latin typeface="Bierstadt"/>
            </a:endParaRPr>
          </a:p>
        </p:txBody>
      </p:sp>
      <p:pic>
        <p:nvPicPr>
          <p:cNvPr id="148" name="" descr=""/>
          <p:cNvPicPr/>
          <p:nvPr/>
        </p:nvPicPr>
        <p:blipFill>
          <a:blip r:embed="rId1"/>
          <a:stretch/>
        </p:blipFill>
        <p:spPr>
          <a:xfrm>
            <a:off x="712080" y="1645200"/>
            <a:ext cx="6667920" cy="4114800"/>
          </a:xfrm>
          <a:prstGeom prst="rect">
            <a:avLst/>
          </a:prstGeom>
          <a:ln w="0">
            <a:noFill/>
          </a:ln>
        </p:spPr>
      </p:pic>
      <p:pic>
        <p:nvPicPr>
          <p:cNvPr id="149" name="" descr=""/>
          <p:cNvPicPr/>
          <p:nvPr/>
        </p:nvPicPr>
        <p:blipFill>
          <a:blip r:embed="rId2"/>
          <a:stretch/>
        </p:blipFill>
        <p:spPr>
          <a:xfrm>
            <a:off x="3780000" y="198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5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53"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Source</a:t>
            </a:r>
            <a:endParaRPr b="0" lang="en-CH" sz="4400" spc="-1" strike="noStrike">
              <a:solidFill>
                <a:schemeClr val="dk1"/>
              </a:solidFill>
              <a:latin typeface="Bierstadt"/>
            </a:endParaRPr>
          </a:p>
        </p:txBody>
      </p:sp>
      <p:sp>
        <p:nvSpPr>
          <p:cNvPr id="9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What we chose, why, how, when, where, age</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datasets we chose represent data from the WHO, found on Kaggle at “World Health Statistics 2020|Complete|Geo-Analysis”  (https://www.kaggle.com/datasets/utkarshxy/who-worldhealth-statistics-2020-complete).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 we chose is separated into many different files, each of which only contains only one or two different features describing the state of the world, divided by country and by year. To use data like this, we need to determine which are the most relevant features for our research questions and how to evaluate them.</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We took 22 of the 39 available (mostly based around medical idea)</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(also used world happiness report (https://data.worldhappiness.report/table))</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Dataset Exploration</a:t>
            </a:r>
            <a:endParaRPr b="0" lang="en-CH" sz="4400" spc="-1" strike="noStrike">
              <a:solidFill>
                <a:schemeClr val="dk1"/>
              </a:solidFill>
              <a:latin typeface="Bierstadt"/>
            </a:endParaRPr>
          </a:p>
        </p:txBody>
      </p:sp>
      <p:sp>
        <p:nvSpPr>
          <p:cNvPr id="93"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No of features, amount of data</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Years between 1962 and 2019</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200 countries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 (2019 – 1962) * 200 = 11’400</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22 features</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Cleaning</a:t>
            </a:r>
            <a:endParaRPr b="0" lang="en-CH" sz="4400" spc="-1" strike="noStrike">
              <a:solidFill>
                <a:schemeClr val="dk1"/>
              </a:solidFill>
              <a:latin typeface="Bierstadt"/>
            </a:endParaRPr>
          </a:p>
        </p:txBody>
      </p:sp>
      <p:sp>
        <p:nvSpPr>
          <p:cNvPr id="9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Rows and features removed etc</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Started by dividing features into outcome and explanatory features:</a:t>
            </a:r>
            <a:endParaRPr b="0" lang="en-CH" sz="1800" spc="-1" strike="noStrike">
              <a:solidFill>
                <a:schemeClr val="dk1"/>
              </a:solidFill>
              <a:latin typeface="Bierstadt"/>
            </a:endParaRPr>
          </a:p>
          <a:p>
            <a:pPr lvl="1" marL="864000" indent="-324000" defTabSz="914400">
              <a:lnSpc>
                <a:spcPct val="110000"/>
              </a:lnSpc>
              <a:spcBef>
                <a:spcPts val="1134"/>
              </a:spcBef>
              <a:buClr>
                <a:srgbClr val="000000"/>
              </a:buClr>
              <a:buSzPct val="75000"/>
              <a:buFont typeface="Symbol" charset="2"/>
              <a:buChar char=""/>
            </a:pPr>
            <a:r>
              <a:rPr b="0" lang="en-GB" sz="1800" spc="-1" strike="noStrike">
                <a:solidFill>
                  <a:schemeClr val="dk1"/>
                </a:solidFill>
                <a:latin typeface="Bierstadt"/>
              </a:rPr>
              <a:t>11 outcome features, 11 explanatory features</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Removed years with too many missing values (everything before 2000)</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Then, removed features with too many missing values (anything with 3000 or more NA)</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What’s left: 4’020 rows, 16 columns (6 outcome, 10 explanatory)</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97" name="" descr=""/>
          <p:cNvPicPr/>
          <p:nvPr/>
        </p:nvPicPr>
        <p:blipFill>
          <a:blip r:embed="rId1"/>
          <a:stretch/>
        </p:blipFill>
        <p:spPr>
          <a:xfrm>
            <a:off x="521280" y="2578680"/>
            <a:ext cx="11155320" cy="3767040"/>
          </a:xfrm>
          <a:prstGeom prst="rect">
            <a:avLst/>
          </a:prstGeom>
          <a:ln w="0">
            <a:noFill/>
          </a:ln>
        </p:spPr>
      </p:pic>
      <p:pic>
        <p:nvPicPr>
          <p:cNvPr id="98" name="" descr=""/>
          <p:cNvPicPr/>
          <p:nvPr/>
        </p:nvPicPr>
        <p:blipFill>
          <a:blip r:embed="rId2"/>
          <a:stretch/>
        </p:blipFill>
        <p:spPr>
          <a:xfrm>
            <a:off x="6300000" y="2880000"/>
            <a:ext cx="5220000" cy="3221280"/>
          </a:xfrm>
          <a:prstGeom prst="rect">
            <a:avLst/>
          </a:prstGeom>
          <a:ln w="0">
            <a:noFill/>
          </a:ln>
        </p:spPr>
      </p:pic>
      <p:pic>
        <p:nvPicPr>
          <p:cNvPr id="99" name="" descr=""/>
          <p:cNvPicPr/>
          <p:nvPr/>
        </p:nvPicPr>
        <p:blipFill>
          <a:blip r:embed="rId3"/>
          <a:stretch/>
        </p:blipFill>
        <p:spPr>
          <a:xfrm>
            <a:off x="360000" y="2160000"/>
            <a:ext cx="5250240" cy="324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Anomaly Detection and Exploration</a:t>
            </a:r>
            <a:endParaRPr b="0" lang="en-CH" sz="4400" spc="-1" strike="noStrike">
              <a:solidFill>
                <a:schemeClr val="dk1"/>
              </a:solidFill>
              <a:latin typeface="Bierstadt"/>
            </a:endParaRPr>
          </a:p>
        </p:txBody>
      </p:sp>
      <p:sp>
        <p:nvSpPr>
          <p:cNvPr id="10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2" name="" descr=""/>
          <p:cNvPicPr/>
          <p:nvPr/>
        </p:nvPicPr>
        <p:blipFill>
          <a:blip r:embed="rId1"/>
          <a:stretch/>
        </p:blipFill>
        <p:spPr>
          <a:xfrm>
            <a:off x="900000" y="2584080"/>
            <a:ext cx="5724720" cy="3535920"/>
          </a:xfrm>
          <a:prstGeom prst="rect">
            <a:avLst/>
          </a:prstGeom>
          <a:ln w="0">
            <a:noFill/>
          </a:ln>
        </p:spPr>
      </p:pic>
      <p:pic>
        <p:nvPicPr>
          <p:cNvPr id="103" name="" descr=""/>
          <p:cNvPicPr/>
          <p:nvPr/>
        </p:nvPicPr>
        <p:blipFill>
          <a:blip r:embed="rId2"/>
          <a:stretch/>
        </p:blipFill>
        <p:spPr>
          <a:xfrm>
            <a:off x="7020000" y="2340000"/>
            <a:ext cx="4320000" cy="266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Exploratory Data Analysis</a:t>
            </a:r>
            <a:endParaRPr b="0" lang="en-CH" sz="4400" spc="-1" strike="noStrike">
              <a:solidFill>
                <a:schemeClr val="dk1"/>
              </a:solidFill>
              <a:latin typeface="Bierstadt"/>
            </a:endParaRPr>
          </a:p>
        </p:txBody>
      </p:sp>
      <p:sp>
        <p:nvSpPr>
          <p:cNvPr id="10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6" name="" descr=""/>
          <p:cNvPicPr/>
          <p:nvPr/>
        </p:nvPicPr>
        <p:blipFill>
          <a:blip r:embed="rId1"/>
          <a:stretch/>
        </p:blipFill>
        <p:spPr>
          <a:xfrm>
            <a:off x="3648600" y="2340000"/>
            <a:ext cx="7871400" cy="3935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Correlation Analysis</a:t>
            </a:r>
            <a:endParaRPr b="0" lang="en-CH" sz="4400" spc="-1" strike="noStrike">
              <a:solidFill>
                <a:schemeClr val="dk1"/>
              </a:solidFill>
              <a:latin typeface="Bierstadt"/>
            </a:endParaRPr>
          </a:p>
        </p:txBody>
      </p:sp>
      <p:sp>
        <p:nvSpPr>
          <p:cNvPr id="10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9" name="" descr=""/>
          <p:cNvPicPr/>
          <p:nvPr/>
        </p:nvPicPr>
        <p:blipFill>
          <a:blip r:embed="rId1"/>
          <a:stretch/>
        </p:blipFill>
        <p:spPr>
          <a:xfrm>
            <a:off x="6480000" y="1800000"/>
            <a:ext cx="5400000" cy="4500000"/>
          </a:xfrm>
          <a:prstGeom prst="rect">
            <a:avLst/>
          </a:prstGeom>
          <a:ln w="0">
            <a:noFill/>
          </a:ln>
        </p:spPr>
      </p:pic>
      <p:pic>
        <p:nvPicPr>
          <p:cNvPr id="110" name="" descr=""/>
          <p:cNvPicPr/>
          <p:nvPr/>
        </p:nvPicPr>
        <p:blipFill>
          <a:blip r:embed="rId2"/>
          <a:stretch/>
        </p:blipFill>
        <p:spPr>
          <a:xfrm>
            <a:off x="936000" y="1875600"/>
            <a:ext cx="5364000" cy="4470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289</TotalTime>
  <Application>LibreOffice/24.2.7.2$Linux_X86_64 LibreOffice_project/420$Build-2</Application>
  <AppVersion>15.0000</AppVersion>
  <Words>91</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2025-05-22T15:47:15Z</dcterms:created>
  <dc:creator>Sedra Youssef</dc:creator>
  <dc:description/>
  <dc:language>en-GB</dc:language>
  <cp:lastModifiedBy/>
  <dcterms:modified xsi:type="dcterms:W3CDTF">2025-05-23T01:41:06Z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