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8.png" ContentType="image/png"/>
  <Override PartName="/ppt/media/image17.png" ContentType="image/png"/>
  <Override PartName="/ppt/media/image11.png" ContentType="image/png"/>
  <Override PartName="/ppt/media/image2.png" ContentType="image/png"/>
  <Override PartName="/ppt/media/image24.png" ContentType="image/png"/>
  <Override PartName="/ppt/media/image23.png" ContentType="image/png"/>
  <Override PartName="/ppt/media/image22.png" ContentType="image/png"/>
  <Override PartName="/ppt/media/image1.jpeg" ContentType="image/jpeg"/>
  <Override PartName="/ppt/media/image10.png" ContentType="image/png"/>
  <Override PartName="/ppt/media/image21.png" ContentType="image/png"/>
  <Override PartName="/ppt/media/image19.png" ContentType="image/png"/>
  <Override PartName="/ppt/media/image6.png" ContentType="image/png"/>
  <Override PartName="/ppt/media/image15.png" ContentType="image/png"/>
  <Override PartName="/ppt/media/image5.png" ContentType="image/png"/>
  <Override PartName="/ppt/media/image14.png" ContentType="image/png"/>
  <Override PartName="/ppt/media/image7.png" ContentType="image/png"/>
  <Override PartName="/ppt/media/image1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8" name="PlaceHolder 2"/>
          <p:cNvSpPr>
            <a:spLocks noGrp="1"/>
          </p:cNvSpPr>
          <p:nvPr>
            <p:ph type="subTitle"/>
          </p:nvPr>
        </p:nvSpPr>
        <p:spPr>
          <a:xfrm>
            <a:off x="521280" y="2578680"/>
            <a:ext cx="11155320" cy="376704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5915918-CA11-4E9D-A0FD-888477DCDBCC}"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23176E29-48A0-453E-9BF4-3A89C87B05FB}" type="slidenum">
              <a:t>&lt;#&gt;</a:t>
            </a:fld>
          </a:p>
        </p:txBody>
      </p:sp>
      <p:sp>
        <p:nvSpPr>
          <p:cNvPr id="4" name="PlaceHolder 3"/>
          <p:cNvSpPr>
            <a:spLocks noGrp="1"/>
          </p:cNvSpPr>
          <p:nvPr>
            <p:ph type="dt" idx="28"/>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6166D28C-5216-415C-ABAB-79FE801659A5}" type="slidenum">
              <a:t>&lt;#&gt;</a:t>
            </a:fld>
          </a:p>
        </p:txBody>
      </p:sp>
      <p:sp>
        <p:nvSpPr>
          <p:cNvPr id="4" name="PlaceHolder 3"/>
          <p:cNvSpPr>
            <a:spLocks noGrp="1"/>
          </p:cNvSpPr>
          <p:nvPr>
            <p:ph type="dt" idx="3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9D8EBCB-0E03-4185-9A2C-E53F513E40AF}"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56E2FEA-A008-46F4-8F03-2D806C4FE0B2}"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29" name="PlaceHolder 2"/>
          <p:cNvSpPr>
            <a:spLocks noGrp="1"/>
          </p:cNvSpPr>
          <p:nvPr>
            <p:ph/>
          </p:nvPr>
        </p:nvSpPr>
        <p:spPr>
          <a:xfrm>
            <a:off x="521280" y="2578680"/>
            <a:ext cx="1115532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055BC59-84A1-40A5-ABA4-3D7C3605C6F8}" type="slidenum">
              <a:t>&lt;#&gt;</a:t>
            </a:fld>
          </a:p>
        </p:txBody>
      </p:sp>
      <p:sp>
        <p:nvSpPr>
          <p:cNvPr id="6" name="PlaceHolder 5"/>
          <p:cNvSpPr>
            <a:spLocks noGrp="1"/>
          </p:cNvSpPr>
          <p:nvPr>
            <p:ph type="dt" idx="10"/>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2A38F27-BE3C-4C32-AE9C-1819BC7E6C76}" type="slidenum">
              <a:t>&lt;#&gt;</a:t>
            </a:fld>
          </a:p>
        </p:txBody>
      </p:sp>
      <p:sp>
        <p:nvSpPr>
          <p:cNvPr id="4" name="PlaceHolder 3"/>
          <p:cNvSpPr>
            <a:spLocks noGrp="1"/>
          </p:cNvSpPr>
          <p:nvPr>
            <p:ph type="dt" idx="1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45" name="PlaceHolder 2"/>
          <p:cNvSpPr>
            <a:spLocks noGrp="1"/>
          </p:cNvSpPr>
          <p:nvPr>
            <p:ph/>
          </p:nvPr>
        </p:nvSpPr>
        <p:spPr>
          <a:xfrm>
            <a:off x="521280" y="2578680"/>
            <a:ext cx="544356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46" name="PlaceHolder 3"/>
          <p:cNvSpPr>
            <a:spLocks noGrp="1"/>
          </p:cNvSpPr>
          <p:nvPr>
            <p:ph/>
          </p:nvPr>
        </p:nvSpPr>
        <p:spPr>
          <a:xfrm>
            <a:off x="6237360" y="2578680"/>
            <a:ext cx="5443560" cy="3767040"/>
          </a:xfrm>
          <a:prstGeom prst="rect">
            <a:avLst/>
          </a:prstGeom>
          <a:noFill/>
          <a:ln w="0">
            <a:noFill/>
          </a:ln>
        </p:spPr>
        <p:txBody>
          <a:bodyPr lIns="0" rIns="0" tIns="0" bIns="0" anchor="t">
            <a:normAutofit/>
          </a:bodyPr>
          <a:p>
            <a:pPr indent="0">
              <a:lnSpc>
                <a:spcPct val="110000"/>
              </a:lnSpc>
              <a:spcBef>
                <a:spcPts val="1417"/>
              </a:spcBef>
              <a:buNone/>
            </a:pPr>
            <a:endParaRPr b="0" lang="en-CH" sz="1800" spc="-1" strike="noStrike">
              <a:solidFill>
                <a:schemeClr val="dk1"/>
              </a:solidFill>
              <a:latin typeface="Bierstad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8125E48-CFDE-4F5C-A138-297FE0CF21C4}" type="slidenum">
              <a:t>&lt;#&gt;</a:t>
            </a:fld>
          </a:p>
        </p:txBody>
      </p:sp>
      <p:sp>
        <p:nvSpPr>
          <p:cNvPr id="7" name="PlaceHolder 6"/>
          <p:cNvSpPr>
            <a:spLocks noGrp="1"/>
          </p:cNvSpPr>
          <p:nvPr>
            <p:ph type="dt" idx="16"/>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0A84B719-7B7B-4B95-8E81-5DCA025AFB2B}" type="slidenum">
              <a:t>&lt;#&gt;</a:t>
            </a:fld>
          </a:p>
        </p:txBody>
      </p:sp>
      <p:sp>
        <p:nvSpPr>
          <p:cNvPr id="4" name="PlaceHolder 3"/>
          <p:cNvSpPr>
            <a:spLocks noGrp="1"/>
          </p:cNvSpPr>
          <p:nvPr>
            <p:ph type="dt" idx="19"/>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319860DC-2718-422F-9D37-425242799A4A}" type="slidenum">
              <a:t>&lt;#&gt;</a:t>
            </a:fld>
          </a:p>
        </p:txBody>
      </p:sp>
      <p:sp>
        <p:nvSpPr>
          <p:cNvPr id="5" name="PlaceHolder 4"/>
          <p:cNvSpPr>
            <a:spLocks noGrp="1"/>
          </p:cNvSpPr>
          <p:nvPr>
            <p:ph type="dt" idx="22"/>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B41EE9FB-A831-4581-BD1A-16155E88805B}" type="slidenum">
              <a:t>&lt;#&gt;</a:t>
            </a:fld>
          </a:p>
        </p:txBody>
      </p:sp>
      <p:sp>
        <p:nvSpPr>
          <p:cNvPr id="4" name="PlaceHolder 3"/>
          <p:cNvSpPr>
            <a:spLocks noGrp="1"/>
          </p:cNvSpPr>
          <p:nvPr>
            <p:ph type="dt" idx="25"/>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 name="Freeform: Shape 6">
            <a:extLst>
              <a:ext uri="{C183D7F6-B498-43B3-948B-1728B52AA6E4}">
                <adec:decorative xmlns:adec="http://schemas.microsoft.com/office/drawing/2017/decorative" val="1"/>
              </a:ext>
            </a:extLst>
          </p:cNvPr>
          <p:cNvSpPr/>
          <p:nvPr/>
        </p:nvSpPr>
        <p:spPr>
          <a:xfrm>
            <a:off x="518040" y="6210000"/>
            <a:ext cx="11155320" cy="45360"/>
          </a:xfrm>
          <a:custGeom>
            <a:avLst/>
            <a:gdLst>
              <a:gd name="textAreaLeft" fmla="*/ 0 w 11155320"/>
              <a:gd name="textAreaRight" fmla="*/ 11155680 w 11155320"/>
              <a:gd name="textAreaTop" fmla="*/ 0 h 45360"/>
              <a:gd name="textAreaBottom" fmla="*/ 45720 h 45360"/>
            </a:gdLst>
            <a:ahLst/>
            <a:rect l="textAreaLeft" t="textAreaTop" r="textAreaRight" b="textAreaBottom"/>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
        <p:nvSpPr>
          <p:cNvPr id="2" name="PlaceHolder 1"/>
          <p:cNvSpPr>
            <a:spLocks noGrp="1"/>
          </p:cNvSpPr>
          <p:nvPr>
            <p:ph type="title"/>
          </p:nvPr>
        </p:nvSpPr>
        <p:spPr>
          <a:xfrm>
            <a:off x="521280" y="978480"/>
            <a:ext cx="11155320" cy="3428640"/>
          </a:xfrm>
          <a:prstGeom prst="rect">
            <a:avLst/>
          </a:prstGeom>
          <a:noFill/>
          <a:ln w="0">
            <a:noFill/>
          </a:ln>
        </p:spPr>
        <p:txBody>
          <a:bodyPr lIns="91440" rIns="91440" tIns="45720" bIns="45720" anchor="t">
            <a:normAutofit/>
          </a:bodyPr>
          <a:p>
            <a:pPr indent="0" defTabSz="914400">
              <a:lnSpc>
                <a:spcPct val="100000"/>
              </a:lnSpc>
              <a:buNone/>
            </a:pPr>
            <a:r>
              <a:rPr b="1" lang="en-US" sz="7200" spc="-1" strike="noStrike">
                <a:solidFill>
                  <a:schemeClr val="dk1"/>
                </a:solidFill>
                <a:latin typeface="Bierstadt"/>
              </a:rPr>
              <a:t>Click to edit Master title style</a:t>
            </a:r>
            <a:endParaRPr b="0" lang="en-CH" sz="7200" spc="-1" strike="noStrike">
              <a:solidFill>
                <a:schemeClr val="dk1"/>
              </a:solidFill>
              <a:latin typeface="Bierstadt"/>
            </a:endParaRPr>
          </a:p>
        </p:txBody>
      </p:sp>
      <p:sp>
        <p:nvSpPr>
          <p:cNvPr id="3" name="PlaceHolder 2"/>
          <p:cNvSpPr>
            <a:spLocks noGrp="1"/>
          </p:cNvSpPr>
          <p:nvPr>
            <p:ph type="dt" idx="1"/>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4" name="PlaceHolder 3"/>
          <p:cNvSpPr>
            <a:spLocks noGrp="1"/>
          </p:cNvSpPr>
          <p:nvPr>
            <p:ph type="ftr" idx="2"/>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 name="PlaceHolder 4"/>
          <p:cNvSpPr>
            <a:spLocks noGrp="1"/>
          </p:cNvSpPr>
          <p:nvPr>
            <p:ph type="sldNum" idx="3"/>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E5234CF8-4459-409D-9EB7-550A003C0D42}"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CH" sz="1800" spc="-1" strike="noStrike">
                <a:solidFill>
                  <a:schemeClr val="dk1"/>
                </a:solidFill>
                <a:latin typeface="Bierstadt"/>
              </a:rPr>
              <a:t>Click to edit the outline text format</a:t>
            </a:r>
            <a:endParaRPr b="0" lang="en-CH" sz="1800" spc="-1" strike="noStrike">
              <a:solidFill>
                <a:schemeClr val="dk1"/>
              </a:solidFill>
              <a:latin typeface="Bierstadt"/>
            </a:endParaRPr>
          </a:p>
          <a:p>
            <a:pPr lvl="1" marL="864000" indent="-324000">
              <a:lnSpc>
                <a:spcPct val="110000"/>
              </a:lnSpc>
              <a:spcBef>
                <a:spcPts val="1134"/>
              </a:spcBef>
              <a:buClr>
                <a:srgbClr val="000000"/>
              </a:buClr>
              <a:buSzPct val="75000"/>
              <a:buFont typeface="Symbol" charset="2"/>
              <a:buChar char=""/>
            </a:pPr>
            <a:r>
              <a:rPr b="0" lang="en-CH" sz="1400" spc="-1" strike="noStrike">
                <a:solidFill>
                  <a:schemeClr val="dk1"/>
                </a:solidFill>
                <a:latin typeface="Bierstadt"/>
              </a:rPr>
              <a:t>Second Outline Level</a:t>
            </a:r>
            <a:endParaRPr b="0" lang="en-CH" sz="1400" spc="-1" strike="noStrike">
              <a:solidFill>
                <a:schemeClr val="dk1"/>
              </a:solidFill>
              <a:latin typeface="Bierstadt"/>
            </a:endParaRPr>
          </a:p>
          <a:p>
            <a:pPr lvl="2" marL="1296000" indent="-288000">
              <a:lnSpc>
                <a:spcPct val="110000"/>
              </a:lnSpc>
              <a:spcBef>
                <a:spcPts val="850"/>
              </a:spcBef>
              <a:buClr>
                <a:srgbClr val="000000"/>
              </a:buClr>
              <a:buSzPct val="45000"/>
              <a:buFont typeface="Wingdings" charset="2"/>
              <a:buChar char=""/>
            </a:pPr>
            <a:r>
              <a:rPr b="0" lang="en-CH" sz="1200" spc="-1" strike="noStrike">
                <a:solidFill>
                  <a:schemeClr val="dk1"/>
                </a:solidFill>
                <a:latin typeface="Bierstadt"/>
              </a:rPr>
              <a:t>Third Outline Level</a:t>
            </a:r>
            <a:endParaRPr b="0" lang="en-CH" sz="1200" spc="-1" strike="noStrike">
              <a:solidFill>
                <a:schemeClr val="dk1"/>
              </a:solidFill>
              <a:latin typeface="Bierstadt"/>
            </a:endParaRPr>
          </a:p>
          <a:p>
            <a:pPr lvl="3" marL="1728000" indent="-216000">
              <a:lnSpc>
                <a:spcPct val="110000"/>
              </a:lnSpc>
              <a:spcBef>
                <a:spcPts val="567"/>
              </a:spcBef>
              <a:buClr>
                <a:srgbClr val="000000"/>
              </a:buClr>
              <a:buSzPct val="75000"/>
              <a:buFont typeface="Symbol" charset="2"/>
              <a:buChar char=""/>
            </a:pPr>
            <a:r>
              <a:rPr b="0" lang="en-CH" sz="1200" spc="-1" strike="noStrike">
                <a:solidFill>
                  <a:schemeClr val="dk1"/>
                </a:solidFill>
                <a:latin typeface="Bierstadt"/>
              </a:rPr>
              <a:t>Fourth Outline Level</a:t>
            </a:r>
            <a:endParaRPr b="0" lang="en-CH" sz="1200" spc="-1" strike="noStrike">
              <a:solidFill>
                <a:schemeClr val="dk1"/>
              </a:solidFill>
              <a:latin typeface="Bierstadt"/>
            </a:endParaRPr>
          </a:p>
          <a:p>
            <a:pPr lvl="4" marL="2160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Fifth Outline Level</a:t>
            </a:r>
            <a:endParaRPr b="0" lang="en-CH" sz="2000" spc="-1" strike="noStrike">
              <a:solidFill>
                <a:schemeClr val="dk1"/>
              </a:solidFill>
              <a:latin typeface="Bierstadt"/>
            </a:endParaRPr>
          </a:p>
          <a:p>
            <a:pPr lvl="5" marL="2592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Sixth Outline Level</a:t>
            </a:r>
            <a:endParaRPr b="0" lang="en-CH" sz="2000" spc="-1" strike="noStrike">
              <a:solidFill>
                <a:schemeClr val="dk1"/>
              </a:solidFill>
              <a:latin typeface="Bierstadt"/>
            </a:endParaRPr>
          </a:p>
          <a:p>
            <a:pPr lvl="6" marL="3024000" indent="-216000">
              <a:lnSpc>
                <a:spcPct val="110000"/>
              </a:lnSpc>
              <a:spcBef>
                <a:spcPts val="283"/>
              </a:spcBef>
              <a:buClr>
                <a:srgbClr val="000000"/>
              </a:buClr>
              <a:buSzPct val="45000"/>
              <a:buFont typeface="Wingdings" charset="2"/>
              <a:buChar char=""/>
            </a:pPr>
            <a:r>
              <a:rPr b="0" lang="en-CH" sz="2000" spc="-1" strike="noStrike">
                <a:solidFill>
                  <a:schemeClr val="dk1"/>
                </a:solidFill>
                <a:latin typeface="Bierstadt"/>
              </a:rPr>
              <a:t>Seventh Outline Level</a:t>
            </a:r>
            <a:endParaRPr b="0" lang="en-CH" sz="2000" spc="-1" strike="noStrike">
              <a:solidFill>
                <a:schemeClr val="dk1"/>
              </a:solidFill>
              <a:latin typeface="Bierstadt"/>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7" name="PlaceHolder 1"/>
          <p:cNvSpPr>
            <a:spLocks noGrp="1"/>
          </p:cNvSpPr>
          <p:nvPr>
            <p:ph type="title"/>
          </p:nvPr>
        </p:nvSpPr>
        <p:spPr>
          <a:xfrm>
            <a:off x="521280" y="978480"/>
            <a:ext cx="5019840" cy="24595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68" name="PlaceHolder 2"/>
          <p:cNvSpPr>
            <a:spLocks noGrp="1"/>
          </p:cNvSpPr>
          <p:nvPr>
            <p:ph type="body"/>
          </p:nvPr>
        </p:nvSpPr>
        <p:spPr>
          <a:xfrm>
            <a:off x="6519600" y="987480"/>
            <a:ext cx="5166000" cy="5357880"/>
          </a:xfrm>
          <a:prstGeom prst="rect">
            <a:avLst/>
          </a:prstGeom>
          <a:noFill/>
          <a:ln w="0">
            <a:noFill/>
          </a:ln>
        </p:spPr>
        <p:txBody>
          <a:bodyPr lIns="91440" rIns="91440" tIns="45720" bIns="45720" anchor="t">
            <a:normAutofit/>
          </a:bodyPr>
          <a:p>
            <a:pPr marL="228600" indent="-228600" defTabSz="914400">
              <a:lnSpc>
                <a:spcPct val="110000"/>
              </a:lnSpc>
              <a:spcBef>
                <a:spcPts val="1001"/>
              </a:spcBef>
              <a:buClr>
                <a:srgbClr val="000000"/>
              </a:buClr>
              <a:buFont typeface="Arial"/>
              <a:buChar char="•"/>
            </a:pPr>
            <a:r>
              <a:rPr b="0" lang="en-US" sz="2000" spc="-1" strike="noStrike">
                <a:solidFill>
                  <a:schemeClr val="dk1"/>
                </a:solidFill>
                <a:latin typeface="Bierstadt"/>
              </a:rPr>
              <a:t>Click to edit Master text styles</a:t>
            </a:r>
            <a:endParaRPr b="0" lang="en-CH" sz="20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800" spc="-1" strike="noStrike">
                <a:solidFill>
                  <a:schemeClr val="dk1"/>
                </a:solidFill>
                <a:latin typeface="Bierstadt"/>
              </a:rPr>
              <a:t>Second level</a:t>
            </a:r>
            <a:endParaRPr b="0" lang="en-CH" sz="18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Third level</a:t>
            </a:r>
            <a:endParaRPr b="0" lang="en-CH" sz="16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Fourth level</a:t>
            </a:r>
            <a:endParaRPr b="0" lang="en-CH" sz="14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Fifth level</a:t>
            </a:r>
            <a:endParaRPr b="0" lang="en-CH" sz="1400" spc="-1" strike="noStrike">
              <a:solidFill>
                <a:schemeClr val="dk1"/>
              </a:solidFill>
              <a:latin typeface="Bierstadt"/>
            </a:endParaRPr>
          </a:p>
        </p:txBody>
      </p:sp>
      <p:sp>
        <p:nvSpPr>
          <p:cNvPr id="69" name="PlaceHolder 3"/>
          <p:cNvSpPr>
            <a:spLocks noGrp="1"/>
          </p:cNvSpPr>
          <p:nvPr>
            <p:ph type="body"/>
          </p:nvPr>
        </p:nvSpPr>
        <p:spPr>
          <a:xfrm>
            <a:off x="521280" y="3575160"/>
            <a:ext cx="5019840" cy="27702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70" name="PlaceHolder 4"/>
          <p:cNvSpPr>
            <a:spLocks noGrp="1"/>
          </p:cNvSpPr>
          <p:nvPr>
            <p:ph type="dt" idx="28"/>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71" name="PlaceHolder 5"/>
          <p:cNvSpPr>
            <a:spLocks noGrp="1"/>
          </p:cNvSpPr>
          <p:nvPr>
            <p:ph type="ftr" idx="29"/>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2" name="PlaceHolder 6"/>
          <p:cNvSpPr>
            <a:spLocks noGrp="1"/>
          </p:cNvSpPr>
          <p:nvPr>
            <p:ph type="sldNum" idx="30"/>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603F2FCB-FCA0-4309-A601-65DA9C879A87}"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74" name="PlaceHolder 1"/>
          <p:cNvSpPr>
            <a:spLocks noGrp="1"/>
          </p:cNvSpPr>
          <p:nvPr>
            <p:ph type="title"/>
          </p:nvPr>
        </p:nvSpPr>
        <p:spPr>
          <a:xfrm>
            <a:off x="521280" y="978480"/>
            <a:ext cx="5019840" cy="24595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75" name="PlaceHolder 2"/>
          <p:cNvSpPr>
            <a:spLocks noGrp="1"/>
          </p:cNvSpPr>
          <p:nvPr>
            <p:ph type="body"/>
          </p:nvPr>
        </p:nvSpPr>
        <p:spPr>
          <a:xfrm>
            <a:off x="6519600" y="987480"/>
            <a:ext cx="5166000" cy="5357880"/>
          </a:xfrm>
          <a:prstGeom prst="rect">
            <a:avLst/>
          </a:prstGeom>
          <a:noFill/>
          <a:ln w="0">
            <a:noFill/>
          </a:ln>
        </p:spPr>
        <p:txBody>
          <a:bodyPr lIns="90000" rIns="90000" tIns="45000" bIns="45000" anchor="t">
            <a:noAutofit/>
          </a:bodyPr>
          <a:p>
            <a:pPr marL="432000" indent="-324000">
              <a:lnSpc>
                <a:spcPct val="110000"/>
              </a:lnSpc>
              <a:spcBef>
                <a:spcPts val="1417"/>
              </a:spcBef>
              <a:buClr>
                <a:srgbClr val="000000"/>
              </a:buClr>
              <a:buSzPct val="45000"/>
              <a:buFont typeface="Wingdings" charset="2"/>
              <a:buChar char=""/>
            </a:pPr>
            <a:r>
              <a:rPr b="0" lang="en-CH" sz="3200" spc="-1" strike="noStrike">
                <a:solidFill>
                  <a:schemeClr val="dk1"/>
                </a:solidFill>
                <a:latin typeface="Bierstadt"/>
              </a:rPr>
              <a:t>Click to edit the outline text format</a:t>
            </a:r>
            <a:endParaRPr b="0" lang="en-CH" sz="3200" spc="-1" strike="noStrike">
              <a:solidFill>
                <a:schemeClr val="dk1"/>
              </a:solidFill>
              <a:latin typeface="Bierstadt"/>
            </a:endParaRPr>
          </a:p>
          <a:p>
            <a:pPr lvl="1" marL="864000" indent="-324000">
              <a:lnSpc>
                <a:spcPct val="110000"/>
              </a:lnSpc>
              <a:spcBef>
                <a:spcPts val="1134"/>
              </a:spcBef>
              <a:buClr>
                <a:srgbClr val="000000"/>
              </a:buClr>
              <a:buSzPct val="75000"/>
              <a:buFont typeface="Symbol" charset="2"/>
              <a:buChar char=""/>
            </a:pPr>
            <a:r>
              <a:rPr b="0" lang="en-CH" sz="3200" spc="-1" strike="noStrike">
                <a:solidFill>
                  <a:schemeClr val="dk1"/>
                </a:solidFill>
                <a:latin typeface="Bierstadt"/>
              </a:rPr>
              <a:t>Second Outline Level</a:t>
            </a:r>
            <a:endParaRPr b="0" lang="en-CH" sz="3200" spc="-1" strike="noStrike">
              <a:solidFill>
                <a:schemeClr val="dk1"/>
              </a:solidFill>
              <a:latin typeface="Bierstadt"/>
            </a:endParaRPr>
          </a:p>
          <a:p>
            <a:pPr lvl="2" marL="1296000" indent="-288000">
              <a:lnSpc>
                <a:spcPct val="110000"/>
              </a:lnSpc>
              <a:spcBef>
                <a:spcPts val="850"/>
              </a:spcBef>
              <a:buClr>
                <a:srgbClr val="000000"/>
              </a:buClr>
              <a:buSzPct val="45000"/>
              <a:buFont typeface="Wingdings" charset="2"/>
              <a:buChar char=""/>
            </a:pPr>
            <a:r>
              <a:rPr b="0" lang="en-CH" sz="3200" spc="-1" strike="noStrike">
                <a:solidFill>
                  <a:schemeClr val="dk1"/>
                </a:solidFill>
                <a:latin typeface="Bierstadt"/>
              </a:rPr>
              <a:t>Third Outline Level</a:t>
            </a:r>
            <a:endParaRPr b="0" lang="en-CH" sz="3200" spc="-1" strike="noStrike">
              <a:solidFill>
                <a:schemeClr val="dk1"/>
              </a:solidFill>
              <a:latin typeface="Bierstadt"/>
            </a:endParaRPr>
          </a:p>
          <a:p>
            <a:pPr lvl="3" marL="1728000" indent="-216000">
              <a:lnSpc>
                <a:spcPct val="110000"/>
              </a:lnSpc>
              <a:spcBef>
                <a:spcPts val="567"/>
              </a:spcBef>
              <a:buClr>
                <a:srgbClr val="000000"/>
              </a:buClr>
              <a:buSzPct val="75000"/>
              <a:buFont typeface="Symbol" charset="2"/>
              <a:buChar char=""/>
            </a:pPr>
            <a:r>
              <a:rPr b="0" lang="en-CH" sz="3200" spc="-1" strike="noStrike">
                <a:solidFill>
                  <a:schemeClr val="dk1"/>
                </a:solidFill>
                <a:latin typeface="Bierstadt"/>
              </a:rPr>
              <a:t>Fourth Outline Level</a:t>
            </a:r>
            <a:endParaRPr b="0" lang="en-CH" sz="3200" spc="-1" strike="noStrike">
              <a:solidFill>
                <a:schemeClr val="dk1"/>
              </a:solidFill>
              <a:latin typeface="Bierstadt"/>
            </a:endParaRPr>
          </a:p>
          <a:p>
            <a:pPr lvl="4" marL="2160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Fifth Outline Level</a:t>
            </a:r>
            <a:endParaRPr b="0" lang="en-CH" sz="3200" spc="-1" strike="noStrike">
              <a:solidFill>
                <a:schemeClr val="dk1"/>
              </a:solidFill>
              <a:latin typeface="Bierstadt"/>
            </a:endParaRPr>
          </a:p>
          <a:p>
            <a:pPr lvl="5" marL="2592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Sixth Outline Level</a:t>
            </a:r>
            <a:endParaRPr b="0" lang="en-CH" sz="3200" spc="-1" strike="noStrike">
              <a:solidFill>
                <a:schemeClr val="dk1"/>
              </a:solidFill>
              <a:latin typeface="Bierstadt"/>
            </a:endParaRPr>
          </a:p>
          <a:p>
            <a:pPr lvl="6" marL="3024000" indent="-216000">
              <a:lnSpc>
                <a:spcPct val="110000"/>
              </a:lnSpc>
              <a:spcBef>
                <a:spcPts val="283"/>
              </a:spcBef>
              <a:buClr>
                <a:srgbClr val="000000"/>
              </a:buClr>
              <a:buSzPct val="45000"/>
              <a:buFont typeface="Wingdings" charset="2"/>
              <a:buChar char=""/>
            </a:pPr>
            <a:r>
              <a:rPr b="0" lang="en-CH" sz="3200" spc="-1" strike="noStrike">
                <a:solidFill>
                  <a:schemeClr val="dk1"/>
                </a:solidFill>
                <a:latin typeface="Bierstadt"/>
              </a:rPr>
              <a:t>Seventh Outline Level</a:t>
            </a:r>
            <a:endParaRPr b="0" lang="en-CH" sz="3200" spc="-1" strike="noStrike">
              <a:solidFill>
                <a:schemeClr val="dk1"/>
              </a:solidFill>
              <a:latin typeface="Bierstadt"/>
            </a:endParaRPr>
          </a:p>
        </p:txBody>
      </p:sp>
      <p:sp>
        <p:nvSpPr>
          <p:cNvPr id="76" name="PlaceHolder 3"/>
          <p:cNvSpPr>
            <a:spLocks noGrp="1"/>
          </p:cNvSpPr>
          <p:nvPr>
            <p:ph type="body"/>
          </p:nvPr>
        </p:nvSpPr>
        <p:spPr>
          <a:xfrm>
            <a:off x="521280" y="3575160"/>
            <a:ext cx="5019840" cy="2770200"/>
          </a:xfrm>
          <a:prstGeom prst="rect">
            <a:avLst/>
          </a:prstGeom>
          <a:noFill/>
          <a:ln w="0">
            <a:noFill/>
          </a:ln>
        </p:spPr>
        <p:txBody>
          <a:bodyPr lIns="91440" rIns="91440" tIns="45720" bIns="45720" anchor="t">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77" name="PlaceHolder 4"/>
          <p:cNvSpPr>
            <a:spLocks noGrp="1"/>
          </p:cNvSpPr>
          <p:nvPr>
            <p:ph type="dt" idx="31"/>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78" name="PlaceHolder 5"/>
          <p:cNvSpPr>
            <a:spLocks noGrp="1"/>
          </p:cNvSpPr>
          <p:nvPr>
            <p:ph type="ftr" idx="32"/>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79" name="PlaceHolder 6"/>
          <p:cNvSpPr>
            <a:spLocks noGrp="1"/>
          </p:cNvSpPr>
          <p:nvPr>
            <p:ph type="sldNum" idx="33"/>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26221C1B-9977-4DB5-B16B-B349A13E1F3D}"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11" name="PlaceHolder 2"/>
          <p:cNvSpPr>
            <a:spLocks noGrp="1"/>
          </p:cNvSpPr>
          <p:nvPr>
            <p:ph type="body"/>
          </p:nvPr>
        </p:nvSpPr>
        <p:spPr>
          <a:xfrm>
            <a:off x="521280" y="2578680"/>
            <a:ext cx="11155320" cy="3767040"/>
          </a:xfrm>
          <a:prstGeom prst="rect">
            <a:avLst/>
          </a:prstGeom>
          <a:noFill/>
          <a:ln w="0">
            <a:noFill/>
          </a:ln>
        </p:spPr>
        <p:txBody>
          <a:bodyPr lIns="91440" rIns="91440" tIns="45720" bIns="45720" anchor="t" vert="eaVe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12" name="PlaceHolder 3"/>
          <p:cNvSpPr>
            <a:spLocks noGrp="1"/>
          </p:cNvSpPr>
          <p:nvPr>
            <p:ph type="dt" idx="4"/>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13" name="PlaceHolder 4"/>
          <p:cNvSpPr>
            <a:spLocks noGrp="1"/>
          </p:cNvSpPr>
          <p:nvPr>
            <p:ph type="ftr" idx="5"/>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14" name="PlaceHolder 5"/>
          <p:cNvSpPr>
            <a:spLocks noGrp="1"/>
          </p:cNvSpPr>
          <p:nvPr>
            <p:ph type="sldNum" idx="6"/>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F2A40274-EB4E-4ECF-A1DD-954F4D17C879}"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16" name="PlaceHolder 1"/>
          <p:cNvSpPr>
            <a:spLocks noGrp="1"/>
          </p:cNvSpPr>
          <p:nvPr>
            <p:ph type="title"/>
          </p:nvPr>
        </p:nvSpPr>
        <p:spPr>
          <a:xfrm>
            <a:off x="8659440" y="978480"/>
            <a:ext cx="2550960" cy="5367240"/>
          </a:xfrm>
          <a:prstGeom prst="rect">
            <a:avLst/>
          </a:prstGeom>
          <a:noFill/>
          <a:ln w="0">
            <a:noFill/>
          </a:ln>
        </p:spPr>
        <p:txBody>
          <a:bodyPr lIns="91440" rIns="91440" tIns="45720" bIns="45720" anchor="t" vert="eaVe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17" name="PlaceHolder 2"/>
          <p:cNvSpPr>
            <a:spLocks noGrp="1"/>
          </p:cNvSpPr>
          <p:nvPr>
            <p:ph type="body"/>
          </p:nvPr>
        </p:nvSpPr>
        <p:spPr>
          <a:xfrm>
            <a:off x="521280" y="978480"/>
            <a:ext cx="8009640" cy="5367240"/>
          </a:xfrm>
          <a:prstGeom prst="rect">
            <a:avLst/>
          </a:prstGeom>
          <a:noFill/>
          <a:ln w="0">
            <a:noFill/>
          </a:ln>
        </p:spPr>
        <p:txBody>
          <a:bodyPr lIns="91440" rIns="91440" tIns="45720" bIns="45720" anchor="t" vert="eaVe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18" name="PlaceHolder 3"/>
          <p:cNvSpPr>
            <a:spLocks noGrp="1"/>
          </p:cNvSpPr>
          <p:nvPr>
            <p:ph type="dt" idx="7"/>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19" name="PlaceHolder 4"/>
          <p:cNvSpPr>
            <a:spLocks noGrp="1"/>
          </p:cNvSpPr>
          <p:nvPr>
            <p:ph type="ftr" idx="8"/>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0" name="PlaceHolder 5"/>
          <p:cNvSpPr>
            <a:spLocks noGrp="1"/>
          </p:cNvSpPr>
          <p:nvPr>
            <p:ph type="sldNum" idx="9"/>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0E6AD5F4-BAD4-4976-8DA4-6928AA5537AF}"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21" name="Rectangle 6"/>
          <p:cNvSpPr/>
          <p:nvPr/>
        </p:nvSpPr>
        <p:spPr>
          <a:xfrm rot="5400000">
            <a:off x="8936640" y="3584880"/>
            <a:ext cx="532548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23"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24" name="PlaceHolder 2"/>
          <p:cNvSpPr>
            <a:spLocks noGrp="1"/>
          </p:cNvSpPr>
          <p:nvPr>
            <p:ph type="body"/>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25" name="PlaceHolder 3"/>
          <p:cNvSpPr>
            <a:spLocks noGrp="1"/>
          </p:cNvSpPr>
          <p:nvPr>
            <p:ph type="dt" idx="10"/>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26" name="PlaceHolder 4"/>
          <p:cNvSpPr>
            <a:spLocks noGrp="1"/>
          </p:cNvSpPr>
          <p:nvPr>
            <p:ph type="ftr" idx="11"/>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7" name="PlaceHolder 5"/>
          <p:cNvSpPr>
            <a:spLocks noGrp="1"/>
          </p:cNvSpPr>
          <p:nvPr>
            <p:ph type="sldNum" idx="12"/>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25BE4503-D4A2-4136-A1B1-C7A4C0BF9286}"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1" name="PlaceHolder 1"/>
          <p:cNvSpPr>
            <a:spLocks noGrp="1"/>
          </p:cNvSpPr>
          <p:nvPr>
            <p:ph type="title"/>
          </p:nvPr>
        </p:nvSpPr>
        <p:spPr>
          <a:xfrm>
            <a:off x="521280" y="978480"/>
            <a:ext cx="5019840" cy="4288320"/>
          </a:xfrm>
          <a:prstGeom prst="rect">
            <a:avLst/>
          </a:prstGeom>
          <a:noFill/>
          <a:ln w="0">
            <a:noFill/>
          </a:ln>
        </p:spPr>
        <p:txBody>
          <a:bodyPr lIns="91440" rIns="91440" tIns="45720" bIns="45720" anchor="t">
            <a:normAutofit/>
          </a:bodyPr>
          <a:p>
            <a:pPr indent="0" defTabSz="914400">
              <a:lnSpc>
                <a:spcPct val="100000"/>
              </a:lnSpc>
              <a:buNone/>
            </a:pPr>
            <a:r>
              <a:rPr b="1" lang="en-US" sz="5400" spc="-1" strike="noStrike">
                <a:solidFill>
                  <a:schemeClr val="dk1"/>
                </a:solidFill>
                <a:latin typeface="Bierstadt"/>
              </a:rPr>
              <a:t>Click to edit Master title style</a:t>
            </a:r>
            <a:endParaRPr b="0" lang="en-CH" sz="5400" spc="-1" strike="noStrike">
              <a:solidFill>
                <a:schemeClr val="dk1"/>
              </a:solidFill>
              <a:latin typeface="Bierstadt"/>
            </a:endParaRPr>
          </a:p>
        </p:txBody>
      </p:sp>
      <p:sp>
        <p:nvSpPr>
          <p:cNvPr id="32" name="PlaceHolder 2"/>
          <p:cNvSpPr>
            <a:spLocks noGrp="1"/>
          </p:cNvSpPr>
          <p:nvPr>
            <p:ph type="body"/>
          </p:nvPr>
        </p:nvSpPr>
        <p:spPr>
          <a:xfrm>
            <a:off x="521280" y="5266800"/>
            <a:ext cx="5019840" cy="108792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tint val="82000"/>
                  </a:schemeClr>
                </a:solidFill>
                <a:latin typeface="Bierstadt"/>
              </a:rPr>
              <a:t>Click to edit Master text styles</a:t>
            </a:r>
            <a:endParaRPr b="0" lang="en-CH" sz="2200" spc="-1" strike="noStrike">
              <a:solidFill>
                <a:schemeClr val="dk1"/>
              </a:solidFill>
              <a:latin typeface="Bierstadt"/>
            </a:endParaRPr>
          </a:p>
        </p:txBody>
      </p:sp>
      <p:sp>
        <p:nvSpPr>
          <p:cNvPr id="33" name="PlaceHolder 3"/>
          <p:cNvSpPr>
            <a:spLocks noGrp="1"/>
          </p:cNvSpPr>
          <p:nvPr>
            <p:ph type="dt" idx="13"/>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34" name="PlaceHolder 4"/>
          <p:cNvSpPr>
            <a:spLocks noGrp="1"/>
          </p:cNvSpPr>
          <p:nvPr>
            <p:ph type="ftr" idx="14"/>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35" name="PlaceHolder 5"/>
          <p:cNvSpPr>
            <a:spLocks noGrp="1"/>
          </p:cNvSpPr>
          <p:nvPr>
            <p:ph type="sldNum" idx="15"/>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0AC5E30D-4214-4177-B12A-64421B2E7B83}"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
        <p:nvSpPr>
          <p:cNvPr id="36" name="Rectangle 6"/>
          <p:cNvSpPr/>
          <p:nvPr/>
        </p:nvSpPr>
        <p:spPr>
          <a:xfrm>
            <a:off x="518040" y="507960"/>
            <a:ext cx="5020920" cy="1490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3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39" name="PlaceHolder 2"/>
          <p:cNvSpPr>
            <a:spLocks noGrp="1"/>
          </p:cNvSpPr>
          <p:nvPr>
            <p:ph type="body"/>
          </p:nvPr>
        </p:nvSpPr>
        <p:spPr>
          <a:xfrm>
            <a:off x="521280" y="2578680"/>
            <a:ext cx="516600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40" name="PlaceHolder 3"/>
          <p:cNvSpPr>
            <a:spLocks noGrp="1"/>
          </p:cNvSpPr>
          <p:nvPr>
            <p:ph type="body"/>
          </p:nvPr>
        </p:nvSpPr>
        <p:spPr>
          <a:xfrm>
            <a:off x="6519600" y="2578680"/>
            <a:ext cx="516600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41" name="PlaceHolder 4"/>
          <p:cNvSpPr>
            <a:spLocks noGrp="1"/>
          </p:cNvSpPr>
          <p:nvPr>
            <p:ph type="dt" idx="16"/>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42" name="PlaceHolder 5"/>
          <p:cNvSpPr>
            <a:spLocks noGrp="1"/>
          </p:cNvSpPr>
          <p:nvPr>
            <p:ph type="ftr" idx="17"/>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43" name="PlaceHolder 6"/>
          <p:cNvSpPr>
            <a:spLocks noGrp="1"/>
          </p:cNvSpPr>
          <p:nvPr>
            <p:ph type="sldNum" idx="18"/>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D9E371BA-2D75-401B-A5BF-DFAAC6DCD8CE}"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48" name="PlaceHolder 1"/>
          <p:cNvSpPr>
            <a:spLocks noGrp="1"/>
          </p:cNvSpPr>
          <p:nvPr>
            <p:ph type="title"/>
          </p:nvPr>
        </p:nvSpPr>
        <p:spPr>
          <a:xfrm>
            <a:off x="521280" y="978480"/>
            <a:ext cx="11164320" cy="121572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49" name="PlaceHolder 2"/>
          <p:cNvSpPr>
            <a:spLocks noGrp="1"/>
          </p:cNvSpPr>
          <p:nvPr>
            <p:ph type="body"/>
          </p:nvPr>
        </p:nvSpPr>
        <p:spPr>
          <a:xfrm>
            <a:off x="521280" y="2340720"/>
            <a:ext cx="5166000" cy="6580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50" name="PlaceHolder 3"/>
          <p:cNvSpPr>
            <a:spLocks noGrp="1"/>
          </p:cNvSpPr>
          <p:nvPr>
            <p:ph type="body"/>
          </p:nvPr>
        </p:nvSpPr>
        <p:spPr>
          <a:xfrm>
            <a:off x="521280" y="3035880"/>
            <a:ext cx="5166000" cy="33098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51" name="PlaceHolder 4"/>
          <p:cNvSpPr>
            <a:spLocks noGrp="1"/>
          </p:cNvSpPr>
          <p:nvPr>
            <p:ph type="body"/>
          </p:nvPr>
        </p:nvSpPr>
        <p:spPr>
          <a:xfrm>
            <a:off x="6519600" y="2340720"/>
            <a:ext cx="5166000" cy="658080"/>
          </a:xfrm>
          <a:prstGeom prst="rect">
            <a:avLst/>
          </a:prstGeom>
          <a:noFill/>
          <a:ln w="0">
            <a:noFill/>
          </a:ln>
        </p:spPr>
        <p:txBody>
          <a:bodyPr lIns="91440" rIns="91440" tIns="45720" bIns="45720" anchor="b">
            <a:normAutofit/>
          </a:bodyPr>
          <a:p>
            <a:pPr indent="0" defTabSz="914400">
              <a:lnSpc>
                <a:spcPct val="110000"/>
              </a:lnSpc>
              <a:spcBef>
                <a:spcPts val="1001"/>
              </a:spcBef>
              <a:buNone/>
              <a:tabLst>
                <a:tab algn="l" pos="0"/>
              </a:tabLst>
            </a:pPr>
            <a:r>
              <a:rPr b="0" i="1" lang="en-US" sz="2200" spc="-1" strike="noStrike">
                <a:solidFill>
                  <a:schemeClr val="dk1"/>
                </a:solidFill>
                <a:latin typeface="Bierstadt"/>
              </a:rPr>
              <a:t>Click to edit Master text styles</a:t>
            </a:r>
            <a:endParaRPr b="0" lang="en-CH" sz="2200" spc="-1" strike="noStrike">
              <a:solidFill>
                <a:schemeClr val="dk1"/>
              </a:solidFill>
              <a:latin typeface="Bierstadt"/>
            </a:endParaRPr>
          </a:p>
        </p:txBody>
      </p:sp>
      <p:sp>
        <p:nvSpPr>
          <p:cNvPr id="52" name="PlaceHolder 5"/>
          <p:cNvSpPr>
            <a:spLocks noGrp="1"/>
          </p:cNvSpPr>
          <p:nvPr>
            <p:ph type="body"/>
          </p:nvPr>
        </p:nvSpPr>
        <p:spPr>
          <a:xfrm>
            <a:off x="6519600" y="3035880"/>
            <a:ext cx="5166000" cy="33098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US" sz="1800" spc="-1" strike="noStrike">
                <a:solidFill>
                  <a:schemeClr val="dk1"/>
                </a:solidFill>
                <a:latin typeface="Bierstadt"/>
              </a:rPr>
              <a:t>Click to edit Master text styles</a:t>
            </a:r>
            <a:endParaRPr b="0" lang="en-CH" sz="1800" spc="-1" strike="noStrike">
              <a:solidFill>
                <a:schemeClr val="dk1"/>
              </a:solidFill>
              <a:latin typeface="Bierstadt"/>
            </a:endParaRPr>
          </a:p>
          <a:p>
            <a:pPr lvl="1" marL="685800" indent="-228600" defTabSz="914400">
              <a:lnSpc>
                <a:spcPct val="110000"/>
              </a:lnSpc>
              <a:spcBef>
                <a:spcPts val="499"/>
              </a:spcBef>
              <a:buClr>
                <a:srgbClr val="000000"/>
              </a:buClr>
              <a:buFont typeface="Arial"/>
              <a:buChar char="•"/>
            </a:pPr>
            <a:r>
              <a:rPr b="0" lang="en-US" sz="1600" spc="-1" strike="noStrike">
                <a:solidFill>
                  <a:schemeClr val="dk1"/>
                </a:solidFill>
                <a:latin typeface="Bierstadt"/>
              </a:rPr>
              <a:t>Second level</a:t>
            </a:r>
            <a:endParaRPr b="0" lang="en-CH" sz="1600" spc="-1" strike="noStrike">
              <a:solidFill>
                <a:schemeClr val="dk1"/>
              </a:solidFill>
              <a:latin typeface="Bierstadt"/>
            </a:endParaRPr>
          </a:p>
          <a:p>
            <a:pPr lvl="2" marL="1143000" indent="-228600" defTabSz="914400">
              <a:lnSpc>
                <a:spcPct val="110000"/>
              </a:lnSpc>
              <a:spcBef>
                <a:spcPts val="499"/>
              </a:spcBef>
              <a:buClr>
                <a:srgbClr val="000000"/>
              </a:buClr>
              <a:buFont typeface="Arial"/>
              <a:buChar char="•"/>
            </a:pPr>
            <a:r>
              <a:rPr b="0" lang="en-US" sz="1400" spc="-1" strike="noStrike">
                <a:solidFill>
                  <a:schemeClr val="dk1"/>
                </a:solidFill>
                <a:latin typeface="Bierstadt"/>
              </a:rPr>
              <a:t>Third level</a:t>
            </a:r>
            <a:endParaRPr b="0" lang="en-CH" sz="1400" spc="-1" strike="noStrike">
              <a:solidFill>
                <a:schemeClr val="dk1"/>
              </a:solidFill>
              <a:latin typeface="Bierstadt"/>
            </a:endParaRPr>
          </a:p>
          <a:p>
            <a:pPr lvl="3" marL="16002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Fourth level</a:t>
            </a:r>
            <a:endParaRPr b="0" lang="en-CH" sz="1200" spc="-1" strike="noStrike">
              <a:solidFill>
                <a:schemeClr val="dk1"/>
              </a:solidFill>
              <a:latin typeface="Bierstadt"/>
            </a:endParaRPr>
          </a:p>
          <a:p>
            <a:pPr lvl="4" marL="2057400" indent="-228600" defTabSz="914400">
              <a:lnSpc>
                <a:spcPct val="110000"/>
              </a:lnSpc>
              <a:spcBef>
                <a:spcPts val="499"/>
              </a:spcBef>
              <a:buClr>
                <a:srgbClr val="000000"/>
              </a:buClr>
              <a:buFont typeface="Arial"/>
              <a:buChar char="•"/>
            </a:pPr>
            <a:r>
              <a:rPr b="0" lang="en-US" sz="1200" spc="-1" strike="noStrike">
                <a:solidFill>
                  <a:schemeClr val="dk1"/>
                </a:solidFill>
                <a:latin typeface="Bierstadt"/>
              </a:rPr>
              <a:t>Fifth level</a:t>
            </a:r>
            <a:endParaRPr b="0" lang="en-CH" sz="1200" spc="-1" strike="noStrike">
              <a:solidFill>
                <a:schemeClr val="dk1"/>
              </a:solidFill>
              <a:latin typeface="Bierstadt"/>
            </a:endParaRPr>
          </a:p>
        </p:txBody>
      </p:sp>
      <p:sp>
        <p:nvSpPr>
          <p:cNvPr id="53" name="PlaceHolder 6"/>
          <p:cNvSpPr>
            <a:spLocks noGrp="1"/>
          </p:cNvSpPr>
          <p:nvPr>
            <p:ph type="dt" idx="19"/>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54" name="PlaceHolder 7"/>
          <p:cNvSpPr>
            <a:spLocks noGrp="1"/>
          </p:cNvSpPr>
          <p:nvPr>
            <p:ph type="ftr" idx="20"/>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55" name="PlaceHolder 8"/>
          <p:cNvSpPr>
            <a:spLocks noGrp="1"/>
          </p:cNvSpPr>
          <p:nvPr>
            <p:ph type="sldNum" idx="21"/>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26F56657-3478-4376-9518-9CA08D5633D4}"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Freeform: Shape 6">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5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US" sz="4400" spc="-1" strike="noStrike">
                <a:solidFill>
                  <a:schemeClr val="dk1"/>
                </a:solidFill>
                <a:latin typeface="Bierstadt"/>
              </a:rPr>
              <a:t>Click to edit Master title style</a:t>
            </a:r>
            <a:endParaRPr b="0" lang="en-CH" sz="4400" spc="-1" strike="noStrike">
              <a:solidFill>
                <a:schemeClr val="dk1"/>
              </a:solidFill>
              <a:latin typeface="Bierstadt"/>
            </a:endParaRPr>
          </a:p>
        </p:txBody>
      </p:sp>
      <p:sp>
        <p:nvSpPr>
          <p:cNvPr id="58" name="PlaceHolder 2"/>
          <p:cNvSpPr>
            <a:spLocks noGrp="1"/>
          </p:cNvSpPr>
          <p:nvPr>
            <p:ph type="dt" idx="22"/>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59" name="PlaceHolder 3"/>
          <p:cNvSpPr>
            <a:spLocks noGrp="1"/>
          </p:cNvSpPr>
          <p:nvPr>
            <p:ph type="ftr" idx="23"/>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60" name="PlaceHolder 4"/>
          <p:cNvSpPr>
            <a:spLocks noGrp="1"/>
          </p:cNvSpPr>
          <p:nvPr>
            <p:ph type="sldNum" idx="24"/>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3C29E575-248B-42A5-BE29-7B2F2C66FF63}"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Freeform: Shape 6" hidden="1">
            <a:extLst>
              <a:ext uri="{C183D7F6-B498-43B3-948B-1728B52AA6E4}">
                <adec:decorative xmlns:adec="http://schemas.microsoft.com/office/drawing/2017/decorative" val="1"/>
              </a:ext>
            </a:extLst>
          </p:cNvPr>
          <p:cNvSpPr/>
          <p:nvPr/>
        </p:nvSpPr>
        <p:spPr>
          <a:xfrm>
            <a:off x="518040" y="507960"/>
            <a:ext cx="11152800" cy="149040"/>
          </a:xfrm>
          <a:custGeom>
            <a:avLst/>
            <a:gdLst>
              <a:gd name="textAreaLeft" fmla="*/ 0 w 11152800"/>
              <a:gd name="textAreaRight" fmla="*/ 11153160 w 11152800"/>
              <a:gd name="textAreaTop" fmla="*/ 0 h 149040"/>
              <a:gd name="textAreaBottom" fmla="*/ 149400 h 149040"/>
            </a:gdLst>
            <a:ahLst/>
            <a:rect l="textAreaLeft" t="textAreaTop" r="textAreaRight" b="textAreaBottom"/>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63" name="PlaceHolder 1"/>
          <p:cNvSpPr>
            <a:spLocks noGrp="1"/>
          </p:cNvSpPr>
          <p:nvPr>
            <p:ph type="dt" idx="25"/>
          </p:nvPr>
        </p:nvSpPr>
        <p:spPr>
          <a:xfrm>
            <a:off x="521280" y="641916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900" spc="-1" strike="noStrike">
                <a:solidFill>
                  <a:schemeClr val="dk1"/>
                </a:solidFill>
                <a:latin typeface="Bierstadt"/>
              </a:defRPr>
            </a:lvl1pPr>
          </a:lstStyle>
          <a:p>
            <a:pPr indent="0" defTabSz="914400">
              <a:lnSpc>
                <a:spcPct val="100000"/>
              </a:lnSpc>
              <a:buNone/>
            </a:pPr>
            <a:r>
              <a:rPr b="0" lang="en-US" sz="900" spc="-1" strike="noStrike">
                <a:solidFill>
                  <a:schemeClr val="dk1"/>
                </a:solidFill>
                <a:latin typeface="Bierstadt"/>
              </a:rPr>
              <a:t>&lt;date/time&gt;</a:t>
            </a:r>
            <a:endParaRPr b="0" lang="en-GB" sz="900" spc="-1" strike="noStrike">
              <a:solidFill>
                <a:srgbClr val="000000"/>
              </a:solidFill>
              <a:latin typeface="Times New Roman"/>
            </a:endParaRPr>
          </a:p>
        </p:txBody>
      </p:sp>
      <p:sp>
        <p:nvSpPr>
          <p:cNvPr id="64" name="PlaceHolder 2"/>
          <p:cNvSpPr>
            <a:spLocks noGrp="1"/>
          </p:cNvSpPr>
          <p:nvPr>
            <p:ph type="ftr" idx="26"/>
          </p:nvPr>
        </p:nvSpPr>
        <p:spPr>
          <a:xfrm>
            <a:off x="521280" y="10044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000000"/>
                </a:solidFill>
                <a:latin typeface="Times New Roman"/>
              </a:defRPr>
            </a:lvl1pPr>
          </a:lstStyle>
          <a:p>
            <a:pPr indent="0" algn="ctr">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65" name="PlaceHolder 3"/>
          <p:cNvSpPr>
            <a:spLocks noGrp="1"/>
          </p:cNvSpPr>
          <p:nvPr>
            <p:ph type="sldNum" idx="27"/>
          </p:nvPr>
        </p:nvSpPr>
        <p:spPr>
          <a:xfrm>
            <a:off x="11457360" y="6419160"/>
            <a:ext cx="63972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pc="-1" strike="noStrike">
                <a:solidFill>
                  <a:schemeClr val="dk1"/>
                </a:solidFill>
                <a:latin typeface="Bierstadt"/>
              </a:defRPr>
            </a:lvl1pPr>
          </a:lstStyle>
          <a:p>
            <a:pPr indent="0" algn="r" defTabSz="914400">
              <a:lnSpc>
                <a:spcPct val="100000"/>
              </a:lnSpc>
              <a:buNone/>
            </a:pPr>
            <a:fld id="{F3C9A708-6D95-44AE-8240-BB74C47CCD6E}" type="slidenum">
              <a:rPr b="0" lang="en-US" sz="900" spc="-1" strike="noStrike">
                <a:solidFill>
                  <a:schemeClr val="dk1"/>
                </a:solidFill>
                <a:latin typeface="Bierstadt"/>
              </a:rPr>
              <a:t>&lt;number&gt;</a:t>
            </a:fld>
            <a:endParaRPr b="0" lang="en-GB"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useBgFill="1">
        <p:nvSpPr>
          <p:cNvPr id="80" name="Rectangle 15">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pic>
        <p:nvPicPr>
          <p:cNvPr id="81" name="Picture 3" descr="Network connection abstract against a white background"/>
          <p:cNvPicPr/>
          <p:nvPr/>
        </p:nvPicPr>
        <p:blipFill>
          <a:blip r:embed="rId1"/>
          <a:srcRect l="0" t="15708" r="-2" b="0"/>
          <a:stretch/>
        </p:blipFill>
        <p:spPr>
          <a:xfrm>
            <a:off x="0" y="0"/>
            <a:ext cx="12188520" cy="6857640"/>
          </a:xfrm>
          <a:prstGeom prst="rect">
            <a:avLst/>
          </a:prstGeom>
          <a:ln w="0">
            <a:noFill/>
          </a:ln>
        </p:spPr>
      </p:pic>
      <p:sp>
        <p:nvSpPr>
          <p:cNvPr id="82" name="Rectangle 17">
            <a:extLst>
              <a:ext uri="{C183D7F6-B498-43B3-948B-1728B52AA6E4}">
                <adec:decorative xmlns:adec="http://schemas.microsoft.com/office/drawing/2017/decorative" val="1"/>
              </a:ext>
            </a:extLst>
          </p:cNvPr>
          <p:cNvSpPr/>
          <p:nvPr/>
        </p:nvSpPr>
        <p:spPr>
          <a:xfrm rot="16200000">
            <a:off x="389160" y="-388800"/>
            <a:ext cx="6857640" cy="7635960"/>
          </a:xfrm>
          <a:prstGeom prst="rect">
            <a:avLst/>
          </a:prstGeom>
          <a:gradFill rotWithShape="0">
            <a:gsLst>
              <a:gs pos="0">
                <a:srgbClr val="ffffff"/>
              </a:gs>
              <a:gs pos="0">
                <a:srgbClr val="000000">
                  <a:alpha val="70000"/>
                </a:srgbClr>
              </a:gs>
              <a:gs pos="100000">
                <a:srgbClr val="000000">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3" name="Rectangle 19">
            <a:extLst>
              <a:ext uri="{C183D7F6-B498-43B3-948B-1728B52AA6E4}">
                <adec:decorative xmlns:adec="http://schemas.microsoft.com/office/drawing/2017/decorative" val="1"/>
              </a:ext>
            </a:extLst>
          </p:cNvPr>
          <p:cNvSpPr/>
          <p:nvPr/>
        </p:nvSpPr>
        <p:spPr>
          <a:xfrm>
            <a:off x="518040" y="507960"/>
            <a:ext cx="5020920" cy="1490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4" name="Rectangle 21">
            <a:extLst>
              <a:ext uri="{C183D7F6-B498-43B3-948B-1728B52AA6E4}">
                <adec:decorative xmlns:adec="http://schemas.microsoft.com/office/drawing/2017/decorative" val="1"/>
              </a:ext>
            </a:extLst>
          </p:cNvPr>
          <p:cNvSpPr/>
          <p:nvPr/>
        </p:nvSpPr>
        <p:spPr>
          <a:xfrm rot="10800000">
            <a:off x="1800" y="3205800"/>
            <a:ext cx="12188520" cy="3651840"/>
          </a:xfrm>
          <a:prstGeom prst="rect">
            <a:avLst/>
          </a:prstGeom>
          <a:gradFill rotWithShape="0">
            <a:gsLst>
              <a:gs pos="0">
                <a:srgbClr val="ffffff"/>
              </a:gs>
              <a:gs pos="0">
                <a:srgbClr val="000000">
                  <a:alpha val="70000"/>
                </a:srgbClr>
              </a:gs>
              <a:gs pos="100000">
                <a:srgbClr val="000000">
                  <a:alpha val="0"/>
                </a:srgbClr>
              </a:gs>
            </a:gsLst>
            <a:lin ang="162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Bierstadt"/>
            </a:endParaRPr>
          </a:p>
        </p:txBody>
      </p:sp>
      <p:sp>
        <p:nvSpPr>
          <p:cNvPr id="85" name="PlaceHolder 1"/>
          <p:cNvSpPr>
            <a:spLocks noGrp="1"/>
          </p:cNvSpPr>
          <p:nvPr>
            <p:ph type="title"/>
          </p:nvPr>
        </p:nvSpPr>
        <p:spPr>
          <a:xfrm>
            <a:off x="518040" y="978480"/>
            <a:ext cx="5283360" cy="2620440"/>
          </a:xfrm>
          <a:prstGeom prst="rect">
            <a:avLst/>
          </a:prstGeom>
          <a:noFill/>
          <a:ln w="0">
            <a:noFill/>
          </a:ln>
        </p:spPr>
        <p:txBody>
          <a:bodyPr lIns="91440" rIns="91440" tIns="45720" bIns="45720" anchor="t">
            <a:normAutofit/>
          </a:bodyPr>
          <a:p>
            <a:pPr indent="0" defTabSz="914400">
              <a:lnSpc>
                <a:spcPct val="100000"/>
              </a:lnSpc>
              <a:buNone/>
            </a:pPr>
            <a:r>
              <a:rPr b="1" lang="en-GB" sz="6000" spc="-1" strike="noStrike">
                <a:solidFill>
                  <a:srgbClr val="ffffff"/>
                </a:solidFill>
                <a:latin typeface="Bierstadt"/>
              </a:rPr>
              <a:t>Data Project 2</a:t>
            </a:r>
            <a:endParaRPr b="0" lang="en-CH" sz="6000" spc="-1" strike="noStrike">
              <a:solidFill>
                <a:schemeClr val="dk1"/>
              </a:solidFill>
              <a:latin typeface="Bierstadt"/>
            </a:endParaRPr>
          </a:p>
        </p:txBody>
      </p:sp>
      <p:sp>
        <p:nvSpPr>
          <p:cNvPr id="86" name="PlaceHolder 2"/>
          <p:cNvSpPr>
            <a:spLocks noGrp="1"/>
          </p:cNvSpPr>
          <p:nvPr>
            <p:ph type="subTitle"/>
          </p:nvPr>
        </p:nvSpPr>
        <p:spPr>
          <a:xfrm>
            <a:off x="6652440" y="4108320"/>
            <a:ext cx="5040360" cy="1828440"/>
          </a:xfrm>
          <a:prstGeom prst="rect">
            <a:avLst/>
          </a:prstGeom>
          <a:noFill/>
          <a:ln w="0">
            <a:noFill/>
          </a:ln>
        </p:spPr>
        <p:txBody>
          <a:bodyPr lIns="91440" rIns="91440" tIns="45720" bIns="45720" anchor="b">
            <a:normAutofit/>
          </a:bodyPr>
          <a:p>
            <a:pPr indent="0" defTabSz="914400">
              <a:lnSpc>
                <a:spcPct val="110000"/>
              </a:lnSpc>
              <a:spcAft>
                <a:spcPts val="601"/>
              </a:spcAft>
              <a:buNone/>
              <a:tabLst>
                <a:tab algn="l" pos="0"/>
              </a:tabLst>
            </a:pPr>
            <a:r>
              <a:rPr b="0" i="1" lang="en-GB" sz="2200" spc="-1" strike="noStrike">
                <a:solidFill>
                  <a:srgbClr val="ffffff"/>
                </a:solidFill>
                <a:latin typeface="Bierstadt"/>
              </a:rPr>
              <a:t>Youssef Sedra</a:t>
            </a:r>
            <a:endParaRPr b="0" lang="en-GB" sz="2200" spc="-1" strike="noStrike">
              <a:solidFill>
                <a:srgbClr val="ffffff"/>
              </a:solidFill>
              <a:latin typeface="Arial"/>
            </a:endParaRPr>
          </a:p>
          <a:p>
            <a:pPr indent="0" defTabSz="914400">
              <a:lnSpc>
                <a:spcPct val="110000"/>
              </a:lnSpc>
              <a:spcAft>
                <a:spcPts val="601"/>
              </a:spcAft>
              <a:buNone/>
              <a:tabLst>
                <a:tab algn="l" pos="0"/>
              </a:tabLst>
            </a:pPr>
            <a:r>
              <a:rPr b="0" i="1" lang="en-GB" sz="2200" spc="-1" strike="noStrike">
                <a:solidFill>
                  <a:srgbClr val="ffffff"/>
                </a:solidFill>
                <a:latin typeface="Bierstadt"/>
              </a:rPr>
              <a:t>Alexandra Biddiscombe </a:t>
            </a:r>
            <a:endParaRPr b="0" lang="en-GB" sz="2200" spc="-1" strike="noStrike">
              <a:solidFill>
                <a:srgbClr val="ffffff"/>
              </a:solidFill>
              <a:latin typeface="Arial"/>
            </a:endParaRPr>
          </a:p>
          <a:p>
            <a:pPr indent="0" defTabSz="914400">
              <a:lnSpc>
                <a:spcPct val="110000"/>
              </a:lnSpc>
              <a:spcAft>
                <a:spcPts val="601"/>
              </a:spcAft>
              <a:buNone/>
              <a:tabLst>
                <a:tab algn="l" pos="0"/>
              </a:tabLst>
            </a:pPr>
            <a:r>
              <a:rPr b="0" i="1" lang="en-GB" sz="2200" spc="-1" strike="noStrike">
                <a:solidFill>
                  <a:srgbClr val="ffffff"/>
                </a:solidFill>
                <a:latin typeface="Bierstadt"/>
              </a:rPr>
              <a:t>William Ambrosetti</a:t>
            </a:r>
            <a:endParaRPr b="0" lang="en-GB" sz="2200" spc="-1" strike="noStrike">
              <a:solidFill>
                <a:srgbClr val="ffffff"/>
              </a:solidFill>
              <a:latin typeface="Arial"/>
            </a:endParaRPr>
          </a:p>
        </p:txBody>
      </p:sp>
      <p:sp>
        <p:nvSpPr>
          <p:cNvPr id="87" name="Rectangle 23">
            <a:extLst>
              <a:ext uri="{C183D7F6-B498-43B3-948B-1728B52AA6E4}">
                <adec:decorative xmlns:adec="http://schemas.microsoft.com/office/drawing/2017/decorative" val="1"/>
              </a:ext>
            </a:extLst>
          </p:cNvPr>
          <p:cNvSpPr/>
          <p:nvPr/>
        </p:nvSpPr>
        <p:spPr>
          <a:xfrm>
            <a:off x="6662160" y="6300360"/>
            <a:ext cx="5020920" cy="453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720" bIns="720" anchor="ctr">
            <a:noAutofit/>
          </a:bodyPr>
          <a:p>
            <a:pPr algn="ctr" defTabSz="914400">
              <a:lnSpc>
                <a:spcPct val="100000"/>
              </a:lnSpc>
            </a:pPr>
            <a:endParaRPr b="0" lang="en-US" sz="1800" spc="-1" strike="noStrike">
              <a:solidFill>
                <a:schemeClr val="lt1"/>
              </a:solidFill>
              <a:latin typeface="Bierstadt"/>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10">
                                  <p:stCondLst>
                                    <p:cond delay="1000"/>
                                  </p:stCondLst>
                                  <p:iterate type="el">
                                    <p:tmAbs val="100"/>
                                  </p:iterate>
                                  <p:childTnLst>
                                    <p:set>
                                      <p:cBhvr>
                                        <p:cTn id="6" dur="1" fill="hold">
                                          <p:stCondLst>
                                            <p:cond delay="0"/>
                                          </p:stCondLst>
                                        </p:cTn>
                                        <p:tgtEl>
                                          <p:spTgt spid="85"/>
                                        </p:tgtEl>
                                        <p:attrNameLst>
                                          <p:attrName>style.visibility</p:attrName>
                                        </p:attrNameLst>
                                      </p:cBhvr>
                                      <p:to>
                                        <p:strVal val="visible"/>
                                      </p:to>
                                    </p:set>
                                    <p:animEffect filter="fade" transition="in">
                                      <p:cBhvr additive="repl">
                                        <p:cTn id="7" dur="700"/>
                                        <p:tgtEl>
                                          <p:spTgt spid="85"/>
                                        </p:tgtEl>
                                      </p:cBhvr>
                                    </p:animEffect>
                                  </p:childTnLst>
                                </p:cTn>
                              </p:par>
                              <p:par>
                                <p:cTn id="8" nodeType="withEffect" fill="hold" presetClass="entr" presetID="10">
                                  <p:stCondLst>
                                    <p:cond delay="1500"/>
                                  </p:stCondLst>
                                  <p:iterate type="el">
                                    <p:tmAbs val="100"/>
                                  </p:iterate>
                                  <p:childTnLst>
                                    <p:set>
                                      <p:cBhvr>
                                        <p:cTn id="9" dur="1" fill="hold">
                                          <p:stCondLst>
                                            <p:cond delay="0"/>
                                          </p:stCondLst>
                                        </p:cTn>
                                        <p:tgtEl>
                                          <p:spTgt spid="86">
                                            <p:txEl>
                                              <p:pRg st="0" end="0"/>
                                            </p:txEl>
                                          </p:spTgt>
                                        </p:tgtEl>
                                        <p:attrNameLst>
                                          <p:attrName>style.visibility</p:attrName>
                                        </p:attrNameLst>
                                      </p:cBhvr>
                                      <p:to>
                                        <p:strVal val="visible"/>
                                      </p:to>
                                    </p:set>
                                    <p:animEffect filter="fade" transition="in">
                                      <p:cBhvr additive="repl">
                                        <p:cTn id="10" dur="700"/>
                                        <p:tgtEl>
                                          <p:spTgt spid="8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0">
                                  <p:stCondLst>
                                    <p:cond delay="1500"/>
                                  </p:stCondLst>
                                  <p:iterate type="el">
                                    <p:tmAbs val="100"/>
                                  </p:iterate>
                                  <p:childTnLst>
                                    <p:set>
                                      <p:cBhvr>
                                        <p:cTn id="14" dur="1" fill="hold">
                                          <p:stCondLst>
                                            <p:cond delay="0"/>
                                          </p:stCondLst>
                                        </p:cTn>
                                        <p:tgtEl>
                                          <p:spTgt spid="86">
                                            <p:txEl>
                                              <p:pRg st="1" end="1"/>
                                            </p:txEl>
                                          </p:spTgt>
                                        </p:tgtEl>
                                        <p:attrNameLst>
                                          <p:attrName>style.visibility</p:attrName>
                                        </p:attrNameLst>
                                      </p:cBhvr>
                                      <p:to>
                                        <p:strVal val="visible"/>
                                      </p:to>
                                    </p:set>
                                    <p:animEffect filter="fade" transition="in">
                                      <p:cBhvr additive="repl">
                                        <p:cTn id="15" dur="700"/>
                                        <p:tgtEl>
                                          <p:spTgt spid="8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1500"/>
                                  </p:stCondLst>
                                  <p:iterate type="el">
                                    <p:tmAbs val="100"/>
                                  </p:iterate>
                                  <p:childTnLst>
                                    <p:set>
                                      <p:cBhvr>
                                        <p:cTn id="19" dur="1" fill="hold">
                                          <p:stCondLst>
                                            <p:cond delay="0"/>
                                          </p:stCondLst>
                                        </p:cTn>
                                        <p:tgtEl>
                                          <p:spTgt spid="86">
                                            <p:txEl>
                                              <p:pRg st="2" end="2"/>
                                            </p:txEl>
                                          </p:spTgt>
                                        </p:tgtEl>
                                        <p:attrNameLst>
                                          <p:attrName>style.visibility</p:attrName>
                                        </p:attrNameLst>
                                      </p:cBhvr>
                                      <p:to>
                                        <p:strVal val="visible"/>
                                      </p:to>
                                    </p:set>
                                    <p:animEffect filter="fade" transition="in">
                                      <p:cBhvr additive="repl">
                                        <p:cTn id="20" dur="700"/>
                                        <p:tgtEl>
                                          <p:spTgt spid="86">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Choice of Features / Outcome</a:t>
            </a:r>
            <a:endParaRPr b="0" lang="en-CH" sz="4400" spc="-1" strike="noStrike">
              <a:solidFill>
                <a:schemeClr val="dk1"/>
              </a:solidFill>
              <a:latin typeface="Bierstadt"/>
            </a:endParaRPr>
          </a:p>
        </p:txBody>
      </p:sp>
      <p:sp>
        <p:nvSpPr>
          <p:cNvPr id="112"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Maybe an animation that shows the whole plot and then zooms into the top</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We found the best features to use for evaluations by looking at the top 10 happiest countries and using their feature values to judge the other countries. Infant mortality seems to be the most important</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Included another plot to show that there are some countries above the “top 10” values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Also correlation between more features we expect to be similar</a:t>
            </a:r>
            <a:endParaRPr b="0" lang="en-CH" sz="1800" spc="-1" strike="noStrike">
              <a:solidFill>
                <a:schemeClr val="dk1"/>
              </a:solidFill>
              <a:latin typeface="Bierstadt"/>
            </a:endParaRPr>
          </a:p>
        </p:txBody>
      </p:sp>
      <p:pic>
        <p:nvPicPr>
          <p:cNvPr id="113" name="" descr=""/>
          <p:cNvPicPr/>
          <p:nvPr/>
        </p:nvPicPr>
        <p:blipFill>
          <a:blip r:embed="rId1"/>
          <a:stretch/>
        </p:blipFill>
        <p:spPr>
          <a:xfrm>
            <a:off x="7200000" y="3780000"/>
            <a:ext cx="4375440" cy="270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pic>
        <p:nvPicPr>
          <p:cNvPr id="115" name="" descr=""/>
          <p:cNvPicPr/>
          <p:nvPr/>
        </p:nvPicPr>
        <p:blipFill>
          <a:blip r:embed="rId1"/>
          <a:stretch/>
        </p:blipFill>
        <p:spPr>
          <a:xfrm>
            <a:off x="521280" y="2578680"/>
            <a:ext cx="11155320" cy="3767040"/>
          </a:xfrm>
          <a:prstGeom prst="rect">
            <a:avLst/>
          </a:prstGeom>
          <a:ln w="0">
            <a:noFill/>
          </a:ln>
        </p:spPr>
      </p:pic>
      <p:pic>
        <p:nvPicPr>
          <p:cNvPr id="116" name="" descr=""/>
          <p:cNvPicPr/>
          <p:nvPr/>
        </p:nvPicPr>
        <p:blipFill>
          <a:blip r:embed="rId2"/>
          <a:stretch/>
        </p:blipFill>
        <p:spPr>
          <a:xfrm>
            <a:off x="1935360" y="1080000"/>
            <a:ext cx="4004640" cy="5339880"/>
          </a:xfrm>
          <a:prstGeom prst="rect">
            <a:avLst/>
          </a:prstGeom>
          <a:ln w="0">
            <a:noFill/>
          </a:ln>
        </p:spPr>
      </p:pic>
      <p:pic>
        <p:nvPicPr>
          <p:cNvPr id="117" name="" descr=""/>
          <p:cNvPicPr/>
          <p:nvPr/>
        </p:nvPicPr>
        <p:blipFill>
          <a:blip r:embed="rId3"/>
          <a:stretch/>
        </p:blipFill>
        <p:spPr>
          <a:xfrm>
            <a:off x="6300000" y="854280"/>
            <a:ext cx="4353840" cy="58057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 Training</a:t>
            </a:r>
            <a:endParaRPr b="0" lang="en-CH" sz="4400" spc="-1" strike="noStrike">
              <a:solidFill>
                <a:schemeClr val="dk1"/>
              </a:solidFill>
              <a:latin typeface="Bierstadt"/>
            </a:endParaRPr>
          </a:p>
        </p:txBody>
      </p:sp>
      <p:sp>
        <p:nvSpPr>
          <p:cNvPr id="119"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Choice of models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For regression: predictint infant mortality, models: knn, lasso regression, linear regression, random forest, xgboost</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For classification: tuberculosis classification, models: knn, random forest, lasso regression (binary), xgboost</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r>
              <a:rPr b="0" lang="en-CH" sz="1800" spc="-1" strike="noStrike">
                <a:solidFill>
                  <a:schemeClr val="dk1"/>
                </a:solidFill>
                <a:latin typeface="Bierstadt"/>
              </a:rPr>
              <a:t>Linear regression model</a:t>
            </a:r>
            <a:endParaRPr b="0" lang="en-CH" sz="1800" spc="-1" strike="noStrike">
              <a:solidFill>
                <a:schemeClr val="dk1"/>
              </a:solidFill>
              <a:latin typeface="Bierstadt"/>
            </a:endParaRPr>
          </a:p>
        </p:txBody>
      </p:sp>
      <p:pic>
        <p:nvPicPr>
          <p:cNvPr id="121" name="" descr=""/>
          <p:cNvPicPr/>
          <p:nvPr/>
        </p:nvPicPr>
        <p:blipFill>
          <a:blip r:embed="rId1"/>
          <a:stretch/>
        </p:blipFill>
        <p:spPr>
          <a:xfrm>
            <a:off x="521280" y="2578680"/>
            <a:ext cx="11155320" cy="3767040"/>
          </a:xfrm>
          <a:prstGeom prst="rect">
            <a:avLst/>
          </a:prstGeom>
          <a:ln w="0">
            <a:noFill/>
          </a:ln>
        </p:spPr>
      </p:pic>
      <p:pic>
        <p:nvPicPr>
          <p:cNvPr id="122" name="" descr=""/>
          <p:cNvPicPr/>
          <p:nvPr/>
        </p:nvPicPr>
        <p:blipFill>
          <a:blip r:embed="rId2"/>
          <a:stretch/>
        </p:blipFill>
        <p:spPr>
          <a:xfrm>
            <a:off x="5940000" y="892080"/>
            <a:ext cx="4680000" cy="2887920"/>
          </a:xfrm>
          <a:prstGeom prst="rect">
            <a:avLst/>
          </a:prstGeom>
          <a:ln w="0">
            <a:noFill/>
          </a:ln>
        </p:spPr>
      </p:pic>
      <p:pic>
        <p:nvPicPr>
          <p:cNvPr id="123" name="" descr=""/>
          <p:cNvPicPr/>
          <p:nvPr/>
        </p:nvPicPr>
        <p:blipFill>
          <a:blip r:embed="rId3"/>
          <a:stretch/>
        </p:blipFill>
        <p:spPr>
          <a:xfrm>
            <a:off x="2017800" y="1926360"/>
            <a:ext cx="4462200" cy="2753640"/>
          </a:xfrm>
          <a:prstGeom prst="rect">
            <a:avLst/>
          </a:prstGeom>
          <a:ln w="0">
            <a:noFill/>
          </a:ln>
        </p:spPr>
      </p:pic>
      <p:pic>
        <p:nvPicPr>
          <p:cNvPr id="124" name="" descr=""/>
          <p:cNvPicPr/>
          <p:nvPr/>
        </p:nvPicPr>
        <p:blipFill>
          <a:blip r:embed="rId4"/>
          <a:stretch/>
        </p:blipFill>
        <p:spPr>
          <a:xfrm>
            <a:off x="4500000" y="3301560"/>
            <a:ext cx="4860000" cy="29991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r>
              <a:rPr b="0" lang="en-CH" sz="1800" spc="-1" strike="noStrike">
                <a:solidFill>
                  <a:schemeClr val="dk1"/>
                </a:solidFill>
                <a:latin typeface="Bierstadt"/>
              </a:rPr>
              <a:t>Classification images</a:t>
            </a:r>
            <a:endParaRPr b="0" lang="en-CH" sz="1800" spc="-1" strike="noStrike">
              <a:solidFill>
                <a:schemeClr val="dk1"/>
              </a:solidFill>
              <a:latin typeface="Bierstadt"/>
            </a:endParaRPr>
          </a:p>
        </p:txBody>
      </p:sp>
      <p:pic>
        <p:nvPicPr>
          <p:cNvPr id="126" name="" descr=""/>
          <p:cNvPicPr/>
          <p:nvPr/>
        </p:nvPicPr>
        <p:blipFill>
          <a:blip r:embed="rId1"/>
          <a:stretch/>
        </p:blipFill>
        <p:spPr>
          <a:xfrm>
            <a:off x="521280" y="2578680"/>
            <a:ext cx="11155320" cy="3767040"/>
          </a:xfrm>
          <a:prstGeom prst="rect">
            <a:avLst/>
          </a:prstGeom>
          <a:ln w="0">
            <a:noFill/>
          </a:ln>
        </p:spPr>
      </p:pic>
      <p:pic>
        <p:nvPicPr>
          <p:cNvPr id="127" name="" descr=""/>
          <p:cNvPicPr/>
          <p:nvPr/>
        </p:nvPicPr>
        <p:blipFill>
          <a:blip r:embed="rId2"/>
          <a:stretch/>
        </p:blipFill>
        <p:spPr>
          <a:xfrm>
            <a:off x="1371960" y="-336960"/>
            <a:ext cx="6667920" cy="4114800"/>
          </a:xfrm>
          <a:prstGeom prst="rect">
            <a:avLst/>
          </a:prstGeom>
          <a:ln w="0">
            <a:noFill/>
          </a:ln>
        </p:spPr>
      </p:pic>
      <p:pic>
        <p:nvPicPr>
          <p:cNvPr id="128" name="" descr=""/>
          <p:cNvPicPr/>
          <p:nvPr/>
        </p:nvPicPr>
        <p:blipFill>
          <a:blip r:embed="rId3"/>
          <a:stretch/>
        </p:blipFill>
        <p:spPr>
          <a:xfrm>
            <a:off x="1371960" y="-336960"/>
            <a:ext cx="6667920" cy="4114800"/>
          </a:xfrm>
          <a:prstGeom prst="rect">
            <a:avLst/>
          </a:prstGeom>
          <a:ln w="0">
            <a:noFill/>
          </a:ln>
        </p:spPr>
      </p:pic>
      <p:pic>
        <p:nvPicPr>
          <p:cNvPr id="129" name="" descr=""/>
          <p:cNvPicPr/>
          <p:nvPr/>
        </p:nvPicPr>
        <p:blipFill>
          <a:blip r:embed="rId4"/>
          <a:stretch/>
        </p:blipFill>
        <p:spPr>
          <a:xfrm>
            <a:off x="4655880" y="-1118880"/>
            <a:ext cx="6667920" cy="4114800"/>
          </a:xfrm>
          <a:prstGeom prst="rect">
            <a:avLst/>
          </a:prstGeom>
          <a:ln w="0">
            <a:noFill/>
          </a:ln>
        </p:spPr>
      </p:pic>
      <p:pic>
        <p:nvPicPr>
          <p:cNvPr id="130" name="" descr=""/>
          <p:cNvPicPr/>
          <p:nvPr/>
        </p:nvPicPr>
        <p:blipFill>
          <a:blip r:embed="rId5"/>
          <a:stretch/>
        </p:blipFill>
        <p:spPr>
          <a:xfrm>
            <a:off x="2167920" y="-45072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Models Comparison for TB</a:t>
            </a:r>
            <a:endParaRPr b="0" lang="en-CH" sz="4400" spc="-1" strike="noStrike">
              <a:solidFill>
                <a:schemeClr val="dk1"/>
              </a:solidFill>
              <a:latin typeface="Bierstadt"/>
            </a:endParaRPr>
          </a:p>
        </p:txBody>
      </p:sp>
      <p:sp>
        <p:nvSpPr>
          <p:cNvPr id="132"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3" name="" descr=""/>
          <p:cNvPicPr/>
          <p:nvPr/>
        </p:nvPicPr>
        <p:blipFill>
          <a:blip r:embed="rId1"/>
          <a:stretch/>
        </p:blipFill>
        <p:spPr>
          <a:xfrm>
            <a:off x="2332080" y="21600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Models Comparison for IMR</a:t>
            </a:r>
            <a:endParaRPr b="0" lang="en-CH" sz="4400" spc="-1" strike="noStrike">
              <a:solidFill>
                <a:schemeClr val="dk1"/>
              </a:solidFill>
              <a:latin typeface="Bierstadt"/>
            </a:endParaRPr>
          </a:p>
        </p:txBody>
      </p:sp>
      <p:sp>
        <p:nvSpPr>
          <p:cNvPr id="13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6" name="" descr=""/>
          <p:cNvPicPr/>
          <p:nvPr/>
        </p:nvPicPr>
        <p:blipFill>
          <a:blip r:embed="rId1"/>
          <a:stretch/>
        </p:blipFill>
        <p:spPr>
          <a:xfrm>
            <a:off x="2332080" y="25452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True Positives, False Positives and which we prioritize</a:t>
            </a:r>
            <a:endParaRPr b="0" lang="en-CH" sz="4400" spc="-1" strike="noStrike">
              <a:solidFill>
                <a:schemeClr val="dk1"/>
              </a:solidFill>
              <a:latin typeface="Bierstadt"/>
            </a:endParaRPr>
          </a:p>
        </p:txBody>
      </p:sp>
      <p:sp>
        <p:nvSpPr>
          <p:cNvPr id="138"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39" name="" descr=""/>
          <p:cNvPicPr/>
          <p:nvPr/>
        </p:nvPicPr>
        <p:blipFill>
          <a:blip r:embed="rId1"/>
          <a:stretch/>
        </p:blipFill>
        <p:spPr>
          <a:xfrm>
            <a:off x="2332080" y="223092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Model Accuracy</a:t>
            </a:r>
            <a:endParaRPr b="0" lang="en-CH" sz="4400" spc="-1" strike="noStrike">
              <a:solidFill>
                <a:schemeClr val="dk1"/>
              </a:solidFill>
              <a:latin typeface="Bierstadt"/>
            </a:endParaRPr>
          </a:p>
        </p:txBody>
      </p:sp>
      <p:sp>
        <p:nvSpPr>
          <p:cNvPr id="14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42" name="" descr=""/>
          <p:cNvPicPr/>
          <p:nvPr/>
        </p:nvPicPr>
        <p:blipFill>
          <a:blip r:embed="rId1"/>
          <a:stretch/>
        </p:blipFill>
        <p:spPr>
          <a:xfrm>
            <a:off x="5008680" y="2340000"/>
            <a:ext cx="6667920" cy="41148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Check_Model()</a:t>
            </a:r>
            <a:endParaRPr b="0" lang="en-CH" sz="4400" spc="-1" strike="noStrike">
              <a:solidFill>
                <a:schemeClr val="dk1"/>
              </a:solidFill>
              <a:latin typeface="Bierstadt"/>
            </a:endParaRPr>
          </a:p>
        </p:txBody>
      </p:sp>
      <p:sp>
        <p:nvSpPr>
          <p:cNvPr id="144"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45" name="" descr=""/>
          <p:cNvPicPr/>
          <p:nvPr/>
        </p:nvPicPr>
        <p:blipFill>
          <a:blip r:embed="rId1"/>
          <a:stretch/>
        </p:blipFill>
        <p:spPr>
          <a:xfrm>
            <a:off x="3215160" y="3198960"/>
            <a:ext cx="5244840" cy="31467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Client Question</a:t>
            </a:r>
            <a:endParaRPr b="0" lang="en-CH" sz="4400" spc="-1" strike="noStrike">
              <a:solidFill>
                <a:schemeClr val="dk1"/>
              </a:solidFill>
              <a:latin typeface="Bierstadt"/>
            </a:endParaRPr>
          </a:p>
        </p:txBody>
      </p:sp>
      <p:sp>
        <p:nvSpPr>
          <p:cNvPr id="89"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influences the wellbeing of a country’s population?</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can each country improve to reach a better quality of life?</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CH" sz="1800" spc="-1" strike="noStrike">
                <a:solidFill>
                  <a:schemeClr val="dk1"/>
                </a:solidFill>
                <a:latin typeface="Bierstadt"/>
              </a:rPr>
              <a:t>What would be the best country to move to, when ready to settle down and have children?</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How to Answer Question</a:t>
            </a:r>
            <a:endParaRPr b="0" lang="en-CH" sz="4400" spc="-1" strike="noStrike">
              <a:solidFill>
                <a:schemeClr val="dk1"/>
              </a:solidFill>
              <a:latin typeface="Bierstadt"/>
            </a:endParaRPr>
          </a:p>
        </p:txBody>
      </p:sp>
      <p:sp>
        <p:nvSpPr>
          <p:cNvPr id="147"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Feature weight etc</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a:buNone/>
            </a:pPr>
            <a:endParaRPr b="1" lang="en-CH" sz="4400" spc="-1" strike="noStrike">
              <a:solidFill>
                <a:schemeClr val="dk1"/>
              </a:solidFill>
              <a:latin typeface="Bierstadt"/>
            </a:endParaRPr>
          </a:p>
        </p:txBody>
      </p:sp>
      <p:sp>
        <p:nvSpPr>
          <p:cNvPr id="149"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a:buNone/>
            </a:pPr>
            <a:endParaRPr b="1" lang="en-CH" sz="4400" spc="-1" strike="noStrike">
              <a:solidFill>
                <a:schemeClr val="dk1"/>
              </a:solidFill>
              <a:latin typeface="Bierstadt"/>
            </a:endParaRPr>
          </a:p>
        </p:txBody>
      </p:sp>
      <p:sp>
        <p:nvSpPr>
          <p:cNvPr id="15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 Source</a:t>
            </a:r>
            <a:endParaRPr b="0" lang="en-CH" sz="4400" spc="-1" strike="noStrike">
              <a:solidFill>
                <a:schemeClr val="dk1"/>
              </a:solidFill>
              <a:latin typeface="Bierstadt"/>
            </a:endParaRPr>
          </a:p>
        </p:txBody>
      </p:sp>
      <p:sp>
        <p:nvSpPr>
          <p:cNvPr id="9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What we chose, why, how, when, where, age</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The datasets we chose represent data from the WHO, found on Kaggle at “World Health Statistics 2020|Complete|Geo-Analysis”  (https://www.kaggle.com/datasets/utkarshxy/who-worldhealth-statistics-2020-complete).</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The data we chose is separated into many different files, each of which only contains only one or two different features describing the state of the world, divided by country and by year. To use data like this, we need to determine which are the most relevant features for our research questions and how to evaluate them.</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We took 22 of the 39 available (mostly based around medical idea)</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(also used world happiness report (https://data.worldhappiness.report/table))</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Dataset Exploration</a:t>
            </a:r>
            <a:endParaRPr b="0" lang="en-CH" sz="4400" spc="-1" strike="noStrike">
              <a:solidFill>
                <a:schemeClr val="dk1"/>
              </a:solidFill>
              <a:latin typeface="Bierstadt"/>
            </a:endParaRPr>
          </a:p>
        </p:txBody>
      </p:sp>
      <p:sp>
        <p:nvSpPr>
          <p:cNvPr id="93"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No of features, amount of data</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Years between 1962 and 2019</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200 countries</a:t>
            </a: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 (2019 – 1962) * 200 = 11’400</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22 features</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Data Cleaning</a:t>
            </a:r>
            <a:endParaRPr b="0" lang="en-CH" sz="4400" spc="-1" strike="noStrike">
              <a:solidFill>
                <a:schemeClr val="dk1"/>
              </a:solidFill>
              <a:latin typeface="Bierstadt"/>
            </a:endParaRPr>
          </a:p>
        </p:txBody>
      </p:sp>
      <p:sp>
        <p:nvSpPr>
          <p:cNvPr id="9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Rows and features removed etc</a:t>
            </a:r>
            <a:endParaRPr b="0" lang="en-CH" sz="1800" spc="-1" strike="noStrike">
              <a:solidFill>
                <a:schemeClr val="dk1"/>
              </a:solidFill>
              <a:latin typeface="Bierstadt"/>
            </a:endParaRPr>
          </a:p>
          <a:p>
            <a:pPr marL="228600" indent="0" defTabSz="914400">
              <a:lnSpc>
                <a:spcPct val="110000"/>
              </a:lnSpc>
              <a:spcBef>
                <a:spcPts val="1001"/>
              </a:spcBef>
              <a:buNone/>
            </a:pPr>
            <a:endParaRPr b="0" lang="en-CH" sz="1800" spc="-1" strike="noStrike">
              <a:solidFill>
                <a:schemeClr val="dk1"/>
              </a:solidFill>
              <a:latin typeface="Bierstadt"/>
            </a:endParaRPr>
          </a:p>
          <a:p>
            <a:pPr marL="228600" indent="-228600" defTabSz="914400">
              <a:lnSpc>
                <a:spcPct val="110000"/>
              </a:lnSpc>
              <a:spcBef>
                <a:spcPts val="1001"/>
              </a:spcBef>
              <a:buClr>
                <a:srgbClr val="000000"/>
              </a:buClr>
              <a:buFont typeface="Arial"/>
              <a:buChar char="•"/>
            </a:pPr>
            <a:r>
              <a:rPr b="0" lang="en-GB" sz="1800" spc="-1" strike="noStrike">
                <a:solidFill>
                  <a:schemeClr val="dk1"/>
                </a:solidFill>
                <a:latin typeface="Bierstadt"/>
              </a:rPr>
              <a:t>Started by dividing features into outcome and explanatory features:</a:t>
            </a:r>
            <a:endParaRPr b="0" lang="en-CH" sz="1800" spc="-1" strike="noStrike">
              <a:solidFill>
                <a:schemeClr val="dk1"/>
              </a:solidFill>
              <a:latin typeface="Bierstadt"/>
            </a:endParaRPr>
          </a:p>
          <a:p>
            <a:pPr lvl="1" marL="864000" indent="-324000" defTabSz="914400">
              <a:lnSpc>
                <a:spcPct val="110000"/>
              </a:lnSpc>
              <a:spcBef>
                <a:spcPts val="1134"/>
              </a:spcBef>
              <a:buClr>
                <a:srgbClr val="000000"/>
              </a:buClr>
              <a:buSzPct val="75000"/>
              <a:buFont typeface="Symbol" charset="2"/>
              <a:buChar char=""/>
            </a:pPr>
            <a:r>
              <a:rPr b="0" lang="en-GB" sz="1800" spc="-1" strike="noStrike">
                <a:solidFill>
                  <a:schemeClr val="dk1"/>
                </a:solidFill>
                <a:latin typeface="Bierstadt"/>
              </a:rPr>
              <a:t>11 outcome features, 11 explanatory features</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Removed years with too many missing values (everything before 2000)</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Then, removed features with too many missing values (anything with 3000 or more NA)</a:t>
            </a:r>
            <a:endParaRPr b="0" lang="en-CH" sz="1800" spc="-1" strike="noStrike">
              <a:solidFill>
                <a:schemeClr val="dk1"/>
              </a:solidFill>
              <a:latin typeface="Bierstadt"/>
            </a:endParaRPr>
          </a:p>
          <a:p>
            <a:pPr marL="228600" indent="-228600" defTabSz="914400">
              <a:lnSpc>
                <a:spcPct val="110000"/>
              </a:lnSpc>
              <a:spcBef>
                <a:spcPts val="1417"/>
              </a:spcBef>
              <a:buClr>
                <a:srgbClr val="000000"/>
              </a:buClr>
              <a:buFont typeface="Arial"/>
              <a:buChar char="•"/>
            </a:pPr>
            <a:r>
              <a:rPr b="0" lang="en-GB" sz="1800" spc="-1" strike="noStrike">
                <a:solidFill>
                  <a:schemeClr val="dk1"/>
                </a:solidFill>
                <a:latin typeface="Bierstadt"/>
              </a:rPr>
              <a:t>What’s left: 4’020 rows, 16 columns (6 outcome, 10 explanatory)</a:t>
            </a:r>
            <a:endParaRPr b="0" lang="en-CH" sz="1800" spc="-1" strike="noStrike">
              <a:solidFill>
                <a:schemeClr val="dk1"/>
              </a:solidFill>
              <a:latin typeface="Bierstad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21280" y="978480"/>
            <a:ext cx="11155320" cy="1462680"/>
          </a:xfrm>
          <a:prstGeom prst="rect">
            <a:avLst/>
          </a:prstGeom>
          <a:noFill/>
          <a:ln w="0">
            <a:noFill/>
          </a:ln>
        </p:spPr>
        <p:txBody>
          <a:bodyPr lIns="0" rIns="0" tIns="0" bIns="0" anchor="ctr">
            <a:noAutofit/>
          </a:bodyPr>
          <a:p>
            <a:pPr indent="0">
              <a:buNone/>
            </a:pPr>
            <a:endParaRPr b="0" lang="en-CH" sz="1800" spc="-1" strike="noStrike">
              <a:solidFill>
                <a:schemeClr val="dk1"/>
              </a:solidFill>
              <a:latin typeface="Bierstadt"/>
            </a:endParaRPr>
          </a:p>
        </p:txBody>
      </p:sp>
      <p:pic>
        <p:nvPicPr>
          <p:cNvPr id="97" name="" descr=""/>
          <p:cNvPicPr/>
          <p:nvPr/>
        </p:nvPicPr>
        <p:blipFill>
          <a:blip r:embed="rId1"/>
          <a:stretch/>
        </p:blipFill>
        <p:spPr>
          <a:xfrm>
            <a:off x="521280" y="2578680"/>
            <a:ext cx="11155320" cy="3767040"/>
          </a:xfrm>
          <a:prstGeom prst="rect">
            <a:avLst/>
          </a:prstGeom>
          <a:ln w="0">
            <a:noFill/>
          </a:ln>
        </p:spPr>
      </p:pic>
      <p:pic>
        <p:nvPicPr>
          <p:cNvPr id="98" name="" descr=""/>
          <p:cNvPicPr/>
          <p:nvPr/>
        </p:nvPicPr>
        <p:blipFill>
          <a:blip r:embed="rId2"/>
          <a:stretch/>
        </p:blipFill>
        <p:spPr>
          <a:xfrm>
            <a:off x="6300000" y="2880000"/>
            <a:ext cx="5220000" cy="3221280"/>
          </a:xfrm>
          <a:prstGeom prst="rect">
            <a:avLst/>
          </a:prstGeom>
          <a:ln w="0">
            <a:noFill/>
          </a:ln>
        </p:spPr>
      </p:pic>
      <p:pic>
        <p:nvPicPr>
          <p:cNvPr id="99" name="" descr=""/>
          <p:cNvPicPr/>
          <p:nvPr/>
        </p:nvPicPr>
        <p:blipFill>
          <a:blip r:embed="rId3"/>
          <a:stretch/>
        </p:blipFill>
        <p:spPr>
          <a:xfrm>
            <a:off x="360000" y="2160000"/>
            <a:ext cx="5250240" cy="324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Anomaly Detection and Exploration</a:t>
            </a:r>
            <a:endParaRPr b="0" lang="en-CH" sz="4400" spc="-1" strike="noStrike">
              <a:solidFill>
                <a:schemeClr val="dk1"/>
              </a:solidFill>
              <a:latin typeface="Bierstadt"/>
            </a:endParaRPr>
          </a:p>
        </p:txBody>
      </p:sp>
      <p:sp>
        <p:nvSpPr>
          <p:cNvPr id="101"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2" name="" descr=""/>
          <p:cNvPicPr/>
          <p:nvPr/>
        </p:nvPicPr>
        <p:blipFill>
          <a:blip r:embed="rId1"/>
          <a:stretch/>
        </p:blipFill>
        <p:spPr>
          <a:xfrm>
            <a:off x="900000" y="2584080"/>
            <a:ext cx="5724720" cy="3535920"/>
          </a:xfrm>
          <a:prstGeom prst="rect">
            <a:avLst/>
          </a:prstGeom>
          <a:ln w="0">
            <a:noFill/>
          </a:ln>
        </p:spPr>
      </p:pic>
      <p:pic>
        <p:nvPicPr>
          <p:cNvPr id="103" name="" descr=""/>
          <p:cNvPicPr/>
          <p:nvPr/>
        </p:nvPicPr>
        <p:blipFill>
          <a:blip r:embed="rId2"/>
          <a:stretch/>
        </p:blipFill>
        <p:spPr>
          <a:xfrm>
            <a:off x="7020000" y="2340000"/>
            <a:ext cx="4320000" cy="2665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Exploratory Data Analysis</a:t>
            </a:r>
            <a:endParaRPr b="0" lang="en-CH" sz="4400" spc="-1" strike="noStrike">
              <a:solidFill>
                <a:schemeClr val="dk1"/>
              </a:solidFill>
              <a:latin typeface="Bierstadt"/>
            </a:endParaRPr>
          </a:p>
        </p:txBody>
      </p:sp>
      <p:sp>
        <p:nvSpPr>
          <p:cNvPr id="105"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6" name="" descr=""/>
          <p:cNvPicPr/>
          <p:nvPr/>
        </p:nvPicPr>
        <p:blipFill>
          <a:blip r:embed="rId1"/>
          <a:stretch/>
        </p:blipFill>
        <p:spPr>
          <a:xfrm>
            <a:off x="3648600" y="2340000"/>
            <a:ext cx="7871400" cy="3935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21280" y="978480"/>
            <a:ext cx="11155320" cy="1462680"/>
          </a:xfrm>
          <a:prstGeom prst="rect">
            <a:avLst/>
          </a:prstGeom>
          <a:noFill/>
          <a:ln w="0">
            <a:noFill/>
          </a:ln>
        </p:spPr>
        <p:txBody>
          <a:bodyPr lIns="91440" rIns="91440" tIns="45720" bIns="45720" anchor="t">
            <a:noAutofit/>
          </a:bodyPr>
          <a:p>
            <a:pPr indent="0" defTabSz="914400">
              <a:lnSpc>
                <a:spcPct val="100000"/>
              </a:lnSpc>
              <a:buNone/>
            </a:pPr>
            <a:r>
              <a:rPr b="1" lang="en-GB" sz="4400" spc="-1" strike="noStrike">
                <a:solidFill>
                  <a:schemeClr val="dk1"/>
                </a:solidFill>
                <a:latin typeface="Bierstadt"/>
              </a:rPr>
              <a:t>Correlation Analysis</a:t>
            </a:r>
            <a:endParaRPr b="0" lang="en-CH" sz="4400" spc="-1" strike="noStrike">
              <a:solidFill>
                <a:schemeClr val="dk1"/>
              </a:solidFill>
              <a:latin typeface="Bierstadt"/>
            </a:endParaRPr>
          </a:p>
        </p:txBody>
      </p:sp>
      <p:sp>
        <p:nvSpPr>
          <p:cNvPr id="108" name="PlaceHolder 2"/>
          <p:cNvSpPr>
            <a:spLocks noGrp="1"/>
          </p:cNvSpPr>
          <p:nvPr>
            <p:ph/>
          </p:nvPr>
        </p:nvSpPr>
        <p:spPr>
          <a:xfrm>
            <a:off x="521280" y="2578680"/>
            <a:ext cx="11155320" cy="3767040"/>
          </a:xfrm>
          <a:prstGeom prst="rect">
            <a:avLst/>
          </a:prstGeom>
          <a:noFill/>
          <a:ln w="0">
            <a:noFill/>
          </a:ln>
        </p:spPr>
        <p:txBody>
          <a:bodyPr lIns="91440" rIns="91440" tIns="45720" bIns="45720" anchor="t">
            <a:noAutofit/>
          </a:bodyPr>
          <a:p>
            <a:pPr indent="0">
              <a:lnSpc>
                <a:spcPct val="110000"/>
              </a:lnSpc>
              <a:spcBef>
                <a:spcPts val="1417"/>
              </a:spcBef>
              <a:buNone/>
            </a:pPr>
            <a:endParaRPr b="0" lang="en-CH" sz="1800" spc="-1" strike="noStrike">
              <a:solidFill>
                <a:schemeClr val="dk1"/>
              </a:solidFill>
              <a:latin typeface="Bierstadt"/>
            </a:endParaRPr>
          </a:p>
        </p:txBody>
      </p:sp>
      <p:pic>
        <p:nvPicPr>
          <p:cNvPr id="109" name="" descr=""/>
          <p:cNvPicPr/>
          <p:nvPr/>
        </p:nvPicPr>
        <p:blipFill>
          <a:blip r:embed="rId1"/>
          <a:stretch/>
        </p:blipFill>
        <p:spPr>
          <a:xfrm>
            <a:off x="6480000" y="1800000"/>
            <a:ext cx="5400000" cy="4500000"/>
          </a:xfrm>
          <a:prstGeom prst="rect">
            <a:avLst/>
          </a:prstGeom>
          <a:ln w="0">
            <a:noFill/>
          </a:ln>
        </p:spPr>
      </p:pic>
      <p:pic>
        <p:nvPicPr>
          <p:cNvPr id="110" name="" descr=""/>
          <p:cNvPicPr/>
          <p:nvPr/>
        </p:nvPicPr>
        <p:blipFill>
          <a:blip r:embed="rId2"/>
          <a:stretch/>
        </p:blipFill>
        <p:spPr>
          <a:xfrm>
            <a:off x="936000" y="1875600"/>
            <a:ext cx="5364000" cy="4470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GestaltVTI">
  <a:themeElements>
    <a:clrScheme name="Gestalt">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pitchFamily="0" charset="1"/>
        <a:ea typeface=""/>
        <a:cs typeface=""/>
      </a:majorFont>
      <a:minorFont>
        <a:latin typeface="Bierstad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167</TotalTime>
  <Application>LibreOffice/24.2.7.2$Linux_X86_64 LibreOffice_project/420$Build-2</Application>
  <AppVersion>15.0000</AppVersion>
  <Words>91</Words>
  <Paragraphs>24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2025-05-22T15:47:15Z</dcterms:created>
  <dc:creator>Sedra Youssef</dc:creator>
  <dc:description/>
  <dc:language>en-GB</dc:language>
  <cp:lastModifiedBy/>
  <dcterms:modified xsi:type="dcterms:W3CDTF">2025-05-22T23:38:55Z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18</vt:i4>
  </property>
</Properties>
</file>