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4784"/>
    <a:srgbClr val="FFFF66"/>
    <a:srgbClr val="CD8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39D21-DBD9-43F2-A07F-95F7A2D2D6B2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721F4-9089-49B1-A78B-9523E26A695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anose="020B0604020202020204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345" indent="-3429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15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175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225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1042430"/>
          </a:xfrm>
        </p:spPr>
        <p:txBody>
          <a:bodyPr/>
          <a:lstStyle/>
          <a:p>
            <a:pPr algn="ctr"/>
            <a:r>
              <a:rPr lang="en-SG" sz="66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Online Gas Booking System</a:t>
            </a:r>
          </a:p>
        </p:txBody>
      </p:sp>
      <p:pic>
        <p:nvPicPr>
          <p:cNvPr id="4" name="Picture 3" descr="ga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465" y="1812925"/>
            <a:ext cx="7268210" cy="44526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softEdge"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4200" y="550333"/>
            <a:ext cx="667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/>
              <a:t>Tables in our database 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365" y="1080760"/>
            <a:ext cx="4439270" cy="4696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014" y="1695232"/>
            <a:ext cx="6430272" cy="31246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65350" y="774700"/>
            <a:ext cx="360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 smtClean="0"/>
              <a:t>Creating tables 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1339850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 smtClean="0"/>
              <a:t>Eg</a:t>
            </a:r>
            <a:r>
              <a:rPr lang="en-SG" dirty="0" smtClean="0"/>
              <a:t>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044" y="137652"/>
            <a:ext cx="5304570" cy="66367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500" y="0"/>
            <a:ext cx="4941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151" y="0"/>
            <a:ext cx="5415698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1650" y="628650"/>
            <a:ext cx="404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>
                <a:solidFill>
                  <a:srgbClr val="FF0000"/>
                </a:solidFill>
              </a:rPr>
              <a:t>Populated database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" y="1176020"/>
            <a:ext cx="9957435" cy="5106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9985" y="2312035"/>
            <a:ext cx="51689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8000" b="1" u="sng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Q &amp; A</a:t>
            </a:r>
          </a:p>
        </p:txBody>
      </p:sp>
      <p:sp>
        <p:nvSpPr>
          <p:cNvPr id="4" name="Oval 3"/>
          <p:cNvSpPr/>
          <p:nvPr/>
        </p:nvSpPr>
        <p:spPr>
          <a:xfrm>
            <a:off x="5922645" y="908050"/>
            <a:ext cx="5274310" cy="5041265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>
                <a:solidFill>
                  <a:srgbClr val="FF0000"/>
                </a:solidFill>
              </a:rPr>
              <a:t>Team Members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654710"/>
            <a:ext cx="10753725" cy="33429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SG" sz="3200" b="1" dirty="0"/>
              <a:t> </a:t>
            </a:r>
            <a:r>
              <a:rPr lang="en-SG" sz="3200" b="1" dirty="0" smtClean="0"/>
              <a:t>E/17/</a:t>
            </a:r>
            <a:r>
              <a:rPr lang="en-US" altLang="en-SG" sz="3200" b="1" dirty="0" smtClean="0"/>
              <a:t>0</a:t>
            </a:r>
            <a:r>
              <a:rPr lang="en-SG" sz="3200" b="1" dirty="0" smtClean="0"/>
              <a:t>40		: </a:t>
            </a:r>
            <a:r>
              <a:rPr lang="en-SG" sz="3200" b="1" dirty="0" err="1"/>
              <a:t>Chandrasena</a:t>
            </a:r>
            <a:r>
              <a:rPr lang="en-SG" sz="3200" b="1" dirty="0"/>
              <a:t> M.M.D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SG" sz="3200" b="1" dirty="0"/>
              <a:t>E/17/356		: </a:t>
            </a:r>
            <a:r>
              <a:rPr lang="en-SG" sz="3200" b="1" dirty="0" err="1"/>
              <a:t>Upek</a:t>
            </a:r>
            <a:r>
              <a:rPr lang="en-US" altLang="en-SG" sz="3200" b="1" dirty="0" err="1"/>
              <a:t>h</a:t>
            </a:r>
            <a:r>
              <a:rPr lang="en-SG" sz="3200" b="1" dirty="0" err="1"/>
              <a:t>a</a:t>
            </a:r>
            <a:r>
              <a:rPr lang="en-SG" sz="3200" b="1" dirty="0"/>
              <a:t> H.P.S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SG" sz="3200" b="1" smtClean="0"/>
              <a:t>E/17/407                   : </a:t>
            </a:r>
            <a:r>
              <a:rPr lang="en-SG" sz="3200" b="1" dirty="0" err="1" smtClean="0"/>
              <a:t>Wijesooriya</a:t>
            </a:r>
            <a:r>
              <a:rPr lang="en-SG" sz="3200" b="1" dirty="0" smtClean="0"/>
              <a:t> H.D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Aims of the project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301" y="2286984"/>
            <a:ext cx="10753725" cy="22555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SG" sz="3600" b="1" dirty="0" smtClean="0"/>
              <a:t>Computerize the online booking management system.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SG" sz="3600" b="1" dirty="0" smtClean="0"/>
              <a:t>Identify the advantages of the online booking systems.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SG" sz="3600" b="1" dirty="0" smtClean="0"/>
              <a:t>Make online delivery system more efficient.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 smtClean="0">
                <a:solidFill>
                  <a:schemeClr val="accent3">
                    <a:lumMod val="50000"/>
                  </a:schemeClr>
                </a:solidFill>
              </a:rPr>
              <a:t>Proposed System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SG" dirty="0" smtClean="0"/>
              <a:t> Mainly focus on basic operations in an online booking system	</a:t>
            </a:r>
          </a:p>
          <a:p>
            <a:pPr marL="0" lvl="2" indent="0">
              <a:buNone/>
            </a:pPr>
            <a:r>
              <a:rPr lang="en-SG" dirty="0"/>
              <a:t>	</a:t>
            </a:r>
            <a:r>
              <a:rPr lang="en-SG" b="1" dirty="0" smtClean="0"/>
              <a:t>* getting customer details and orders through html forms</a:t>
            </a:r>
          </a:p>
          <a:p>
            <a:pPr marL="0" lvl="2" indent="0">
              <a:buNone/>
            </a:pPr>
            <a:r>
              <a:rPr lang="en-SG" b="1" dirty="0"/>
              <a:t>	</a:t>
            </a:r>
            <a:r>
              <a:rPr lang="en-SG" b="1" dirty="0" smtClean="0"/>
              <a:t>* keeping records in transactions</a:t>
            </a:r>
          </a:p>
          <a:p>
            <a:pPr marL="0" lvl="2" indent="0">
              <a:buNone/>
            </a:pPr>
            <a:r>
              <a:rPr lang="en-SG" b="1" dirty="0"/>
              <a:t>	</a:t>
            </a:r>
            <a:r>
              <a:rPr lang="en-SG" b="1" dirty="0" smtClean="0"/>
              <a:t>* keep records about agency members</a:t>
            </a:r>
          </a:p>
          <a:p>
            <a:pPr marL="0" lvl="2" indent="0">
              <a:buNone/>
            </a:pPr>
            <a:r>
              <a:rPr lang="en-SG" b="1" dirty="0"/>
              <a:t>	</a:t>
            </a:r>
            <a:r>
              <a:rPr lang="en-SG" b="1" dirty="0" smtClean="0"/>
              <a:t>* updating  information ( </a:t>
            </a:r>
            <a:r>
              <a:rPr lang="en-SG" b="1" dirty="0" err="1" smtClean="0"/>
              <a:t>eg</a:t>
            </a:r>
            <a:r>
              <a:rPr lang="en-SG" b="1" dirty="0" smtClean="0"/>
              <a:t>. Price of gas cylinders , agency member details)</a:t>
            </a:r>
          </a:p>
          <a:p>
            <a:pPr marL="0" lvl="2" indent="0">
              <a:buNone/>
            </a:pPr>
            <a:endParaRPr lang="en-SG" sz="2200" b="1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2400" dirty="0"/>
              <a:t>Faster </a:t>
            </a:r>
            <a:r>
              <a:rPr lang="en-SG" sz="2400" dirty="0" smtClean="0"/>
              <a:t>deliveries</a:t>
            </a:r>
          </a:p>
          <a:p>
            <a:pPr marL="0" lvl="2" indent="0">
              <a:buNone/>
            </a:pPr>
            <a:r>
              <a:rPr lang="en-SG" sz="2400" dirty="0"/>
              <a:t>	</a:t>
            </a:r>
            <a:r>
              <a:rPr lang="en-SG" sz="2400" dirty="0" smtClean="0"/>
              <a:t>*</a:t>
            </a:r>
            <a:r>
              <a:rPr lang="en-SG" sz="2100" b="1" dirty="0"/>
              <a:t>delivery boys deliver orders ,so  customers don’t  have to wait in a </a:t>
            </a:r>
            <a:r>
              <a:rPr lang="en-SG" sz="2100" b="1" dirty="0" smtClean="0"/>
              <a:t>queue</a:t>
            </a:r>
          </a:p>
          <a:p>
            <a:pPr marL="0" lvl="2" indent="0">
              <a:buNone/>
            </a:pPr>
            <a:r>
              <a:rPr lang="en-SG" sz="2100" b="1" dirty="0" smtClean="0"/>
              <a:t> </a:t>
            </a:r>
            <a:endParaRPr lang="en-SG" sz="2100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2400" dirty="0" smtClean="0"/>
              <a:t>Less paper works </a:t>
            </a:r>
          </a:p>
          <a:p>
            <a:pPr marL="0" lvl="2" indent="0">
              <a:buNone/>
            </a:pPr>
            <a:r>
              <a:rPr lang="en-SG" sz="2400" dirty="0"/>
              <a:t>	</a:t>
            </a:r>
            <a:r>
              <a:rPr lang="en-SG" sz="2400" dirty="0" smtClean="0"/>
              <a:t>*</a:t>
            </a:r>
            <a:r>
              <a:rPr lang="en-SG" sz="2100" b="1" dirty="0"/>
              <a:t>details are stored in </a:t>
            </a:r>
            <a:r>
              <a:rPr lang="en-SG" sz="2100" b="1" dirty="0" smtClean="0"/>
              <a:t>a </a:t>
            </a:r>
            <a:r>
              <a:rPr lang="en-SG" sz="2100" b="1" dirty="0"/>
              <a:t>database</a:t>
            </a:r>
          </a:p>
          <a:p>
            <a:pPr marL="0" lvl="2" indent="0">
              <a:buNone/>
            </a:pPr>
            <a:endParaRPr lang="en-SG" sz="2400" dirty="0" smtClean="0"/>
          </a:p>
          <a:p>
            <a:pPr marL="0" lvl="2" indent="0">
              <a:buNone/>
            </a:pPr>
            <a:r>
              <a:rPr lang="en-SG" sz="2400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0432025" y="796413"/>
            <a:ext cx="1504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Entity </a:t>
            </a:r>
          </a:p>
          <a:p>
            <a:r>
              <a:rPr lang="en-SG" b="1" dirty="0" smtClean="0"/>
              <a:t>Relationship</a:t>
            </a:r>
          </a:p>
          <a:p>
            <a:r>
              <a:rPr lang="en-SG" b="1" dirty="0" smtClean="0"/>
              <a:t>(ER)</a:t>
            </a:r>
          </a:p>
          <a:p>
            <a:r>
              <a:rPr lang="en-SG" b="1" dirty="0" smtClean="0"/>
              <a:t>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08" y="0"/>
            <a:ext cx="9780018" cy="68580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6313336" y="4667417"/>
            <a:ext cx="2067339" cy="1494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12691" y="3538330"/>
            <a:ext cx="15900" cy="135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5400000" flipH="1" flipV="1">
            <a:off x="6504168" y="2091194"/>
            <a:ext cx="1025716" cy="580446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JEC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10" y="559435"/>
            <a:ext cx="11329035" cy="611949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83210" y="137160"/>
            <a:ext cx="4087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RELATIONAL DATA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>
                <a:solidFill>
                  <a:schemeClr val="accent3">
                    <a:lumMod val="50000"/>
                  </a:schemeClr>
                </a:solidFill>
              </a:rPr>
              <a:t>Used Technologies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Web page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SG" dirty="0" smtClean="0"/>
              <a:t>HTML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SG" dirty="0" smtClean="0"/>
              <a:t>CSS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SG" dirty="0" smtClean="0"/>
              <a:t>PHP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SG" dirty="0" smtClean="0"/>
              <a:t>DATABASE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SG" dirty="0" smtClean="0"/>
              <a:t>MY SQL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SG" dirty="0" smtClean="0"/>
              <a:t>PHP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869" y="1340274"/>
            <a:ext cx="9728200" cy="49826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6600" y="5588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/>
              <a:t>Interface to get customer orders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6" y="1842559"/>
            <a:ext cx="10024533" cy="46991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38401" y="745067"/>
            <a:ext cx="720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/>
              <a:t>Interface to get agency member details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50</TotalTime>
  <Words>94</Words>
  <Application>Microsoft Office PowerPoint</Application>
  <PresentationFormat>Widescreen</PresentationFormat>
  <Paragraphs>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Comic Sans MS</vt:lpstr>
      <vt:lpstr>Wingdings</vt:lpstr>
      <vt:lpstr>Metropolitan</vt:lpstr>
      <vt:lpstr>Online Gas Booking System</vt:lpstr>
      <vt:lpstr>Team Members</vt:lpstr>
      <vt:lpstr>Aims of the project</vt:lpstr>
      <vt:lpstr>Proposed System</vt:lpstr>
      <vt:lpstr>PowerPoint Presentation</vt:lpstr>
      <vt:lpstr>PowerPoint Presentation</vt:lpstr>
      <vt:lpstr>Used Technologies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Gas Booking System</dc:title>
  <dc:creator>hp</dc:creator>
  <cp:lastModifiedBy>hp</cp:lastModifiedBy>
  <cp:revision>28</cp:revision>
  <dcterms:created xsi:type="dcterms:W3CDTF">2020-11-24T01:32:00Z</dcterms:created>
  <dcterms:modified xsi:type="dcterms:W3CDTF">2020-11-25T11:57:29Z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