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6c9815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6c981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6c9815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6c9815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c83a66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c83a66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76c9815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76c9815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6c9815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6c9815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6c9815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6c9815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6c98156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6c9815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6c9815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6c9815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6c9815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6c9815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6c98156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6c98156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6c9815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6c9815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76c9815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76c9815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c83a6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c83a6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c83a6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c83a6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c83a66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c83a66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c83a662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c83a662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6c9815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76c9815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Questions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 can ask our dataset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Features I used to predict sign: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622300" cy="1367700"/>
          </a:xfrm>
          <a:prstGeom prst="rect">
            <a:avLst/>
          </a:prstGeom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feature_data = all_data[['smokes_code', 'drinks_code', 'drugs_code', 'essay_len', 'avg_word_length']]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PREDICTING SIGN WITH KNN classifier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206875" y="1561525"/>
            <a:ext cx="2397900" cy="2868300"/>
          </a:xfrm>
          <a:prstGeom prst="rect">
            <a:avLst/>
          </a:prstGeom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RESULTS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- KNN accuracy: 0.0499, recall = 0.027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 the chart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n_neighbors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 = accuracy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325" y="1485700"/>
            <a:ext cx="6313675" cy="3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Predicting sign with SVM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11700" y="1328175"/>
            <a:ext cx="2642400" cy="23721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SVC  accuracy: 0.026, precision =0,005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 The highest for kernel = poly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 the chart: x=kenrel,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y = accuracy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75" y="1269400"/>
            <a:ext cx="6163225" cy="24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PREDICTING OFFSPRING WITH 'education_code', 'age', 'status_code'</a:t>
            </a:r>
            <a:endParaRPr b="1" sz="1800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83475"/>
            <a:ext cx="29934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KNN classifier: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precision =0.176,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Recall score = 0.259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Accuracy = 0.26</a:t>
            </a:r>
            <a:r>
              <a:rPr lang="en" sz="1400"/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0" y="1183475"/>
            <a:ext cx="3132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SUPPORT VECTOR MACHINES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precision = 0.266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accuracy = 0.297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6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AGE WITH REGRESSION METHODS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03275" y="1152475"/>
            <a:ext cx="2427300" cy="3416400"/>
          </a:xfrm>
          <a:prstGeom prst="rect">
            <a:avLst/>
          </a:prstGeom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KNeighbors Regressor: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Max regression score =0.191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N_neighbours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 = Regression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4351" t="0"/>
          <a:stretch/>
        </p:blipFill>
        <p:spPr>
          <a:xfrm>
            <a:off x="2575675" y="1152475"/>
            <a:ext cx="65683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KNNREGRESSOR - AGE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988975" y="1108725"/>
            <a:ext cx="1805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 pred vs Y test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75" y="1575925"/>
            <a:ext cx="6805853" cy="33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AGE WITH LINEAR REGRESSION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 =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chart: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Y_pred vs Y_test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25" y="1152475"/>
            <a:ext cx="4999600" cy="31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6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INCOME WITH REGRESSION MODELS</a:t>
            </a:r>
            <a:endParaRPr sz="24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PREDICTING INCOME WITH ESSAY LENGTH AND AVG WORD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R2 SCORE FOR LINEAR REGRESSION: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-0.0159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R2 SCORE FOR KNN REGRESSOR: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0.0318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ON THE CHART: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n_neighbours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Y = KNN REGRESSOR score</a:t>
            </a:r>
            <a:endParaRPr sz="1400"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44851" t="0"/>
          <a:stretch/>
        </p:blipFill>
        <p:spPr>
          <a:xfrm>
            <a:off x="4916275" y="1435625"/>
            <a:ext cx="3811150" cy="349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Thank you!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Wiktor Feduń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:) 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6600"/>
            <a:ext cx="8520600" cy="10608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Predictions</a:t>
            </a:r>
            <a:endParaRPr b="1" sz="4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14975"/>
            <a:ext cx="8520600" cy="3446400"/>
          </a:xfrm>
          <a:prstGeom prst="rect">
            <a:avLst/>
          </a:prstGeom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it possible to predict: 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Income with average word length and essay length?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Income with </a:t>
            </a:r>
            <a:r>
              <a:rPr lang="en" sz="2000"/>
              <a:t>education, sex, job, age and ethnicity?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Age with education ,job, ethnicity, drugs and status?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Offspring with education, age and status?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Sign with smoking, drinking, drugs, essay, avg wor</a:t>
            </a:r>
            <a:r>
              <a:rPr lang="en" sz="2000"/>
              <a:t>d length?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6600"/>
            <a:ext cx="8520600" cy="10608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Predictions</a:t>
            </a:r>
            <a:endParaRPr b="1" sz="4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414975"/>
            <a:ext cx="8520600" cy="3446400"/>
          </a:xfrm>
          <a:prstGeom prst="rect">
            <a:avLst/>
          </a:prstGeom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 tried to predict: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Sign 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Offspring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Income </a:t>
            </a:r>
            <a:endParaRPr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Education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539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Analysis on the dataset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Income vs education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5" y="1286725"/>
            <a:ext cx="8869902" cy="340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Status vs Offspring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" y="1245961"/>
            <a:ext cx="9144001" cy="322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Age histogram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2750" l="1050" r="-1050" t="-2750"/>
          <a:stretch/>
        </p:blipFill>
        <p:spPr>
          <a:xfrm>
            <a:off x="987250" y="1017725"/>
            <a:ext cx="7293224" cy="40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5657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COLUMNS I CREATED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863550"/>
            <a:ext cx="8520600" cy="41043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purpose of using text data in the model I had to create the colums with numerical representations, so I created columns: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Education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Status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Job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thnicity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Drinks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Smokes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Drugs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two correlated with essay data: average word length(avg word lenght) and length of essay (essay len)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How I tried to improve models: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methods for classification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trying to apply as many models as possible to get the best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Support Vector Machines i tried different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</a:t>
            </a:r>
            <a:r>
              <a:rPr lang="en"/>
              <a:t>KNeighborsClassifier i tried different n_neighbors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