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4" autoAdjust="0"/>
    <p:restoredTop sz="94660"/>
  </p:normalViewPr>
  <p:slideViewPr>
    <p:cSldViewPr snapToGrid="0">
      <p:cViewPr>
        <p:scale>
          <a:sx n="66" d="100"/>
          <a:sy n="66" d="100"/>
        </p:scale>
        <p:origin x="730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6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12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04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15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71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23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61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32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11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21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6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85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99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226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958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09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3DF3-EC3D-491A-A8D0-5A4657526D32}" type="datetimeFigureOut">
              <a:rPr lang="pl-PL" smtClean="0"/>
              <a:t>12.03.2022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36EB10-971E-4038-9E58-FC9E49993D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18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9CE0D-9021-4CF9-8A94-F7C5CBD4E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 (ang. </a:t>
            </a:r>
            <a:r>
              <a:rPr lang="pl-PL" dirty="0" err="1"/>
              <a:t>Quick</a:t>
            </a:r>
            <a:r>
              <a:rPr lang="pl-PL" dirty="0"/>
              <a:t> Sort)</a:t>
            </a:r>
          </a:p>
        </p:txBody>
      </p:sp>
    </p:spTree>
    <p:extLst>
      <p:ext uri="{BB962C8B-B14F-4D97-AF65-F5344CB8AC3E}">
        <p14:creationId xmlns:p14="http://schemas.microsoft.com/office/powerpoint/2010/main" val="281979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DA355A-903B-485B-B430-AB5763E6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algorytm sortowania szybkiego?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B9B7A7-77C8-4743-815A-38F7B621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	Algorytm sortowania szybkiego opiera się na strategii </a:t>
            </a:r>
            <a:r>
              <a:rPr lang="pl-PL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"dziel i zwyciężaj", 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którą możemy krótko scharakteryzować w trzech punktach:</a:t>
            </a:r>
          </a:p>
          <a:p>
            <a:endParaRPr lang="pl-PL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DZIEL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- problem główny zostaje podzielony na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podproblemy</a:t>
            </a:r>
            <a:endParaRPr lang="pl-PL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ZWYCIĘŻAJ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- znajdujemy rozwiązanie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podproblemów</a:t>
            </a:r>
            <a:endParaRPr lang="pl-PL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POŁĄCZ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- rozwiązania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podproblemów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zostają połączone w rozwiązanie problemu głównego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31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6CAFDB-E331-4EAA-BFCD-83C68CA6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działa algorytm?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41E712-03FD-41D6-A6FD-2F1A479A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547"/>
            <a:ext cx="8596668" cy="405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/>
              <a:t>DZIEL:	najpierw sortowany zbiór dzielimy na dwie części w taki sposób, aby wszystkie elementy leżące w pierwszej części (zwanej lewą partycją) były mniejsze lub równe od wszystkich elementów drugiej części zbioru 	(zwanej prawą partycją).</a:t>
            </a:r>
          </a:p>
          <a:p>
            <a:pPr>
              <a:buFont typeface="+mj-lt"/>
              <a:buAutoNum type="arabicPeriod"/>
            </a:pP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/>
              <a:t>ZWYCIĘŻAJ:	każdą z partycji sortujemy rekurencyjnie tym samym algorytmem.</a:t>
            </a:r>
          </a:p>
          <a:p>
            <a:pPr>
              <a:buFont typeface="+mj-lt"/>
              <a:buAutoNum type="arabicPeriod"/>
            </a:pP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/>
              <a:t>POŁĄCZ:	połączenie tych dwóch partycji w jeden zbiór daje w wyniku 	zbiór posortowany.</a:t>
            </a:r>
          </a:p>
        </p:txBody>
      </p:sp>
    </p:spTree>
    <p:extLst>
      <p:ext uri="{BB962C8B-B14F-4D97-AF65-F5344CB8AC3E}">
        <p14:creationId xmlns:p14="http://schemas.microsoft.com/office/powerpoint/2010/main" val="334403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6A6DB0-CDC3-4657-A4D2-7D5D0746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działania algorytmu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4AD457-4CAF-4E12-BA68-B3EEAE5D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9" y="2048035"/>
            <a:ext cx="5799221" cy="36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D309C-7C4B-4016-8D56-9B65ECB8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algorytmu szybkiego sortowania</a:t>
            </a:r>
          </a:p>
        </p:txBody>
      </p:sp>
      <p:pic>
        <p:nvPicPr>
          <p:cNvPr id="9" name="Symbol zastępczy zawartości 8" descr="Obraz zawierający tekst&#10;&#10;Opis wygenerowany automatycznie">
            <a:extLst>
              <a:ext uri="{FF2B5EF4-FFF2-40B4-BE49-F238E27FC236}">
                <a16:creationId xmlns:a16="http://schemas.microsoft.com/office/drawing/2014/main" id="{52746A19-2C66-4BA8-8C9E-D864BC7C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05374"/>
            <a:ext cx="5956411" cy="4543026"/>
          </a:xfrm>
        </p:spPr>
      </p:pic>
    </p:spTree>
    <p:extLst>
      <p:ext uri="{BB962C8B-B14F-4D97-AF65-F5344CB8AC3E}">
        <p14:creationId xmlns:p14="http://schemas.microsoft.com/office/powerpoint/2010/main" val="29502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05C4E-3446-48B3-A386-880465C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blokowy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F4D5841-1F12-4A7A-A1BE-D698C0554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45" y="1650980"/>
            <a:ext cx="3819645" cy="4111625"/>
          </a:xfrm>
        </p:spPr>
      </p:pic>
    </p:spTree>
    <p:extLst>
      <p:ext uri="{BB962C8B-B14F-4D97-AF65-F5344CB8AC3E}">
        <p14:creationId xmlns:p14="http://schemas.microsoft.com/office/powerpoint/2010/main" val="17887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7D42E3-65F6-4D48-8A94-1D67CF1C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Opracował Wiktor Kowalczyk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2D78D3-23C7-486B-AFA7-FAA4C4FE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Źródła: eduinf.waw.pl, pl.wikipedia.org, pl.wikibooks.org</a:t>
            </a:r>
          </a:p>
        </p:txBody>
      </p:sp>
    </p:spTree>
    <p:extLst>
      <p:ext uri="{BB962C8B-B14F-4D97-AF65-F5344CB8AC3E}">
        <p14:creationId xmlns:p14="http://schemas.microsoft.com/office/powerpoint/2010/main" val="209477784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165</Words>
  <Application>Microsoft Office PowerPoint</Application>
  <PresentationFormat>Panoramiczny</PresentationFormat>
  <Paragraphs>20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Roboto</vt:lpstr>
      <vt:lpstr>Trebuchet MS</vt:lpstr>
      <vt:lpstr>Wingdings 3</vt:lpstr>
      <vt:lpstr>Faseta</vt:lpstr>
      <vt:lpstr>Sortowanie Szybkie (ang. Quick Sort)</vt:lpstr>
      <vt:lpstr>Co to jest algorytm sortowania szybkiego?</vt:lpstr>
      <vt:lpstr>Jak działa algorytm?</vt:lpstr>
      <vt:lpstr>Zasada działania algorytmu</vt:lpstr>
      <vt:lpstr>Przykład algorytmu szybkiego sortowania</vt:lpstr>
      <vt:lpstr>Schemat blokowy</vt:lpstr>
      <vt:lpstr>Opracował Wiktor Kowalczyk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 (ang. Quick Sort)</dc:title>
  <dc:creator>Wiktor Kowalczyk</dc:creator>
  <cp:lastModifiedBy>Wiktor Kowalczyk</cp:lastModifiedBy>
  <cp:revision>1</cp:revision>
  <dcterms:created xsi:type="dcterms:W3CDTF">2022-03-12T06:39:17Z</dcterms:created>
  <dcterms:modified xsi:type="dcterms:W3CDTF">2022-03-12T07:24:48Z</dcterms:modified>
</cp:coreProperties>
</file>