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46AEC-C128-5911-A97A-C1970292A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74279F-9E3B-14B6-4C09-7D866DFF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528F1-5DE3-26B0-F60A-88B6F0A4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3C43-4467-4B28-ACA1-ECE81BB2F2D6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120CF-0E34-8794-FC2B-5923305F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317F6-C53C-7C1B-B164-409735C6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09CB-9E18-4CF6-9E65-8F7B696A0F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68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2BC55-463F-C603-9B2A-F0DCA209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73FDA2-183D-C1F1-60E7-2F69C8503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00EA72-6250-4669-5D77-379FB4CE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3C43-4467-4B28-ACA1-ECE81BB2F2D6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DA7D5-B48D-F7C5-1DD4-1AF66752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AB4D03-49F6-5947-B147-79DA22D9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09CB-9E18-4CF6-9E65-8F7B696A0F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5408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C203E8-943D-FC11-00D7-90D036642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9EA7F4-AC15-C629-DEC7-9FE089981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2CC7FE-22E9-721F-DC79-E4B2C666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3C43-4467-4B28-ACA1-ECE81BB2F2D6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50BEFC-2815-BA20-8CB8-A50A9104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6AAF35-B49E-2859-EAD5-495E6191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09CB-9E18-4CF6-9E65-8F7B696A0F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927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B2808-7D6F-5048-DF6A-3AD587AD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C5968D-87FE-51C7-A313-99E33EDD8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142F98-2850-D82A-FDD5-59966C65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3C43-4467-4B28-ACA1-ECE81BB2F2D6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BC136-4239-DE4C-FA82-9F791F94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F2AC9-9213-6212-64BD-02CE1183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09CB-9E18-4CF6-9E65-8F7B696A0F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43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E7612-DB7A-C419-3E59-823376C4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41B3D3-BD49-CC44-5B47-C4E67E50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E3D05-6551-E6FB-9034-C0BF9B63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3C43-4467-4B28-ACA1-ECE81BB2F2D6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1D78F-6DD2-3C52-FBE6-0735F13A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C8BF2-556B-C3E9-BE74-8A4FDF03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09CB-9E18-4CF6-9E65-8F7B696A0F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962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07A24-49F6-F36D-4738-73899616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7DDC3-7A6B-3B09-08F6-B8A7E0BE5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A2AAC0-194B-DD5F-95A2-E1B3D59F3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4EC7FE-AFDE-75C9-1A8B-BD248F6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3C43-4467-4B28-ACA1-ECE81BB2F2D6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AB4DA2-64CC-D4DB-1121-9DD22053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50C6CC-79F7-7442-A729-2F82BE96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09CB-9E18-4CF6-9E65-8F7B696A0F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6485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0318-1C4E-07D5-287A-ABD01911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862143-10AB-3351-F9DC-A2DF8588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52F979-963B-B04B-BC1F-13EFF8BA4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836CF6-0F5D-2E3C-8268-698E445FC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68D1DA-13E6-C1B7-5221-EC330E84D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A58C5F-2B9B-81C0-16AB-DD2964D4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3C43-4467-4B28-ACA1-ECE81BB2F2D6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9CB399-58FA-D92C-70D6-F76BFA3E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E8E041-03B2-4DD2-92FE-353D33D7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09CB-9E18-4CF6-9E65-8F7B696A0F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824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F9AEA-BC63-A363-DA98-099F88AC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6B4A5F-A6DF-238F-73B1-A031FAD0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3C43-4467-4B28-ACA1-ECE81BB2F2D6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7EC923-43CE-378E-9EEF-4769D34B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8D09F8-E0E5-34E2-63C8-45AE200C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09CB-9E18-4CF6-9E65-8F7B696A0F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53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112FF3-481A-52A5-9542-D23A7A08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3C43-4467-4B28-ACA1-ECE81BB2F2D6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A3E38B-E12F-69C6-25DC-1FD696E3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FE3518-7009-4D60-7FCE-1944FCA7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09CB-9E18-4CF6-9E65-8F7B696A0F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5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907BE-919F-C5BB-A26B-889ED106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25934-EEA0-F183-0862-CDDB0FCC8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06C3AC-34E8-C5BD-0D2E-526CBDCD5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F2015D-5806-7E22-5FB7-6D2757ED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3C43-4467-4B28-ACA1-ECE81BB2F2D6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D0B496-F624-8611-9B1B-59B484D1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38C111-4921-9A0F-FA58-77E76D50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09CB-9E18-4CF6-9E65-8F7B696A0F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1610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6A200-52A6-B68C-FA75-48DF585A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0C434C-9B0A-A026-A9AA-0FEBC9371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F51198-9110-BB74-9C4D-67D2E342A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CBE3F5-C974-0ED7-8701-577F06EA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3C43-4467-4B28-ACA1-ECE81BB2F2D6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3F3FF4-8FAA-D8CD-2CCE-AF38A855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9D4F49-5F2C-929D-FFFA-7670B1BE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09CB-9E18-4CF6-9E65-8F7B696A0F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252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0ACF15-3E8D-DCFF-BF4F-50517976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B8ADE-1829-BC81-2047-D056EC397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38489C-6939-ECD8-343B-A8A01EA36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083C43-4467-4B28-ACA1-ECE81BB2F2D6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151B8-554B-6274-24D6-754626022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C7707E-AA6C-1B3D-C66F-5BDB66C2B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909CB-9E18-4CF6-9E65-8F7B696A0F7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7012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8157C8-3330-9332-EA5A-B922FC225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s-MX" sz="4400" b="1" dirty="0"/>
              <a:t>QUINEC</a:t>
            </a:r>
            <a:endParaRPr lang="es-EC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A58BB-8FEC-8EB6-E580-12851CC68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 err="1"/>
              <a:t>Power</a:t>
            </a:r>
            <a:r>
              <a:rPr lang="es-MX" dirty="0"/>
              <a:t> Point en HTML</a:t>
            </a:r>
            <a:endParaRPr lang="es-EC" dirty="0"/>
          </a:p>
        </p:txBody>
      </p:sp>
      <p:pic>
        <p:nvPicPr>
          <p:cNvPr id="5" name="Imagen 4" descr="Hombre parado en la nieve&#10;&#10;El contenido generado por IA puede ser incorrecto.">
            <a:extLst>
              <a:ext uri="{FF2B5EF4-FFF2-40B4-BE49-F238E27FC236}">
                <a16:creationId xmlns:a16="http://schemas.microsoft.com/office/drawing/2014/main" id="{CBF1291F-7923-581F-15A7-F2FFB04CA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276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1CE5F42D-CFF6-9AFF-611A-4F03F2ADC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39" y="609740"/>
            <a:ext cx="4653612" cy="16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51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QUINEC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WILMER RENE MUELA SALGUERO</dc:creator>
  <cp:lastModifiedBy>WILMER RENE MUELA SALGUERO</cp:lastModifiedBy>
  <cp:revision>1</cp:revision>
  <dcterms:created xsi:type="dcterms:W3CDTF">2025-05-20T19:33:33Z</dcterms:created>
  <dcterms:modified xsi:type="dcterms:W3CDTF">2025-05-20T19:37:37Z</dcterms:modified>
</cp:coreProperties>
</file>