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39" y="2548825"/>
            <a:ext cx="4680515" cy="15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Problematica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7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</a:t>
            </a:r>
            <a:endParaRPr lang="es-MX" dirty="0"/>
          </a:p>
        </p:txBody>
      </p:sp>
      <p:pic>
        <p:nvPicPr>
          <p:cNvPr id="1026" name="Picture 2" descr="Resultado de imagen para firebase logo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83" y="1839553"/>
            <a:ext cx="3352666" cy="9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ndroid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043261"/>
            <a:ext cx="4142463" cy="248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2025651" y="3946260"/>
            <a:ext cx="3983713" cy="1308100"/>
            <a:chOff x="1720851" y="4025900"/>
            <a:chExt cx="3983713" cy="1308100"/>
          </a:xfrm>
        </p:grpSpPr>
        <p:pic>
          <p:nvPicPr>
            <p:cNvPr id="1034" name="Picture 10" descr="Resultado de imagen para google maps logo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164" y="4490823"/>
              <a:ext cx="2692400" cy="498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n para google maps logo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851" y="4025900"/>
              <a:ext cx="1291313" cy="130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Resultado de imagen para sqlite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866622"/>
            <a:ext cx="3095732" cy="146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68" y="2888506"/>
            <a:ext cx="2235541" cy="8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4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35762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20</TotalTime>
  <Words>2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Presentación de PowerPoint</vt:lpstr>
      <vt:lpstr>Problematica</vt:lpstr>
      <vt:lpstr>Herramientas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wilian misael caamal caamal</dc:creator>
  <cp:lastModifiedBy>wilian misael caamal caamal</cp:lastModifiedBy>
  <cp:revision>3</cp:revision>
  <dcterms:created xsi:type="dcterms:W3CDTF">2018-12-06T06:45:53Z</dcterms:created>
  <dcterms:modified xsi:type="dcterms:W3CDTF">2018-12-06T18:14:19Z</dcterms:modified>
</cp:coreProperties>
</file>