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6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BB8DBB-28F3-46AA-840B-0CBCD97431CC}" v="53" dt="2020-12-14T21:47:32.792"/>
    <p1510:client id="{843D54FC-C0E8-4BD5-8061-31420EF5B15A}" v="550" dt="2020-12-14T22:01:06.5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494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487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715855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5491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547264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3061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4575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647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945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15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513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12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148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604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437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12/15/2020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279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12/15/2020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2797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4" r:id="rId1"/>
    <p:sldLayoutId id="2147483865" r:id="rId2"/>
    <p:sldLayoutId id="2147483866" r:id="rId3"/>
    <p:sldLayoutId id="2147483867" r:id="rId4"/>
    <p:sldLayoutId id="2147483868" r:id="rId5"/>
    <p:sldLayoutId id="2147483869" r:id="rId6"/>
    <p:sldLayoutId id="2147483870" r:id="rId7"/>
    <p:sldLayoutId id="2147483871" r:id="rId8"/>
    <p:sldLayoutId id="2147483872" r:id="rId9"/>
    <p:sldLayoutId id="2147483873" r:id="rId10"/>
    <p:sldLayoutId id="2147483874" r:id="rId11"/>
    <p:sldLayoutId id="2147483875" r:id="rId12"/>
    <p:sldLayoutId id="2147483876" r:id="rId13"/>
    <p:sldLayoutId id="2147483877" r:id="rId14"/>
    <p:sldLayoutId id="2147483878" r:id="rId15"/>
    <p:sldLayoutId id="214748387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4C8D8C1-1062-49B2-BB56-D9F8E5DA6E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18688" y="760830"/>
            <a:ext cx="3065591" cy="5336340"/>
          </a:xfrm>
        </p:spPr>
        <p:txBody>
          <a:bodyPr vert="horz" lIns="91440" tIns="0" rIns="91440" bIns="45720" rtlCol="0" anchor="ctr">
            <a:normAutofit/>
          </a:bodyPr>
          <a:lstStyle/>
          <a:p>
            <a:pPr algn="l"/>
            <a:endParaRPr lang="tr-TR" sz="2400">
              <a:solidFill>
                <a:schemeClr val="tx1"/>
              </a:solidFill>
            </a:endParaRPr>
          </a:p>
          <a:p>
            <a:pPr algn="l"/>
            <a:endParaRPr lang="tr-TR" sz="2400">
              <a:solidFill>
                <a:schemeClr val="tx1"/>
              </a:solidFill>
            </a:endParaRPr>
          </a:p>
          <a:p>
            <a:pPr algn="l"/>
            <a:endParaRPr lang="tr-TR" sz="2400">
              <a:solidFill>
                <a:schemeClr val="tx1"/>
              </a:solidFill>
            </a:endParaRPr>
          </a:p>
        </p:txBody>
      </p:sp>
      <p:pic>
        <p:nvPicPr>
          <p:cNvPr id="30" name="Imagem 29">
            <a:extLst>
              <a:ext uri="{FF2B5EF4-FFF2-40B4-BE49-F238E27FC236}">
                <a16:creationId xmlns:a16="http://schemas.microsoft.com/office/drawing/2014/main" id="{E3B2DD4F-A23A-4B64-96EA-98B91859C9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4301" y="1862356"/>
            <a:ext cx="6013507" cy="29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868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787DF053-BE56-43FE-A436-63A6BD5C8A83}"/>
              </a:ext>
            </a:extLst>
          </p:cNvPr>
          <p:cNvSpPr txBox="1"/>
          <p:nvPr/>
        </p:nvSpPr>
        <p:spPr>
          <a:xfrm>
            <a:off x="791684" y="2967335"/>
            <a:ext cx="60621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202124"/>
                </a:solidFill>
              </a:rPr>
              <a:t>A COR AZUL É ASSOCIADA PRINCIPALMENTE A SENSAÇÃO DE PAZ, ASSIM COMO O BRANCO, PORÉM DE FORMA MAIS SUTIL.</a:t>
            </a:r>
            <a:r>
              <a:rPr lang="pt-BR" b="0" i="0" dirty="0">
                <a:solidFill>
                  <a:srgbClr val="202124"/>
                </a:solidFill>
                <a:effectLst/>
              </a:rPr>
              <a:t> LEMBRA  SERENIDADE E PRODUTIVIDADE.</a:t>
            </a:r>
            <a:endParaRPr lang="pt-BR" dirty="0"/>
          </a:p>
        </p:txBody>
      </p:sp>
      <p:sp>
        <p:nvSpPr>
          <p:cNvPr id="56" name="Título 1">
            <a:extLst>
              <a:ext uri="{FF2B5EF4-FFF2-40B4-BE49-F238E27FC236}">
                <a16:creationId xmlns:a16="http://schemas.microsoft.com/office/drawing/2014/main" id="{253AA0EE-6F9A-4A4C-8AC6-119322DCFE33}"/>
              </a:ext>
            </a:extLst>
          </p:cNvPr>
          <p:cNvSpPr txBox="1">
            <a:spLocks/>
          </p:cNvSpPr>
          <p:nvPr/>
        </p:nvSpPr>
        <p:spPr>
          <a:xfrm>
            <a:off x="791684" y="227693"/>
            <a:ext cx="7189968" cy="93837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4600" dirty="0">
                <a:cs typeface="Calibri Light"/>
              </a:rPr>
              <a:t>CORES UTILIZADAS</a:t>
            </a:r>
            <a:endParaRPr lang="pt-BR" sz="4600" dirty="0"/>
          </a:p>
        </p:txBody>
      </p:sp>
    </p:spTree>
    <p:extLst>
      <p:ext uri="{BB962C8B-B14F-4D97-AF65-F5344CB8AC3E}">
        <p14:creationId xmlns:p14="http://schemas.microsoft.com/office/powerpoint/2010/main" val="4141037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5DFBC5-4A2A-4EAF-89BF-8022A69F6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684" y="227693"/>
            <a:ext cx="7189968" cy="938378"/>
          </a:xfrm>
        </p:spPr>
        <p:txBody>
          <a:bodyPr anchor="t">
            <a:normAutofit/>
          </a:bodyPr>
          <a:lstStyle/>
          <a:p>
            <a:pPr algn="l"/>
            <a:r>
              <a:rPr lang="pt-BR" sz="4600" dirty="0">
                <a:solidFill>
                  <a:schemeClr val="accent1"/>
                </a:solidFill>
                <a:cs typeface="Calibri Light"/>
              </a:rPr>
              <a:t>PROBLEMA IDENTIFICADO:</a:t>
            </a:r>
            <a:endParaRPr lang="pt-BR" sz="4600" dirty="0">
              <a:solidFill>
                <a:schemeClr val="accent1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13D611E-B0C0-4F9E-B665-2E388FE43C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1684" y="2846559"/>
            <a:ext cx="6160555" cy="1164881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pt-BR" dirty="0"/>
              <a:t>PESSOAS COM TEMPO LIVRE QUE BUSCAVAM AJUDAR INSTITUIÇÕES PORÉM LHE FALTAVAM ACESSO AS INFORMAÇÕES NECESSÁRIO PARA TAL ATO. </a:t>
            </a:r>
          </a:p>
        </p:txBody>
      </p:sp>
    </p:spTree>
    <p:extLst>
      <p:ext uri="{BB962C8B-B14F-4D97-AF65-F5344CB8AC3E}">
        <p14:creationId xmlns:p14="http://schemas.microsoft.com/office/powerpoint/2010/main" val="319738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47071B0-70C6-4F40-AFD1-743A44593C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1684" y="3040799"/>
            <a:ext cx="5511800" cy="7764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O SITE BUSCA CONECTAR PESSOAS – ONG'S. </a:t>
            </a:r>
          </a:p>
        </p:txBody>
      </p:sp>
      <p:sp>
        <p:nvSpPr>
          <p:cNvPr id="32" name="Título 1">
            <a:extLst>
              <a:ext uri="{FF2B5EF4-FFF2-40B4-BE49-F238E27FC236}">
                <a16:creationId xmlns:a16="http://schemas.microsoft.com/office/drawing/2014/main" id="{A97AE59C-BBDC-4591-A5FE-69240E3C6D01}"/>
              </a:ext>
            </a:extLst>
          </p:cNvPr>
          <p:cNvSpPr txBox="1">
            <a:spLocks/>
          </p:cNvSpPr>
          <p:nvPr/>
        </p:nvSpPr>
        <p:spPr>
          <a:xfrm>
            <a:off x="791684" y="227692"/>
            <a:ext cx="7189968" cy="1416549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pt-BR" sz="4600" dirty="0">
                <a:cs typeface="Calibri Light"/>
              </a:rPr>
              <a:t>SOLUÇÃO VIA PRODUTO</a:t>
            </a:r>
          </a:p>
          <a:p>
            <a:pPr algn="ctr"/>
            <a:r>
              <a:rPr lang="pt-BR" sz="4600" dirty="0">
                <a:cs typeface="Calibri Light"/>
              </a:rPr>
              <a:t>DE SOFTWARE</a:t>
            </a:r>
            <a:endParaRPr lang="pt-BR" sz="4600" dirty="0"/>
          </a:p>
        </p:txBody>
      </p:sp>
    </p:spTree>
    <p:extLst>
      <p:ext uri="{BB962C8B-B14F-4D97-AF65-F5344CB8AC3E}">
        <p14:creationId xmlns:p14="http://schemas.microsoft.com/office/powerpoint/2010/main" val="1549463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96563C34-BFD2-4AAD-A7E5-2061411C9849}"/>
              </a:ext>
            </a:extLst>
          </p:cNvPr>
          <p:cNvSpPr txBox="1"/>
          <p:nvPr/>
        </p:nvSpPr>
        <p:spPr>
          <a:xfrm>
            <a:off x="4659351" y="2596376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pt-BR" dirty="0"/>
          </a:p>
        </p:txBody>
      </p:sp>
      <p:pic>
        <p:nvPicPr>
          <p:cNvPr id="72" name="Imagem 72" descr="Diagrama&#10;&#10;Descrição gerada automaticamente">
            <a:extLst>
              <a:ext uri="{FF2B5EF4-FFF2-40B4-BE49-F238E27FC236}">
                <a16:creationId xmlns:a16="http://schemas.microsoft.com/office/drawing/2014/main" id="{2059AACE-9E0A-42BB-AC4D-B0449C3877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684" y="1166071"/>
            <a:ext cx="7844881" cy="4591084"/>
          </a:xfrm>
          <a:prstGeom prst="rect">
            <a:avLst/>
          </a:prstGeom>
        </p:spPr>
      </p:pic>
      <p:sp>
        <p:nvSpPr>
          <p:cNvPr id="52" name="Título 1">
            <a:extLst>
              <a:ext uri="{FF2B5EF4-FFF2-40B4-BE49-F238E27FC236}">
                <a16:creationId xmlns:a16="http://schemas.microsoft.com/office/drawing/2014/main" id="{C952F369-BC78-42AF-A5CD-580603098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683" y="227693"/>
            <a:ext cx="7530195" cy="938378"/>
          </a:xfrm>
        </p:spPr>
        <p:txBody>
          <a:bodyPr anchor="t">
            <a:normAutofit/>
          </a:bodyPr>
          <a:lstStyle/>
          <a:p>
            <a:pPr algn="l"/>
            <a:r>
              <a:rPr lang="pt-BR" sz="4600" dirty="0">
                <a:solidFill>
                  <a:schemeClr val="accent1"/>
                </a:solidFill>
                <a:cs typeface="Calibri Light"/>
              </a:rPr>
              <a:t>DIAGRAMA DE CASO DE USO</a:t>
            </a:r>
            <a:endParaRPr lang="pt-BR" sz="4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1808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4">
            <a:extLst>
              <a:ext uri="{FF2B5EF4-FFF2-40B4-BE49-F238E27FC236}">
                <a16:creationId xmlns:a16="http://schemas.microsoft.com/office/drawing/2014/main" id="{3BEB0519-5956-4740-B94B-3B8196EC65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2781126"/>
            <a:ext cx="4181475" cy="295275"/>
          </a:xfr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DD4961EE-C778-4641-8D5C-CAEC4360A3BB}"/>
              </a:ext>
            </a:extLst>
          </p:cNvPr>
          <p:cNvSpPr txBox="1"/>
          <p:nvPr/>
        </p:nvSpPr>
        <p:spPr>
          <a:xfrm>
            <a:off x="677334" y="3781599"/>
            <a:ext cx="3498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HORAS GASTAS: 32-34 HORAS  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6ECBFF8A-7B4A-4A1F-B7F1-3E65082C045A}"/>
              </a:ext>
            </a:extLst>
          </p:cNvPr>
          <p:cNvSpPr txBox="1">
            <a:spLocks/>
          </p:cNvSpPr>
          <p:nvPr/>
        </p:nvSpPr>
        <p:spPr>
          <a:xfrm>
            <a:off x="791683" y="227693"/>
            <a:ext cx="7530195" cy="93837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4600" dirty="0">
                <a:cs typeface="Calibri Light"/>
              </a:rPr>
              <a:t>USE CASE POINTS</a:t>
            </a:r>
            <a:endParaRPr lang="pt-BR" sz="4600" dirty="0"/>
          </a:p>
        </p:txBody>
      </p:sp>
    </p:spTree>
    <p:extLst>
      <p:ext uri="{BB962C8B-B14F-4D97-AF65-F5344CB8AC3E}">
        <p14:creationId xmlns:p14="http://schemas.microsoft.com/office/powerpoint/2010/main" val="422148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7EAA7269-48BE-4CD3-A2B6-A9526B9CE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9365" y="2813715"/>
            <a:ext cx="4089215" cy="1230570"/>
          </a:xfrm>
        </p:spPr>
        <p:txBody>
          <a:bodyPr anchor="t">
            <a:normAutofit/>
          </a:bodyPr>
          <a:lstStyle/>
          <a:p>
            <a:pPr algn="ctr"/>
            <a:r>
              <a:rPr lang="pt-BR" sz="3600" dirty="0">
                <a:solidFill>
                  <a:schemeClr val="accent1"/>
                </a:solidFill>
                <a:cs typeface="Calibri Light"/>
              </a:rPr>
              <a:t>APRESENTAÇÃO DO PROTÓTIPO</a:t>
            </a:r>
            <a:endParaRPr lang="pt-BR" sz="3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2951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7EAA7269-48BE-4CD3-A2B6-A9526B9CE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2704" y="2811424"/>
            <a:ext cx="6230857" cy="1230570"/>
          </a:xfrm>
        </p:spPr>
        <p:txBody>
          <a:bodyPr anchor="t">
            <a:normAutofit/>
          </a:bodyPr>
          <a:lstStyle/>
          <a:p>
            <a:pPr algn="l"/>
            <a:r>
              <a:rPr lang="pt-BR" sz="3600" dirty="0">
                <a:solidFill>
                  <a:schemeClr val="accent1"/>
                </a:solidFill>
                <a:cs typeface="Calibri Light"/>
              </a:rPr>
              <a:t>OBRIGADO!</a:t>
            </a:r>
            <a:endParaRPr lang="pt-BR" sz="3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6088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282</TotalTime>
  <Words>82</Words>
  <Application>Microsoft Office PowerPoint</Application>
  <PresentationFormat>Widescreen</PresentationFormat>
  <Paragraphs>13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Facetado</vt:lpstr>
      <vt:lpstr>Apresentação do PowerPoint</vt:lpstr>
      <vt:lpstr>Apresentação do PowerPoint</vt:lpstr>
      <vt:lpstr>PROBLEMA IDENTIFICADO:</vt:lpstr>
      <vt:lpstr>Apresentação do PowerPoint</vt:lpstr>
      <vt:lpstr>DIAGRAMA DE CASO DE USO</vt:lpstr>
      <vt:lpstr>Apresentação do PowerPoint</vt:lpstr>
      <vt:lpstr>APRESENTAÇÃO DO PROTÓTIPO</vt:lpstr>
      <vt:lpstr>OBRIGADO!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Pedro Paulo</dc:creator>
  <cp:lastModifiedBy>Pedro Paulo</cp:lastModifiedBy>
  <cp:revision>208</cp:revision>
  <dcterms:created xsi:type="dcterms:W3CDTF">2020-12-14T21:45:11Z</dcterms:created>
  <dcterms:modified xsi:type="dcterms:W3CDTF">2020-12-15T23:02:20Z</dcterms:modified>
</cp:coreProperties>
</file>