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8DBB-28F3-46AA-840B-0CBCD97431CC}" v="53" dt="2020-12-14T21:47:32.792"/>
    <p1510:client id="{843D54FC-C0E8-4BD5-8061-31420EF5B15A}" v="550" dt="2020-12-14T22:01:0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tr-TR" sz="8800">
                <a:solidFill>
                  <a:schemeClr val="tx1"/>
                </a:solidFill>
                <a:cs typeface="Calibri Light"/>
              </a:rPr>
              <a:t>PROJETO ONG BACK</a:t>
            </a:r>
            <a:endParaRPr lang="tr-TR" sz="8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/>
            <a:endParaRPr lang="tr-TR" sz="2400">
              <a:solidFill>
                <a:schemeClr val="tx1"/>
              </a:solidFill>
            </a:endParaRPr>
          </a:p>
          <a:p>
            <a:pPr algn="l"/>
            <a:endParaRPr lang="tr-TR" sz="2400">
              <a:solidFill>
                <a:schemeClr val="tx1"/>
              </a:solidFill>
            </a:endParaRPr>
          </a:p>
          <a:p>
            <a:pPr algn="l"/>
            <a:endParaRPr lang="tr-TR" sz="240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C2BBC3-BE28-42B6-8736-0012D8F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1" y="1080007"/>
            <a:ext cx="7175499" cy="4848892"/>
          </a:xfrm>
        </p:spPr>
        <p:txBody>
          <a:bodyPr vert="horz" lIns="228600" tIns="228600" rIns="228600" bIns="0" rtlCol="0"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8000">
                <a:solidFill>
                  <a:schemeClr val="accent1"/>
                </a:solidFill>
              </a:rPr>
              <a:t>CORES UTILIZADAS:</a:t>
            </a:r>
          </a:p>
        </p:txBody>
      </p:sp>
    </p:spTree>
    <p:extLst>
      <p:ext uri="{BB962C8B-B14F-4D97-AF65-F5344CB8AC3E}">
        <p14:creationId xmlns:p14="http://schemas.microsoft.com/office/powerpoint/2010/main" val="41410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5DFBC5-4A2A-4EAF-89BF-8022A69F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pt-BR" sz="4600">
                <a:solidFill>
                  <a:schemeClr val="accent1"/>
                </a:solidFill>
                <a:cs typeface="Calibri Light"/>
              </a:rPr>
              <a:t>PROBLEMA IDENTIFICADO:</a:t>
            </a:r>
            <a:endParaRPr lang="pt-BR" sz="4600">
              <a:solidFill>
                <a:schemeClr val="accent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D611E-B0C0-4F9E-B665-2E388FE4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pt-BR" dirty="0"/>
              <a:t>PESSOAS COM TEMPO LIVRE QUE BUSCAVAM AJUDAR INSTITUIÇÕES PORÉM LHE FALTAVAM ACESSO AS INFORMAÇÕES NECESSÁRIO PARA TAL ATO. </a:t>
            </a:r>
          </a:p>
        </p:txBody>
      </p:sp>
    </p:spTree>
    <p:extLst>
      <p:ext uri="{BB962C8B-B14F-4D97-AF65-F5344CB8AC3E}">
        <p14:creationId xmlns:p14="http://schemas.microsoft.com/office/powerpoint/2010/main" val="31973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0C10A3-6946-4637-A433-146689C6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chemeClr val="tx1"/>
                </a:solidFill>
                <a:cs typeface="Calibri Light"/>
              </a:rPr>
              <a:t>SOLUÇÃO VIA PRODUTO DE SOFTWARE:</a:t>
            </a:r>
            <a:endParaRPr lang="pt-BR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071B0-70C6-4F40-AFD1-743A4459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pt-BR" dirty="0"/>
              <a:t>O SITE BUSCA CONECTAR PESSOAS – ONG'S. </a:t>
            </a:r>
          </a:p>
        </p:txBody>
      </p:sp>
    </p:spTree>
    <p:extLst>
      <p:ext uri="{BB962C8B-B14F-4D97-AF65-F5344CB8AC3E}">
        <p14:creationId xmlns:p14="http://schemas.microsoft.com/office/powerpoint/2010/main" val="15494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17FA59-E476-4231-8781-638D34B92D02}"/>
              </a:ext>
            </a:extLst>
          </p:cNvPr>
          <p:cNvSpPr txBox="1"/>
          <p:nvPr/>
        </p:nvSpPr>
        <p:spPr>
          <a:xfrm>
            <a:off x="2047793" y="4614902"/>
            <a:ext cx="8081960" cy="943954"/>
          </a:xfrm>
          <a:prstGeom prst="rect">
            <a:avLst/>
          </a:prstGeom>
        </p:spPr>
        <p:txBody>
          <a:bodyPr rot="0" spcFirstLastPara="0" vertOverflow="overflow" horzOverflow="overflow" vert="horz" lIns="228600" tIns="228600" rIns="22860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sp>
        <p:nvSpPr>
          <p:cNvPr id="125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563C34-BFD2-4AAD-A7E5-2061411C9849}"/>
              </a:ext>
            </a:extLst>
          </p:cNvPr>
          <p:cNvSpPr txBox="1"/>
          <p:nvPr/>
        </p:nvSpPr>
        <p:spPr>
          <a:xfrm>
            <a:off x="4659351" y="2596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pic>
        <p:nvPicPr>
          <p:cNvPr id="72" name="Imagem 72" descr="Diagrama&#10;&#10;Descrição gerada automaticamente">
            <a:extLst>
              <a:ext uri="{FF2B5EF4-FFF2-40B4-BE49-F238E27FC236}">
                <a16:creationId xmlns:a16="http://schemas.microsoft.com/office/drawing/2014/main" id="{2059AACE-9E0A-42BB-AC4D-B0449C38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9" y="417922"/>
            <a:ext cx="7844881" cy="45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DFB1-68C3-4AB6-8478-96CC20F3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RESULTADO DO USE CASE POINTS: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BEB0519-5956-4740-B94B-3B8196EC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646" y="3279859"/>
            <a:ext cx="4181475" cy="295275"/>
          </a:xfrm>
        </p:spPr>
      </p:pic>
    </p:spTree>
    <p:extLst>
      <p:ext uri="{BB962C8B-B14F-4D97-AF65-F5344CB8AC3E}">
        <p14:creationId xmlns:p14="http://schemas.microsoft.com/office/powerpoint/2010/main" val="42214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6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EAA7269-48BE-4CD3-A2B6-A9526B9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04" y="2811424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600" dirty="0">
                <a:solidFill>
                  <a:schemeClr val="accent1"/>
                </a:solidFill>
                <a:cs typeface="Calibri Light"/>
              </a:rPr>
              <a:t>APRESENTAÇÃO DO PROTÓTIPO</a:t>
            </a:r>
            <a:endParaRPr lang="pt-BR" sz="3600" dirty="0">
              <a:solidFill>
                <a:schemeClr val="accent1"/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9BBAD90-7631-403D-AB4A-CC13682B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033" y="1802380"/>
            <a:ext cx="8239252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tx1"/>
                </a:solidFill>
                <a:cs typeface="Calibri Light"/>
              </a:rPr>
              <a:t>OBRIGADO!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Atlas</vt:lpstr>
      <vt:lpstr>PROJETO ONG BACK</vt:lpstr>
      <vt:lpstr>CORES UTILIZADAS:</vt:lpstr>
      <vt:lpstr>PROBLEMA IDENTIFICADO:</vt:lpstr>
      <vt:lpstr>SOLUÇÃO VIA PRODUTO DE SOFTWARE:</vt:lpstr>
      <vt:lpstr>Apresentação do PowerPoint</vt:lpstr>
      <vt:lpstr>RESULTADO DO USE CASE POINTS:</vt:lpstr>
      <vt:lpstr>APRESENTAÇÃO DO PROTÓTIPO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201</cp:revision>
  <dcterms:created xsi:type="dcterms:W3CDTF">2020-12-14T21:45:11Z</dcterms:created>
  <dcterms:modified xsi:type="dcterms:W3CDTF">2020-12-14T22:05:03Z</dcterms:modified>
</cp:coreProperties>
</file>