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7"/>
  </p:notesMasterIdLst>
  <p:handoutMasterIdLst>
    <p:handoutMasterId r:id="rId188"/>
  </p:handoutMasterIdLst>
  <p:sldIdLst>
    <p:sldId id="6706" r:id="rId2"/>
    <p:sldId id="8287" r:id="rId3"/>
    <p:sldId id="8150" r:id="rId4"/>
    <p:sldId id="4019" r:id="rId5"/>
    <p:sldId id="4020" r:id="rId6"/>
    <p:sldId id="4022" r:id="rId7"/>
    <p:sldId id="4024" r:id="rId8"/>
    <p:sldId id="4026" r:id="rId9"/>
    <p:sldId id="4028" r:id="rId10"/>
    <p:sldId id="8316" r:id="rId11"/>
    <p:sldId id="8317" r:id="rId12"/>
    <p:sldId id="8285" r:id="rId13"/>
    <p:sldId id="3112" r:id="rId14"/>
    <p:sldId id="3113" r:id="rId15"/>
    <p:sldId id="7901" r:id="rId16"/>
    <p:sldId id="7940" r:id="rId17"/>
    <p:sldId id="7902" r:id="rId18"/>
    <p:sldId id="3117" r:id="rId19"/>
    <p:sldId id="7905" r:id="rId20"/>
    <p:sldId id="7906" r:id="rId21"/>
    <p:sldId id="7907" r:id="rId22"/>
    <p:sldId id="7908" r:id="rId23"/>
    <p:sldId id="3122" r:id="rId24"/>
    <p:sldId id="3123" r:id="rId25"/>
    <p:sldId id="7909" r:id="rId26"/>
    <p:sldId id="3126" r:id="rId27"/>
    <p:sldId id="8367" r:id="rId28"/>
    <p:sldId id="8369" r:id="rId29"/>
    <p:sldId id="3130" r:id="rId30"/>
    <p:sldId id="7912" r:id="rId31"/>
    <p:sldId id="7913" r:id="rId32"/>
    <p:sldId id="8353" r:id="rId33"/>
    <p:sldId id="3134" r:id="rId34"/>
    <p:sldId id="3135" r:id="rId35"/>
    <p:sldId id="3136" r:id="rId36"/>
    <p:sldId id="7919" r:id="rId37"/>
    <p:sldId id="7920" r:id="rId38"/>
    <p:sldId id="3139" r:id="rId39"/>
    <p:sldId id="8065" r:id="rId40"/>
    <p:sldId id="8066" r:id="rId41"/>
    <p:sldId id="8067" r:id="rId42"/>
    <p:sldId id="8068" r:id="rId43"/>
    <p:sldId id="8069" r:id="rId44"/>
    <p:sldId id="8071" r:id="rId45"/>
    <p:sldId id="8049" r:id="rId46"/>
    <p:sldId id="8050" r:id="rId47"/>
    <p:sldId id="8051" r:id="rId48"/>
    <p:sldId id="8354" r:id="rId49"/>
    <p:sldId id="8052" r:id="rId50"/>
    <p:sldId id="8054" r:id="rId51"/>
    <p:sldId id="8057" r:id="rId52"/>
    <p:sldId id="8059" r:id="rId53"/>
    <p:sldId id="8061" r:id="rId54"/>
    <p:sldId id="8063" r:id="rId55"/>
    <p:sldId id="8357" r:id="rId56"/>
    <p:sldId id="8288" r:id="rId57"/>
    <p:sldId id="8289" r:id="rId58"/>
    <p:sldId id="8355" r:id="rId59"/>
    <p:sldId id="8292" r:id="rId60"/>
    <p:sldId id="8293" r:id="rId61"/>
    <p:sldId id="8295" r:id="rId62"/>
    <p:sldId id="8297" r:id="rId63"/>
    <p:sldId id="8383" r:id="rId64"/>
    <p:sldId id="8384" r:id="rId65"/>
    <p:sldId id="8385" r:id="rId66"/>
    <p:sldId id="8386" r:id="rId67"/>
    <p:sldId id="8370" r:id="rId68"/>
    <p:sldId id="8372" r:id="rId69"/>
    <p:sldId id="8303" r:id="rId70"/>
    <p:sldId id="8356" r:id="rId71"/>
    <p:sldId id="8306" r:id="rId72"/>
    <p:sldId id="8308" r:id="rId73"/>
    <p:sldId id="8309" r:id="rId74"/>
    <p:sldId id="8310" r:id="rId75"/>
    <p:sldId id="8311" r:id="rId76"/>
    <p:sldId id="8312" r:id="rId77"/>
    <p:sldId id="8313" r:id="rId78"/>
    <p:sldId id="8314" r:id="rId79"/>
    <p:sldId id="8315" r:id="rId80"/>
    <p:sldId id="3140" r:id="rId81"/>
    <p:sldId id="7995" r:id="rId82"/>
    <p:sldId id="7996" r:id="rId83"/>
    <p:sldId id="7997" r:id="rId84"/>
    <p:sldId id="7998" r:id="rId85"/>
    <p:sldId id="7999" r:id="rId86"/>
    <p:sldId id="8000" r:id="rId87"/>
    <p:sldId id="8001" r:id="rId88"/>
    <p:sldId id="3147" r:id="rId89"/>
    <p:sldId id="3148" r:id="rId90"/>
    <p:sldId id="7922" r:id="rId91"/>
    <p:sldId id="3150" r:id="rId92"/>
    <p:sldId id="8151" r:id="rId93"/>
    <p:sldId id="8152" r:id="rId94"/>
    <p:sldId id="8153" r:id="rId95"/>
    <p:sldId id="8154" r:id="rId96"/>
    <p:sldId id="8155" r:id="rId97"/>
    <p:sldId id="8219" r:id="rId98"/>
    <p:sldId id="8220" r:id="rId99"/>
    <p:sldId id="3151" r:id="rId100"/>
    <p:sldId id="3153" r:id="rId101"/>
    <p:sldId id="3154" r:id="rId102"/>
    <p:sldId id="8189" r:id="rId103"/>
    <p:sldId id="2800" r:id="rId104"/>
    <p:sldId id="8326" r:id="rId105"/>
    <p:sldId id="3155" r:id="rId106"/>
    <p:sldId id="3156" r:id="rId107"/>
    <p:sldId id="3157" r:id="rId108"/>
    <p:sldId id="3158" r:id="rId109"/>
    <p:sldId id="3159" r:id="rId110"/>
    <p:sldId id="5194" r:id="rId111"/>
    <p:sldId id="5195" r:id="rId112"/>
    <p:sldId id="5197" r:id="rId113"/>
    <p:sldId id="5199" r:id="rId114"/>
    <p:sldId id="5201" r:id="rId115"/>
    <p:sldId id="5203" r:id="rId116"/>
    <p:sldId id="3160" r:id="rId117"/>
    <p:sldId id="8085" r:id="rId118"/>
    <p:sldId id="8094" r:id="rId119"/>
    <p:sldId id="8095" r:id="rId120"/>
    <p:sldId id="8096" r:id="rId121"/>
    <p:sldId id="8097" r:id="rId122"/>
    <p:sldId id="7925" r:id="rId123"/>
    <p:sldId id="8401" r:id="rId124"/>
    <p:sldId id="8098" r:id="rId125"/>
    <p:sldId id="8099" r:id="rId126"/>
    <p:sldId id="8100" r:id="rId127"/>
    <p:sldId id="4721" r:id="rId128"/>
    <p:sldId id="8197" r:id="rId129"/>
    <p:sldId id="8110" r:id="rId130"/>
    <p:sldId id="8111" r:id="rId131"/>
    <p:sldId id="7947" r:id="rId132"/>
    <p:sldId id="4729" r:id="rId133"/>
    <p:sldId id="7933" r:id="rId134"/>
    <p:sldId id="8087" r:id="rId135"/>
    <p:sldId id="8090" r:id="rId136"/>
    <p:sldId id="8091" r:id="rId137"/>
    <p:sldId id="8092" r:id="rId138"/>
    <p:sldId id="8120" r:id="rId139"/>
    <p:sldId id="8125" r:id="rId140"/>
    <p:sldId id="4742" r:id="rId141"/>
    <p:sldId id="4743" r:id="rId142"/>
    <p:sldId id="5327" r:id="rId143"/>
    <p:sldId id="8378" r:id="rId144"/>
    <p:sldId id="8380" r:id="rId145"/>
    <p:sldId id="8048" r:id="rId146"/>
    <p:sldId id="7938" r:id="rId147"/>
    <p:sldId id="7935" r:id="rId148"/>
    <p:sldId id="7934" r:id="rId149"/>
    <p:sldId id="8082" r:id="rId150"/>
    <p:sldId id="4753" r:id="rId151"/>
    <p:sldId id="4754" r:id="rId152"/>
    <p:sldId id="8137" r:id="rId153"/>
    <p:sldId id="8138" r:id="rId154"/>
    <p:sldId id="8139" r:id="rId155"/>
    <p:sldId id="8140" r:id="rId156"/>
    <p:sldId id="8141" r:id="rId157"/>
    <p:sldId id="8142" r:id="rId158"/>
    <p:sldId id="7965" r:id="rId159"/>
    <p:sldId id="8325" r:id="rId160"/>
    <p:sldId id="8332" r:id="rId161"/>
    <p:sldId id="8402" r:id="rId162"/>
    <p:sldId id="8403" r:id="rId163"/>
    <p:sldId id="8404" r:id="rId164"/>
    <p:sldId id="8346" r:id="rId165"/>
    <p:sldId id="8342" r:id="rId166"/>
    <p:sldId id="8238" r:id="rId167"/>
    <p:sldId id="8210" r:id="rId168"/>
    <p:sldId id="8173" r:id="rId169"/>
    <p:sldId id="8347" r:id="rId170"/>
    <p:sldId id="8348" r:id="rId171"/>
    <p:sldId id="8349" r:id="rId172"/>
    <p:sldId id="8177" r:id="rId173"/>
    <p:sldId id="8086" r:id="rId174"/>
    <p:sldId id="6989" r:id="rId175"/>
    <p:sldId id="7942" r:id="rId176"/>
    <p:sldId id="6992" r:id="rId177"/>
    <p:sldId id="6993" r:id="rId178"/>
    <p:sldId id="7943" r:id="rId179"/>
    <p:sldId id="8119" r:id="rId180"/>
    <p:sldId id="7981" r:id="rId181"/>
    <p:sldId id="8394" r:id="rId182"/>
    <p:sldId id="8395" r:id="rId183"/>
    <p:sldId id="8396" r:id="rId184"/>
    <p:sldId id="7110" r:id="rId185"/>
    <p:sldId id="8399" r:id="rId186"/>
  </p:sldIdLst>
  <p:sldSz cx="9144000" cy="6858000" type="screen4x3"/>
  <p:notesSz cx="6946900" cy="9283700"/>
  <p:embeddedFontLst>
    <p:embeddedFont>
      <p:font typeface="Arabic Transparent" panose="020B0604020202020204" pitchFamily="34" charset="0"/>
      <p:regular r:id="rId189"/>
      <p:bold r:id="rId190"/>
      <p:italic r:id="rId191"/>
      <p:boldItalic r:id="rId192"/>
    </p:embeddedFont>
    <p:embeddedFont>
      <p:font typeface="Athanasius" pitchFamily="2"/>
      <p:regular r:id="rId193"/>
    </p:embeddedFont>
    <p:embeddedFont>
      <p:font typeface="Avva_Shenouda"/>
      <p:regular r:id="rId194"/>
    </p:embeddedFont>
    <p:embeddedFont>
      <p:font typeface="Book Antiqua" panose="02040602050305030304" pitchFamily="18" charset="0"/>
      <p:regular r:id="rId195"/>
      <p:bold r:id="rId196"/>
      <p:italic r:id="rId197"/>
      <p:boldItalic r:id="rId198"/>
    </p:embeddedFont>
    <p:embeddedFont>
      <p:font typeface="Calibri" panose="020F0502020204030204" pitchFamily="34" charset="0"/>
      <p:regular r:id="rId199"/>
      <p:bold r:id="rId200"/>
      <p:italic r:id="rId201"/>
      <p:boldItalic r:id="rId202"/>
    </p:embeddedFont>
    <p:embeddedFont>
      <p:font typeface="Coptic1" pitchFamily="2"/>
      <p:regular r:id="rId203"/>
    </p:embeddedFont>
    <p:embeddedFont>
      <p:font typeface="CS Copt" panose="02000000000000000000" pitchFamily="2"/>
      <p:regular r:id="rId204"/>
    </p:embeddedFont>
    <p:embeddedFont>
      <p:font typeface="CS New Athanasius" panose="020B0500000000000000" pitchFamily="34" charset="0"/>
      <p:regular r:id="rId205"/>
    </p:embeddedFont>
    <p:embeddedFont>
      <p:font typeface="New Athanasius"/>
      <p:regular r:id="rId206"/>
    </p:embeddedFont>
    <p:embeddedFont>
      <p:font typeface="SimSun" panose="02010600030101010101" pitchFamily="2" charset="-122"/>
      <p:regular r:id="rId207"/>
    </p:embeddedFont>
    <p:embeddedFont>
      <p:font typeface="Tahoma" panose="020B0604030504040204" pitchFamily="34" charset="0"/>
      <p:regular r:id="rId208"/>
      <p:bold r:id="rId209"/>
    </p:embeddedFont>
  </p:embeddedFontLst>
  <p:custShowLst>
    <p:custShow name="Nayrouz Psalm Response" id="0">
      <p:sldLst/>
    </p:custShow>
    <p:custShow name="Cross Psalm Response" id="1">
      <p:sldLst/>
    </p:custShow>
    <p:custShow name="Nativity Psalm Response" id="2">
      <p:sldLst/>
    </p:custShow>
    <p:custShow name="Epiphany Pslam Response" id="3">
      <p:sldLst/>
    </p:custShow>
    <p:custShow name="Palm Sunday Psalm Response" id="4">
      <p:sldLst/>
    </p:custShow>
    <p:custShow name="Resurection Psalm Response" id="5">
      <p:sldLst/>
    </p:custShow>
    <p:custShow name="Ascension Psalm Response" id="6">
      <p:sldLst/>
    </p:custShow>
    <p:custShow name="Pentecost Psalm Response" id="7">
      <p:sldLst/>
    </p:custShow>
    <p:custShow name="Entry to Egypt Psalm Response" id="8">
      <p:sldLst/>
    </p:custShow>
    <p:custShow name="Ni Savev" id="9">
      <p:sldLst>
        <p:sld r:id="rId129"/>
      </p:sldLst>
    </p:custShow>
    <p:custShow name="Nef Senti" id="10">
      <p:sldLst/>
    </p:custShow>
  </p:custShowLst>
  <p:defaultTextStyle>
    <a:defPPr>
      <a:defRPr lang="en-US"/>
    </a:defPPr>
    <a:lvl1pPr algn="l" rtl="0" fontAlgn="base">
      <a:spcBef>
        <a:spcPct val="20000"/>
      </a:spcBef>
      <a:spcAft>
        <a:spcPct val="0"/>
      </a:spcAft>
      <a:defRPr sz="3600" kern="1200">
        <a:solidFill>
          <a:schemeClr val="tx1"/>
        </a:solidFill>
        <a:latin typeface="Arial" charset="0"/>
        <a:ea typeface="+mn-ea"/>
        <a:cs typeface="Arial" charset="0"/>
      </a:defRPr>
    </a:lvl1pPr>
    <a:lvl2pPr marL="457200" algn="l" rtl="0" fontAlgn="base">
      <a:spcBef>
        <a:spcPct val="20000"/>
      </a:spcBef>
      <a:spcAft>
        <a:spcPct val="0"/>
      </a:spcAft>
      <a:defRPr sz="3600" kern="1200">
        <a:solidFill>
          <a:schemeClr val="tx1"/>
        </a:solidFill>
        <a:latin typeface="Arial" charset="0"/>
        <a:ea typeface="+mn-ea"/>
        <a:cs typeface="Arial" charset="0"/>
      </a:defRPr>
    </a:lvl2pPr>
    <a:lvl3pPr marL="914400" algn="l" rtl="0" fontAlgn="base">
      <a:spcBef>
        <a:spcPct val="20000"/>
      </a:spcBef>
      <a:spcAft>
        <a:spcPct val="0"/>
      </a:spcAft>
      <a:defRPr sz="3600" kern="1200">
        <a:solidFill>
          <a:schemeClr val="tx1"/>
        </a:solidFill>
        <a:latin typeface="Arial" charset="0"/>
        <a:ea typeface="+mn-ea"/>
        <a:cs typeface="Arial" charset="0"/>
      </a:defRPr>
    </a:lvl3pPr>
    <a:lvl4pPr marL="1371600" algn="l" rtl="0" fontAlgn="base">
      <a:spcBef>
        <a:spcPct val="20000"/>
      </a:spcBef>
      <a:spcAft>
        <a:spcPct val="0"/>
      </a:spcAft>
      <a:defRPr sz="3600" kern="1200">
        <a:solidFill>
          <a:schemeClr val="tx1"/>
        </a:solidFill>
        <a:latin typeface="Arial" charset="0"/>
        <a:ea typeface="+mn-ea"/>
        <a:cs typeface="Arial" charset="0"/>
      </a:defRPr>
    </a:lvl4pPr>
    <a:lvl5pPr marL="1828800" algn="l" rtl="0" fontAlgn="base">
      <a:spcBef>
        <a:spcPct val="2000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18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990000"/>
    <a:srgbClr val="CC0000"/>
    <a:srgbClr val="FF7C80"/>
    <a:srgbClr val="FFFF00"/>
    <a:srgbClr val="FF3300"/>
    <a:srgbClr val="000099"/>
    <a:srgbClr val="000066"/>
    <a:srgbClr val="00000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96" autoAdjust="0"/>
    <p:restoredTop sz="97672" autoAdjust="0"/>
  </p:normalViewPr>
  <p:slideViewPr>
    <p:cSldViewPr>
      <p:cViewPr varScale="1">
        <p:scale>
          <a:sx n="54" d="100"/>
          <a:sy n="54" d="100"/>
        </p:scale>
        <p:origin x="56" y="192"/>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118944"/>
    </p:cViewPr>
  </p:sorterViewPr>
  <p:notesViewPr>
    <p:cSldViewPr>
      <p:cViewPr varScale="1">
        <p:scale>
          <a:sx n="78" d="100"/>
          <a:sy n="78" d="100"/>
        </p:scale>
        <p:origin x="-2016" y="-102"/>
      </p:cViewPr>
      <p:guideLst>
        <p:guide orient="horz" pos="2924"/>
        <p:guide pos="2188"/>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font" Target="fonts/font3.fntdata"/><Relationship Id="rId205" Type="http://schemas.openxmlformats.org/officeDocument/2006/relationships/font" Target="fonts/font17.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font" Target="fonts/font4.fntdata"/><Relationship Id="rId206" Type="http://schemas.openxmlformats.org/officeDocument/2006/relationships/font" Target="fonts/font18.fntdata"/><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font" Target="fonts/font5.fntdata"/><Relationship Id="rId207" Type="http://schemas.openxmlformats.org/officeDocument/2006/relationships/font" Target="fonts/font19.fntdata"/><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font" Target="fonts/font6.fntdata"/><Relationship Id="rId208" Type="http://schemas.openxmlformats.org/officeDocument/2006/relationships/font" Target="fonts/font20.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font" Target="fonts/font1.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font" Target="fonts/font7.fntdata"/><Relationship Id="rId209" Type="http://schemas.openxmlformats.org/officeDocument/2006/relationships/font" Target="fonts/font21.fntdata"/><Relationship Id="rId190" Type="http://schemas.openxmlformats.org/officeDocument/2006/relationships/font" Target="fonts/font2.fntdata"/><Relationship Id="rId204" Type="http://schemas.openxmlformats.org/officeDocument/2006/relationships/font" Target="fonts/font16.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presProps" Target="pres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font" Target="fonts/font8.fntdata"/><Relationship Id="rId200" Type="http://schemas.openxmlformats.org/officeDocument/2006/relationships/font" Target="fonts/font12.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font" Target="fonts/font9.fntdata"/><Relationship Id="rId201" Type="http://schemas.openxmlformats.org/officeDocument/2006/relationships/font" Target="fonts/font13.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notesMaster" Target="notesMasters/notesMaster1.xml"/><Relationship Id="rId1" Type="http://schemas.openxmlformats.org/officeDocument/2006/relationships/slideMaster" Target="slideMasters/slideMaster1.xml"/><Relationship Id="rId212" Type="http://schemas.openxmlformats.org/officeDocument/2006/relationships/theme" Target="theme/theme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font" Target="fonts/font10.fntdata"/><Relationship Id="rId202" Type="http://schemas.openxmlformats.org/officeDocument/2006/relationships/font" Target="fonts/font14.fntdata"/><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handoutMaster" Target="handoutMasters/handoutMaster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font" Target="fonts/font11.fntdata"/><Relationship Id="rId203" Type="http://schemas.openxmlformats.org/officeDocument/2006/relationships/font" Target="fonts/font1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9900"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35413" y="0"/>
            <a:ext cx="3009900" cy="463550"/>
          </a:xfrm>
          <a:prstGeom prst="rect">
            <a:avLst/>
          </a:prstGeom>
        </p:spPr>
        <p:txBody>
          <a:bodyPr vert="horz" lIns="91440" tIns="45720" rIns="91440" bIns="45720" rtlCol="0"/>
          <a:lstStyle>
            <a:lvl1pPr algn="r">
              <a:defRPr sz="1200"/>
            </a:lvl1pPr>
          </a:lstStyle>
          <a:p>
            <a:fld id="{7612A228-F6A3-4161-88B6-8B38A83B0EBF}" type="datetimeFigureOut">
              <a:rPr lang="en-US" smtClean="0"/>
              <a:pPr/>
              <a:t>12/13/19</a:t>
            </a:fld>
            <a:endParaRPr lang="en-US"/>
          </a:p>
        </p:txBody>
      </p:sp>
      <p:sp>
        <p:nvSpPr>
          <p:cNvPr id="4" name="Footer Placeholder 3"/>
          <p:cNvSpPr>
            <a:spLocks noGrp="1"/>
          </p:cNvSpPr>
          <p:nvPr>
            <p:ph type="ftr" sz="quarter" idx="2"/>
          </p:nvPr>
        </p:nvSpPr>
        <p:spPr>
          <a:xfrm>
            <a:off x="0" y="8818563"/>
            <a:ext cx="3009900"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35413" y="8818563"/>
            <a:ext cx="3009900" cy="463550"/>
          </a:xfrm>
          <a:prstGeom prst="rect">
            <a:avLst/>
          </a:prstGeom>
        </p:spPr>
        <p:txBody>
          <a:bodyPr vert="horz" lIns="91440" tIns="45720" rIns="91440" bIns="45720" rtlCol="0" anchor="b"/>
          <a:lstStyle>
            <a:lvl1pPr algn="r">
              <a:defRPr sz="1200"/>
            </a:lvl1pPr>
          </a:lstStyle>
          <a:p>
            <a:fld id="{FAAE185C-8B9A-4FE1-A44B-2AEB48319DAF}" type="slidenum">
              <a:rPr lang="en-US" smtClean="0"/>
              <a:pPr/>
              <a:t>‹N°›</a:t>
            </a:fld>
            <a:endParaRPr lang="en-US"/>
          </a:p>
        </p:txBody>
      </p:sp>
    </p:spTree>
    <p:extLst>
      <p:ext uri="{BB962C8B-B14F-4D97-AF65-F5344CB8AC3E}">
        <p14:creationId xmlns:p14="http://schemas.microsoft.com/office/powerpoint/2010/main" val="1696655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682" name="Rectangle 2"/>
          <p:cNvSpPr>
            <a:spLocks noGrp="1" noChangeArrowheads="1"/>
          </p:cNvSpPr>
          <p:nvPr>
            <p:ph type="hdr" sz="quarter"/>
          </p:nvPr>
        </p:nvSpPr>
        <p:spPr bwMode="auto">
          <a:xfrm>
            <a:off x="0" y="0"/>
            <a:ext cx="3009900" cy="463550"/>
          </a:xfrm>
          <a:prstGeom prst="rect">
            <a:avLst/>
          </a:prstGeom>
          <a:noFill/>
          <a:ln w="9525">
            <a:noFill/>
            <a:miter lim="800000"/>
            <a:headEnd/>
            <a:tailEnd/>
          </a:ln>
          <a:effectLst/>
        </p:spPr>
        <p:txBody>
          <a:bodyPr vert="horz" wrap="square" lIns="92737" tIns="46369" rIns="92737" bIns="46369" numCol="1" anchor="t" anchorCtr="0" compatLnSpc="1">
            <a:prstTxWarp prst="textNoShape">
              <a:avLst/>
            </a:prstTxWarp>
          </a:bodyPr>
          <a:lstStyle>
            <a:lvl1pPr defTabSz="927100">
              <a:spcBef>
                <a:spcPct val="0"/>
              </a:spcBef>
              <a:defRPr sz="1200">
                <a:latin typeface="Times New Roman" pitchFamily="18" charset="0"/>
              </a:defRPr>
            </a:lvl1pPr>
          </a:lstStyle>
          <a:p>
            <a:pPr>
              <a:defRPr/>
            </a:pPr>
            <a:endParaRPr lang="en-US"/>
          </a:p>
        </p:txBody>
      </p:sp>
      <p:sp>
        <p:nvSpPr>
          <p:cNvPr id="839683" name="Rectangle 3"/>
          <p:cNvSpPr>
            <a:spLocks noGrp="1" noChangeArrowheads="1"/>
          </p:cNvSpPr>
          <p:nvPr>
            <p:ph type="dt" idx="1"/>
          </p:nvPr>
        </p:nvSpPr>
        <p:spPr bwMode="auto">
          <a:xfrm>
            <a:off x="3937000" y="0"/>
            <a:ext cx="3009900" cy="463550"/>
          </a:xfrm>
          <a:prstGeom prst="rect">
            <a:avLst/>
          </a:prstGeom>
          <a:noFill/>
          <a:ln w="9525">
            <a:noFill/>
            <a:miter lim="800000"/>
            <a:headEnd/>
            <a:tailEnd/>
          </a:ln>
          <a:effectLst/>
        </p:spPr>
        <p:txBody>
          <a:bodyPr vert="horz" wrap="square" lIns="92737" tIns="46369" rIns="92737" bIns="46369" numCol="1" anchor="t" anchorCtr="0" compatLnSpc="1">
            <a:prstTxWarp prst="textNoShape">
              <a:avLst/>
            </a:prstTxWarp>
          </a:bodyPr>
          <a:lstStyle>
            <a:lvl1pPr algn="r" defTabSz="927100">
              <a:spcBef>
                <a:spcPct val="0"/>
              </a:spcBef>
              <a:defRPr sz="1200">
                <a:latin typeface="Times New Roman" pitchFamily="18" charset="0"/>
              </a:defRPr>
            </a:lvl1pPr>
          </a:lstStyle>
          <a:p>
            <a:pPr>
              <a:defRPr/>
            </a:pPr>
            <a:endParaRPr lang="en-US"/>
          </a:p>
        </p:txBody>
      </p:sp>
      <p:sp>
        <p:nvSpPr>
          <p:cNvPr id="404484" name="Rectangle 4"/>
          <p:cNvSpPr>
            <a:spLocks noGrp="1" noRot="1" noChangeAspect="1" noChangeArrowheads="1" noTextEdit="1"/>
          </p:cNvSpPr>
          <p:nvPr>
            <p:ph type="sldImg" idx="2"/>
          </p:nvPr>
        </p:nvSpPr>
        <p:spPr bwMode="auto">
          <a:xfrm>
            <a:off x="1152525" y="696913"/>
            <a:ext cx="4641850" cy="3481387"/>
          </a:xfrm>
          <a:prstGeom prst="rect">
            <a:avLst/>
          </a:prstGeom>
          <a:noFill/>
          <a:ln w="9525">
            <a:solidFill>
              <a:srgbClr val="000000"/>
            </a:solidFill>
            <a:miter lim="800000"/>
            <a:headEnd/>
            <a:tailEnd/>
          </a:ln>
        </p:spPr>
      </p:sp>
      <p:sp>
        <p:nvSpPr>
          <p:cNvPr id="839685" name="Rectangle 5"/>
          <p:cNvSpPr>
            <a:spLocks noGrp="1" noChangeArrowheads="1"/>
          </p:cNvSpPr>
          <p:nvPr>
            <p:ph type="body" sz="quarter" idx="3"/>
          </p:nvPr>
        </p:nvSpPr>
        <p:spPr bwMode="auto">
          <a:xfrm>
            <a:off x="925513" y="4410075"/>
            <a:ext cx="5095875" cy="4176713"/>
          </a:xfrm>
          <a:prstGeom prst="rect">
            <a:avLst/>
          </a:prstGeom>
          <a:noFill/>
          <a:ln w="9525">
            <a:noFill/>
            <a:miter lim="800000"/>
            <a:headEnd/>
            <a:tailEnd/>
          </a:ln>
          <a:effectLst/>
        </p:spPr>
        <p:txBody>
          <a:bodyPr vert="horz" wrap="square" lIns="92737" tIns="46369" rIns="92737" bIns="4636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39686" name="Rectangle 6"/>
          <p:cNvSpPr>
            <a:spLocks noGrp="1" noChangeArrowheads="1"/>
          </p:cNvSpPr>
          <p:nvPr>
            <p:ph type="ftr" sz="quarter" idx="4"/>
          </p:nvPr>
        </p:nvSpPr>
        <p:spPr bwMode="auto">
          <a:xfrm>
            <a:off x="0" y="8820150"/>
            <a:ext cx="3009900" cy="463550"/>
          </a:xfrm>
          <a:prstGeom prst="rect">
            <a:avLst/>
          </a:prstGeom>
          <a:noFill/>
          <a:ln w="9525">
            <a:noFill/>
            <a:miter lim="800000"/>
            <a:headEnd/>
            <a:tailEnd/>
          </a:ln>
          <a:effectLst/>
        </p:spPr>
        <p:txBody>
          <a:bodyPr vert="horz" wrap="square" lIns="92737" tIns="46369" rIns="92737" bIns="46369" numCol="1" anchor="b" anchorCtr="0" compatLnSpc="1">
            <a:prstTxWarp prst="textNoShape">
              <a:avLst/>
            </a:prstTxWarp>
          </a:bodyPr>
          <a:lstStyle>
            <a:lvl1pPr defTabSz="927100">
              <a:spcBef>
                <a:spcPct val="0"/>
              </a:spcBef>
              <a:defRPr sz="1200">
                <a:latin typeface="Times New Roman" pitchFamily="18" charset="0"/>
              </a:defRPr>
            </a:lvl1pPr>
          </a:lstStyle>
          <a:p>
            <a:pPr>
              <a:defRPr/>
            </a:pPr>
            <a:endParaRPr lang="en-US"/>
          </a:p>
        </p:txBody>
      </p:sp>
      <p:sp>
        <p:nvSpPr>
          <p:cNvPr id="839687" name="Rectangle 7"/>
          <p:cNvSpPr>
            <a:spLocks noGrp="1" noChangeArrowheads="1"/>
          </p:cNvSpPr>
          <p:nvPr>
            <p:ph type="sldNum" sz="quarter" idx="5"/>
          </p:nvPr>
        </p:nvSpPr>
        <p:spPr bwMode="auto">
          <a:xfrm>
            <a:off x="3937000" y="8820150"/>
            <a:ext cx="3009900" cy="463550"/>
          </a:xfrm>
          <a:prstGeom prst="rect">
            <a:avLst/>
          </a:prstGeom>
          <a:noFill/>
          <a:ln w="9525">
            <a:noFill/>
            <a:miter lim="800000"/>
            <a:headEnd/>
            <a:tailEnd/>
          </a:ln>
          <a:effectLst/>
        </p:spPr>
        <p:txBody>
          <a:bodyPr vert="horz" wrap="square" lIns="92737" tIns="46369" rIns="92737" bIns="46369" numCol="1" anchor="b" anchorCtr="0" compatLnSpc="1">
            <a:prstTxWarp prst="textNoShape">
              <a:avLst/>
            </a:prstTxWarp>
          </a:bodyPr>
          <a:lstStyle>
            <a:lvl1pPr algn="r" defTabSz="927100">
              <a:spcBef>
                <a:spcPct val="0"/>
              </a:spcBef>
              <a:defRPr sz="1200">
                <a:latin typeface="Times New Roman" pitchFamily="18" charset="0"/>
                <a:cs typeface="Times New Roman" pitchFamily="18" charset="0"/>
              </a:defRPr>
            </a:lvl1pPr>
          </a:lstStyle>
          <a:p>
            <a:pPr>
              <a:defRPr/>
            </a:pPr>
            <a:fld id="{D7653FC5-77F6-4D50-9337-F5BFD29908C6}" type="slidenum">
              <a:rPr lang="ar-SA"/>
              <a:pPr>
                <a:defRPr/>
              </a:pPr>
              <a:t>‹N°›</a:t>
            </a:fld>
            <a:endParaRPr lang="en-US"/>
          </a:p>
        </p:txBody>
      </p:sp>
    </p:spTree>
    <p:extLst>
      <p:ext uri="{BB962C8B-B14F-4D97-AF65-F5344CB8AC3E}">
        <p14:creationId xmlns:p14="http://schemas.microsoft.com/office/powerpoint/2010/main" val="18565716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D7653FC5-77F6-4D50-9337-F5BFD29908C6}" type="slidenum">
              <a:rPr lang="ar-SA" smtClean="0"/>
              <a:pPr>
                <a:defRPr/>
              </a:pPr>
              <a:t>1</a:t>
            </a:fld>
            <a:endParaRPr lang="en-US"/>
          </a:p>
        </p:txBody>
      </p:sp>
    </p:spTree>
    <p:extLst>
      <p:ext uri="{BB962C8B-B14F-4D97-AF65-F5344CB8AC3E}">
        <p14:creationId xmlns:p14="http://schemas.microsoft.com/office/powerpoint/2010/main" val="2424378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7"/>
          <p:cNvSpPr>
            <a:spLocks noGrp="1" noChangeArrowheads="1"/>
          </p:cNvSpPr>
          <p:nvPr>
            <p:ph type="sldNum" sz="quarter" idx="5"/>
          </p:nvPr>
        </p:nvSpPr>
        <p:spPr>
          <a:noFill/>
        </p:spPr>
        <p:txBody>
          <a:bodyPr/>
          <a:lstStyle/>
          <a:p>
            <a:fld id="{F0ED7CCD-6B0E-4D48-B598-6B4D2D999E64}" type="slidenum">
              <a:rPr lang="ar-SA" smtClean="0"/>
              <a:pPr/>
              <a:t>20</a:t>
            </a:fld>
            <a:endParaRPr lang="en-US"/>
          </a:p>
        </p:txBody>
      </p:sp>
      <p:sp>
        <p:nvSpPr>
          <p:cNvPr id="416771" name="Rectangle 2"/>
          <p:cNvSpPr>
            <a:spLocks noGrp="1" noRot="1" noChangeAspect="1" noChangeArrowheads="1" noTextEdit="1"/>
          </p:cNvSpPr>
          <p:nvPr>
            <p:ph type="sldImg"/>
          </p:nvPr>
        </p:nvSpPr>
        <p:spPr>
          <a:ln/>
        </p:spPr>
      </p:sp>
      <p:sp>
        <p:nvSpPr>
          <p:cNvPr id="416772"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15279082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7"/>
          <p:cNvSpPr txBox="1">
            <a:spLocks noGrp="1" noChangeArrowheads="1"/>
          </p:cNvSpPr>
          <p:nvPr/>
        </p:nvSpPr>
        <p:spPr bwMode="auto">
          <a:xfrm>
            <a:off x="3937000" y="8820150"/>
            <a:ext cx="3009900" cy="463550"/>
          </a:xfrm>
          <a:prstGeom prst="rect">
            <a:avLst/>
          </a:prstGeom>
          <a:noFill/>
          <a:ln w="9525">
            <a:noFill/>
            <a:miter lim="800000"/>
            <a:headEnd/>
            <a:tailEnd/>
          </a:ln>
        </p:spPr>
        <p:txBody>
          <a:bodyPr lIns="92737" tIns="46369" rIns="92737" bIns="46369" anchor="b"/>
          <a:lstStyle/>
          <a:p>
            <a:pPr algn="r" defTabSz="927100">
              <a:spcBef>
                <a:spcPct val="0"/>
              </a:spcBef>
            </a:pPr>
            <a:fld id="{DCF75719-0FB4-4B31-8BD8-F6CF11E4BD24}" type="slidenum">
              <a:rPr lang="ar-SA" sz="1200">
                <a:latin typeface="Times New Roman" pitchFamily="18" charset="0"/>
                <a:cs typeface="Times New Roman" pitchFamily="18" charset="0"/>
              </a:rPr>
              <a:pPr algn="r" defTabSz="927100">
                <a:spcBef>
                  <a:spcPct val="0"/>
                </a:spcBef>
              </a:pPr>
              <a:t>144</a:t>
            </a:fld>
            <a:endParaRPr lang="en-US" sz="1200">
              <a:latin typeface="Times New Roman" pitchFamily="18" charset="0"/>
              <a:cs typeface="Times New Roman" pitchFamily="18" charset="0"/>
            </a:endParaRPr>
          </a:p>
        </p:txBody>
      </p:sp>
      <p:sp>
        <p:nvSpPr>
          <p:cNvPr id="724995" name="Rectangle 2"/>
          <p:cNvSpPr>
            <a:spLocks noGrp="1" noRot="1" noChangeAspect="1" noChangeArrowheads="1" noTextEdit="1"/>
          </p:cNvSpPr>
          <p:nvPr>
            <p:ph type="sldImg"/>
          </p:nvPr>
        </p:nvSpPr>
        <p:spPr>
          <a:ln/>
        </p:spPr>
      </p:sp>
      <p:sp>
        <p:nvSpPr>
          <p:cNvPr id="724996"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2525627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7"/>
          <p:cNvSpPr>
            <a:spLocks noGrp="1" noChangeArrowheads="1"/>
          </p:cNvSpPr>
          <p:nvPr>
            <p:ph type="sldNum" sz="quarter" idx="5"/>
          </p:nvPr>
        </p:nvSpPr>
        <p:spPr>
          <a:noFill/>
        </p:spPr>
        <p:txBody>
          <a:bodyPr/>
          <a:lstStyle/>
          <a:p>
            <a:fld id="{D6E9422A-5888-4FCD-A551-228684F7FF72}" type="slidenum">
              <a:rPr lang="ar-SA" smtClean="0"/>
              <a:pPr/>
              <a:t>145</a:t>
            </a:fld>
            <a:endParaRPr lang="en-US"/>
          </a:p>
        </p:txBody>
      </p:sp>
      <p:sp>
        <p:nvSpPr>
          <p:cNvPr id="550915" name="Rectangle 2"/>
          <p:cNvSpPr>
            <a:spLocks noGrp="1" noRot="1" noChangeAspect="1" noChangeArrowheads="1" noTextEdit="1"/>
          </p:cNvSpPr>
          <p:nvPr>
            <p:ph type="sldImg"/>
          </p:nvPr>
        </p:nvSpPr>
        <p:spPr>
          <a:ln/>
        </p:spPr>
      </p:sp>
      <p:sp>
        <p:nvSpPr>
          <p:cNvPr id="550916"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243046710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7"/>
          <p:cNvSpPr>
            <a:spLocks noGrp="1" noChangeArrowheads="1"/>
          </p:cNvSpPr>
          <p:nvPr>
            <p:ph type="sldNum" sz="quarter" idx="5"/>
          </p:nvPr>
        </p:nvSpPr>
        <p:spPr>
          <a:noFill/>
        </p:spPr>
        <p:txBody>
          <a:bodyPr/>
          <a:lstStyle/>
          <a:p>
            <a:fld id="{9B38A3C4-37C5-4CA5-BCE5-7EB8A3678BEC}" type="slidenum">
              <a:rPr lang="ar-SA" smtClean="0"/>
              <a:pPr/>
              <a:t>146</a:t>
            </a:fld>
            <a:endParaRPr lang="en-US"/>
          </a:p>
        </p:txBody>
      </p:sp>
      <p:sp>
        <p:nvSpPr>
          <p:cNvPr id="551939" name="Rectangle 2"/>
          <p:cNvSpPr>
            <a:spLocks noGrp="1" noRot="1" noChangeAspect="1" noChangeArrowheads="1" noTextEdit="1"/>
          </p:cNvSpPr>
          <p:nvPr>
            <p:ph type="sldImg"/>
          </p:nvPr>
        </p:nvSpPr>
        <p:spPr>
          <a:ln/>
        </p:spPr>
      </p:sp>
      <p:sp>
        <p:nvSpPr>
          <p:cNvPr id="551940"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34600168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7"/>
          <p:cNvSpPr>
            <a:spLocks noGrp="1" noChangeArrowheads="1"/>
          </p:cNvSpPr>
          <p:nvPr>
            <p:ph type="sldNum" sz="quarter" idx="5"/>
          </p:nvPr>
        </p:nvSpPr>
        <p:spPr>
          <a:noFill/>
        </p:spPr>
        <p:txBody>
          <a:bodyPr/>
          <a:lstStyle/>
          <a:p>
            <a:fld id="{7A1EFBD9-2DC2-41CA-A17F-B681A70000D8}" type="slidenum">
              <a:rPr lang="ar-SA" smtClean="0"/>
              <a:pPr/>
              <a:t>147</a:t>
            </a:fld>
            <a:endParaRPr lang="en-US"/>
          </a:p>
        </p:txBody>
      </p:sp>
      <p:sp>
        <p:nvSpPr>
          <p:cNvPr id="552963" name="Rectangle 2"/>
          <p:cNvSpPr>
            <a:spLocks noGrp="1" noRot="1" noChangeAspect="1" noChangeArrowheads="1" noTextEdit="1"/>
          </p:cNvSpPr>
          <p:nvPr>
            <p:ph type="sldImg"/>
          </p:nvPr>
        </p:nvSpPr>
        <p:spPr>
          <a:ln/>
        </p:spPr>
      </p:sp>
      <p:sp>
        <p:nvSpPr>
          <p:cNvPr id="552964"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273863529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7"/>
          <p:cNvSpPr>
            <a:spLocks noGrp="1" noChangeArrowheads="1"/>
          </p:cNvSpPr>
          <p:nvPr>
            <p:ph type="sldNum" sz="quarter" idx="5"/>
          </p:nvPr>
        </p:nvSpPr>
        <p:spPr>
          <a:noFill/>
        </p:spPr>
        <p:txBody>
          <a:bodyPr/>
          <a:lstStyle/>
          <a:p>
            <a:fld id="{BA38242B-6B98-4F65-967A-7C97356E828C}" type="slidenum">
              <a:rPr lang="ar-SA" smtClean="0"/>
              <a:pPr/>
              <a:t>150</a:t>
            </a:fld>
            <a:endParaRPr lang="en-US"/>
          </a:p>
        </p:txBody>
      </p:sp>
      <p:sp>
        <p:nvSpPr>
          <p:cNvPr id="553987" name="Rectangle 2"/>
          <p:cNvSpPr>
            <a:spLocks noGrp="1" noRot="1" noChangeAspect="1" noChangeArrowheads="1" noTextEdit="1"/>
          </p:cNvSpPr>
          <p:nvPr>
            <p:ph type="sldImg"/>
          </p:nvPr>
        </p:nvSpPr>
        <p:spPr>
          <a:ln/>
        </p:spPr>
      </p:sp>
      <p:sp>
        <p:nvSpPr>
          <p:cNvPr id="553988"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55878627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7"/>
          <p:cNvSpPr>
            <a:spLocks noGrp="1" noChangeArrowheads="1"/>
          </p:cNvSpPr>
          <p:nvPr>
            <p:ph type="sldNum" sz="quarter" idx="5"/>
          </p:nvPr>
        </p:nvSpPr>
        <p:spPr>
          <a:noFill/>
        </p:spPr>
        <p:txBody>
          <a:bodyPr/>
          <a:lstStyle/>
          <a:p>
            <a:fld id="{8E2A7E6A-05BC-4F25-866E-FB7EF4D1A63F}" type="slidenum">
              <a:rPr lang="ar-SA" smtClean="0"/>
              <a:pPr/>
              <a:t>151</a:t>
            </a:fld>
            <a:endParaRPr lang="en-US"/>
          </a:p>
        </p:txBody>
      </p:sp>
      <p:sp>
        <p:nvSpPr>
          <p:cNvPr id="555011" name="Rectangle 2"/>
          <p:cNvSpPr>
            <a:spLocks noGrp="1" noRot="1" noChangeAspect="1" noChangeArrowheads="1" noTextEdit="1"/>
          </p:cNvSpPr>
          <p:nvPr>
            <p:ph type="sldImg"/>
          </p:nvPr>
        </p:nvSpPr>
        <p:spPr>
          <a:ln/>
        </p:spPr>
      </p:sp>
      <p:sp>
        <p:nvSpPr>
          <p:cNvPr id="555012"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5152263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7"/>
          <p:cNvSpPr>
            <a:spLocks noGrp="1" noChangeArrowheads="1"/>
          </p:cNvSpPr>
          <p:nvPr>
            <p:ph type="sldNum" sz="quarter" idx="5"/>
          </p:nvPr>
        </p:nvSpPr>
        <p:spPr>
          <a:noFill/>
        </p:spPr>
        <p:txBody>
          <a:bodyPr/>
          <a:lstStyle/>
          <a:p>
            <a:fld id="{CF6A494B-BF0C-4738-ACCC-167502D5F6DA}" type="slidenum">
              <a:rPr lang="ar-SA" smtClean="0"/>
              <a:pPr/>
              <a:t>152</a:t>
            </a:fld>
            <a:endParaRPr lang="en-US"/>
          </a:p>
        </p:txBody>
      </p:sp>
      <p:sp>
        <p:nvSpPr>
          <p:cNvPr id="556035" name="Rectangle 2"/>
          <p:cNvSpPr>
            <a:spLocks noGrp="1" noRot="1" noChangeAspect="1" noChangeArrowheads="1" noTextEdit="1"/>
          </p:cNvSpPr>
          <p:nvPr>
            <p:ph type="sldImg"/>
          </p:nvPr>
        </p:nvSpPr>
        <p:spPr>
          <a:ln/>
        </p:spPr>
      </p:sp>
      <p:sp>
        <p:nvSpPr>
          <p:cNvPr id="556036"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240221736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7"/>
          <p:cNvSpPr>
            <a:spLocks noGrp="1" noChangeArrowheads="1"/>
          </p:cNvSpPr>
          <p:nvPr>
            <p:ph type="sldNum" sz="quarter" idx="5"/>
          </p:nvPr>
        </p:nvSpPr>
        <p:spPr>
          <a:noFill/>
        </p:spPr>
        <p:txBody>
          <a:bodyPr/>
          <a:lstStyle/>
          <a:p>
            <a:fld id="{818FD080-7685-4D9C-9426-4578F68CEBD1}" type="slidenum">
              <a:rPr lang="ar-SA" smtClean="0"/>
              <a:pPr/>
              <a:t>153</a:t>
            </a:fld>
            <a:endParaRPr lang="en-US"/>
          </a:p>
        </p:txBody>
      </p:sp>
      <p:sp>
        <p:nvSpPr>
          <p:cNvPr id="557059" name="Rectangle 2"/>
          <p:cNvSpPr>
            <a:spLocks noGrp="1" noRot="1" noChangeAspect="1" noChangeArrowheads="1" noTextEdit="1"/>
          </p:cNvSpPr>
          <p:nvPr>
            <p:ph type="sldImg"/>
          </p:nvPr>
        </p:nvSpPr>
        <p:spPr>
          <a:ln/>
        </p:spPr>
      </p:sp>
      <p:sp>
        <p:nvSpPr>
          <p:cNvPr id="557060"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22256743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7"/>
          <p:cNvSpPr>
            <a:spLocks noGrp="1" noChangeArrowheads="1"/>
          </p:cNvSpPr>
          <p:nvPr>
            <p:ph type="sldNum" sz="quarter" idx="5"/>
          </p:nvPr>
        </p:nvSpPr>
        <p:spPr>
          <a:noFill/>
        </p:spPr>
        <p:txBody>
          <a:bodyPr/>
          <a:lstStyle/>
          <a:p>
            <a:fld id="{9E6AF7FE-D964-4360-8D58-DABB9377FED0}" type="slidenum">
              <a:rPr lang="ar-SA" smtClean="0"/>
              <a:pPr/>
              <a:t>154</a:t>
            </a:fld>
            <a:endParaRPr lang="en-US"/>
          </a:p>
        </p:txBody>
      </p:sp>
      <p:sp>
        <p:nvSpPr>
          <p:cNvPr id="558083" name="Rectangle 2"/>
          <p:cNvSpPr>
            <a:spLocks noGrp="1" noRot="1" noChangeAspect="1" noChangeArrowheads="1" noTextEdit="1"/>
          </p:cNvSpPr>
          <p:nvPr>
            <p:ph type="sldImg"/>
          </p:nvPr>
        </p:nvSpPr>
        <p:spPr>
          <a:ln/>
        </p:spPr>
      </p:sp>
      <p:sp>
        <p:nvSpPr>
          <p:cNvPr id="558084"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219809971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7"/>
          <p:cNvSpPr>
            <a:spLocks noGrp="1" noChangeArrowheads="1"/>
          </p:cNvSpPr>
          <p:nvPr>
            <p:ph type="sldNum" sz="quarter" idx="5"/>
          </p:nvPr>
        </p:nvSpPr>
        <p:spPr>
          <a:noFill/>
        </p:spPr>
        <p:txBody>
          <a:bodyPr/>
          <a:lstStyle/>
          <a:p>
            <a:fld id="{158A2D84-5426-478C-98CD-EE75CAE73E63}" type="slidenum">
              <a:rPr lang="ar-SA" smtClean="0"/>
              <a:pPr/>
              <a:t>155</a:t>
            </a:fld>
            <a:endParaRPr lang="en-US"/>
          </a:p>
        </p:txBody>
      </p:sp>
      <p:sp>
        <p:nvSpPr>
          <p:cNvPr id="559107" name="Rectangle 2"/>
          <p:cNvSpPr>
            <a:spLocks noGrp="1" noRot="1" noChangeAspect="1" noChangeArrowheads="1" noTextEdit="1"/>
          </p:cNvSpPr>
          <p:nvPr>
            <p:ph type="sldImg"/>
          </p:nvPr>
        </p:nvSpPr>
        <p:spPr>
          <a:ln/>
        </p:spPr>
      </p:sp>
      <p:sp>
        <p:nvSpPr>
          <p:cNvPr id="559108"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285273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7"/>
          <p:cNvSpPr>
            <a:spLocks noGrp="1" noChangeArrowheads="1"/>
          </p:cNvSpPr>
          <p:nvPr>
            <p:ph type="sldNum" sz="quarter" idx="5"/>
          </p:nvPr>
        </p:nvSpPr>
        <p:spPr>
          <a:noFill/>
        </p:spPr>
        <p:txBody>
          <a:bodyPr/>
          <a:lstStyle/>
          <a:p>
            <a:fld id="{68BD73E5-E696-46C5-B49B-02C1E7356394}" type="slidenum">
              <a:rPr lang="ar-SA" smtClean="0"/>
              <a:pPr/>
              <a:t>21</a:t>
            </a:fld>
            <a:endParaRPr lang="en-US"/>
          </a:p>
        </p:txBody>
      </p:sp>
      <p:sp>
        <p:nvSpPr>
          <p:cNvPr id="417795" name="Rectangle 2"/>
          <p:cNvSpPr>
            <a:spLocks noGrp="1" noRot="1" noChangeAspect="1" noChangeArrowheads="1" noTextEdit="1"/>
          </p:cNvSpPr>
          <p:nvPr>
            <p:ph type="sldImg"/>
          </p:nvPr>
        </p:nvSpPr>
        <p:spPr>
          <a:ln/>
        </p:spPr>
      </p:sp>
      <p:sp>
        <p:nvSpPr>
          <p:cNvPr id="417796"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81508822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7"/>
          <p:cNvSpPr>
            <a:spLocks noGrp="1" noChangeArrowheads="1"/>
          </p:cNvSpPr>
          <p:nvPr>
            <p:ph type="sldNum" sz="quarter" idx="5"/>
          </p:nvPr>
        </p:nvSpPr>
        <p:spPr>
          <a:noFill/>
        </p:spPr>
        <p:txBody>
          <a:bodyPr/>
          <a:lstStyle/>
          <a:p>
            <a:fld id="{77057E16-8E1B-41A7-92BE-7F725E7C07DB}" type="slidenum">
              <a:rPr lang="ar-SA" smtClean="0"/>
              <a:pPr/>
              <a:t>156</a:t>
            </a:fld>
            <a:endParaRPr lang="en-US"/>
          </a:p>
        </p:txBody>
      </p:sp>
      <p:sp>
        <p:nvSpPr>
          <p:cNvPr id="560131" name="Rectangle 2"/>
          <p:cNvSpPr>
            <a:spLocks noGrp="1" noRot="1" noChangeAspect="1" noChangeArrowheads="1" noTextEdit="1"/>
          </p:cNvSpPr>
          <p:nvPr>
            <p:ph type="sldImg"/>
          </p:nvPr>
        </p:nvSpPr>
        <p:spPr>
          <a:ln/>
        </p:spPr>
      </p:sp>
      <p:sp>
        <p:nvSpPr>
          <p:cNvPr id="560132"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288667091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7"/>
          <p:cNvSpPr>
            <a:spLocks noGrp="1" noChangeArrowheads="1"/>
          </p:cNvSpPr>
          <p:nvPr>
            <p:ph type="sldNum" sz="quarter" idx="5"/>
          </p:nvPr>
        </p:nvSpPr>
        <p:spPr>
          <a:noFill/>
        </p:spPr>
        <p:txBody>
          <a:bodyPr/>
          <a:lstStyle/>
          <a:p>
            <a:fld id="{F6B614A2-FDE5-4173-8F51-E4ADCBB8AF92}" type="slidenum">
              <a:rPr lang="ar-SA" smtClean="0"/>
              <a:pPr/>
              <a:t>157</a:t>
            </a:fld>
            <a:endParaRPr lang="en-US"/>
          </a:p>
        </p:txBody>
      </p:sp>
      <p:sp>
        <p:nvSpPr>
          <p:cNvPr id="561155" name="Rectangle 2"/>
          <p:cNvSpPr>
            <a:spLocks noGrp="1" noRot="1" noChangeAspect="1" noChangeArrowheads="1" noTextEdit="1"/>
          </p:cNvSpPr>
          <p:nvPr>
            <p:ph type="sldImg"/>
          </p:nvPr>
        </p:nvSpPr>
        <p:spPr>
          <a:ln/>
        </p:spPr>
      </p:sp>
      <p:sp>
        <p:nvSpPr>
          <p:cNvPr id="561156"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93534491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D7653FC5-77F6-4D50-9337-F5BFD29908C6}" type="slidenum">
              <a:rPr lang="ar-SA" smtClean="0"/>
              <a:pPr>
                <a:defRPr/>
              </a:pPr>
              <a:t>158</a:t>
            </a:fld>
            <a:endParaRPr lang="en-US"/>
          </a:p>
        </p:txBody>
      </p:sp>
    </p:spTree>
    <p:extLst>
      <p:ext uri="{BB962C8B-B14F-4D97-AF65-F5344CB8AC3E}">
        <p14:creationId xmlns:p14="http://schemas.microsoft.com/office/powerpoint/2010/main" val="196872842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7"/>
          <p:cNvSpPr>
            <a:spLocks noGrp="1" noChangeArrowheads="1"/>
          </p:cNvSpPr>
          <p:nvPr>
            <p:ph type="sldNum" sz="quarter" idx="5"/>
          </p:nvPr>
        </p:nvSpPr>
        <p:spPr>
          <a:noFill/>
        </p:spPr>
        <p:txBody>
          <a:bodyPr/>
          <a:lstStyle/>
          <a:p>
            <a:fld id="{90F27EDF-E1A8-48DE-A0DD-2C0F4DCB250A}" type="slidenum">
              <a:rPr lang="ar-SA" smtClean="0"/>
              <a:pPr/>
              <a:t>165</a:t>
            </a:fld>
            <a:endParaRPr lang="en-US"/>
          </a:p>
        </p:txBody>
      </p:sp>
      <p:sp>
        <p:nvSpPr>
          <p:cNvPr id="569347" name="Rectangle 2"/>
          <p:cNvSpPr>
            <a:spLocks noGrp="1" noRot="1" noChangeAspect="1" noChangeArrowheads="1" noTextEdit="1"/>
          </p:cNvSpPr>
          <p:nvPr>
            <p:ph type="sldImg"/>
          </p:nvPr>
        </p:nvSpPr>
        <p:spPr>
          <a:ln/>
        </p:spPr>
      </p:sp>
      <p:sp>
        <p:nvSpPr>
          <p:cNvPr id="569348"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7234878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7"/>
          <p:cNvSpPr>
            <a:spLocks noGrp="1" noChangeArrowheads="1"/>
          </p:cNvSpPr>
          <p:nvPr>
            <p:ph type="sldNum" sz="quarter" idx="5"/>
          </p:nvPr>
        </p:nvSpPr>
        <p:spPr>
          <a:noFill/>
        </p:spPr>
        <p:txBody>
          <a:bodyPr/>
          <a:lstStyle/>
          <a:p>
            <a:fld id="{938490D0-6725-423B-BC75-1BF47496F66E}" type="slidenum">
              <a:rPr lang="ar-SA" smtClean="0"/>
              <a:pPr/>
              <a:t>166</a:t>
            </a:fld>
            <a:endParaRPr lang="en-US"/>
          </a:p>
        </p:txBody>
      </p:sp>
      <p:sp>
        <p:nvSpPr>
          <p:cNvPr id="577539" name="Rectangle 2"/>
          <p:cNvSpPr>
            <a:spLocks noGrp="1" noRot="1" noChangeAspect="1" noChangeArrowheads="1" noTextEdit="1"/>
          </p:cNvSpPr>
          <p:nvPr>
            <p:ph type="sldImg"/>
          </p:nvPr>
        </p:nvSpPr>
        <p:spPr>
          <a:ln/>
        </p:spPr>
      </p:sp>
      <p:sp>
        <p:nvSpPr>
          <p:cNvPr id="577540"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345299085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7"/>
          <p:cNvSpPr>
            <a:spLocks noGrp="1" noChangeArrowheads="1"/>
          </p:cNvSpPr>
          <p:nvPr>
            <p:ph type="sldNum" sz="quarter" idx="5"/>
          </p:nvPr>
        </p:nvSpPr>
        <p:spPr>
          <a:noFill/>
        </p:spPr>
        <p:txBody>
          <a:bodyPr/>
          <a:lstStyle/>
          <a:p>
            <a:fld id="{E04ED099-BC80-4A80-949D-8C048885B629}" type="slidenum">
              <a:rPr lang="ar-SA" smtClean="0"/>
              <a:pPr/>
              <a:t>167</a:t>
            </a:fld>
            <a:endParaRPr lang="en-US"/>
          </a:p>
        </p:txBody>
      </p:sp>
      <p:sp>
        <p:nvSpPr>
          <p:cNvPr id="637955" name="Rectangle 2"/>
          <p:cNvSpPr>
            <a:spLocks noGrp="1" noRot="1" noChangeAspect="1" noChangeArrowheads="1" noTextEdit="1"/>
          </p:cNvSpPr>
          <p:nvPr>
            <p:ph type="sldImg"/>
          </p:nvPr>
        </p:nvSpPr>
        <p:spPr>
          <a:ln/>
        </p:spPr>
      </p:sp>
      <p:sp>
        <p:nvSpPr>
          <p:cNvPr id="637956"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19165811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7"/>
          <p:cNvSpPr>
            <a:spLocks noGrp="1" noChangeArrowheads="1"/>
          </p:cNvSpPr>
          <p:nvPr>
            <p:ph type="sldNum" sz="quarter" idx="5"/>
          </p:nvPr>
        </p:nvSpPr>
        <p:spPr>
          <a:noFill/>
        </p:spPr>
        <p:txBody>
          <a:bodyPr/>
          <a:lstStyle/>
          <a:p>
            <a:fld id="{EE1F29B4-E7E5-4C8B-8E17-DD96E4816224}" type="slidenum">
              <a:rPr lang="ar-SA" smtClean="0"/>
              <a:pPr/>
              <a:t>169</a:t>
            </a:fld>
            <a:endParaRPr lang="en-US"/>
          </a:p>
        </p:txBody>
      </p:sp>
      <p:sp>
        <p:nvSpPr>
          <p:cNvPr id="638979" name="Rectangle 2"/>
          <p:cNvSpPr>
            <a:spLocks noGrp="1" noRot="1" noChangeAspect="1" noChangeArrowheads="1" noTextEdit="1"/>
          </p:cNvSpPr>
          <p:nvPr>
            <p:ph type="sldImg"/>
          </p:nvPr>
        </p:nvSpPr>
        <p:spPr>
          <a:ln/>
        </p:spPr>
      </p:sp>
      <p:sp>
        <p:nvSpPr>
          <p:cNvPr id="638980"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208600502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7"/>
          <p:cNvSpPr>
            <a:spLocks noGrp="1" noChangeArrowheads="1"/>
          </p:cNvSpPr>
          <p:nvPr>
            <p:ph type="sldNum" sz="quarter" idx="5"/>
          </p:nvPr>
        </p:nvSpPr>
        <p:spPr>
          <a:noFill/>
        </p:spPr>
        <p:txBody>
          <a:bodyPr/>
          <a:lstStyle/>
          <a:p>
            <a:fld id="{27547400-19EF-4C64-AED6-9A9928326D57}" type="slidenum">
              <a:rPr lang="ar-SA" smtClean="0"/>
              <a:pPr/>
              <a:t>170</a:t>
            </a:fld>
            <a:endParaRPr lang="en-US"/>
          </a:p>
        </p:txBody>
      </p:sp>
      <p:sp>
        <p:nvSpPr>
          <p:cNvPr id="640003" name="Rectangle 2"/>
          <p:cNvSpPr>
            <a:spLocks noGrp="1" noRot="1" noChangeAspect="1" noChangeArrowheads="1" noTextEdit="1"/>
          </p:cNvSpPr>
          <p:nvPr>
            <p:ph type="sldImg"/>
          </p:nvPr>
        </p:nvSpPr>
        <p:spPr>
          <a:ln/>
        </p:spPr>
      </p:sp>
      <p:sp>
        <p:nvSpPr>
          <p:cNvPr id="640004"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291220315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7"/>
          <p:cNvSpPr>
            <a:spLocks noGrp="1" noChangeArrowheads="1"/>
          </p:cNvSpPr>
          <p:nvPr>
            <p:ph type="sldNum" sz="quarter" idx="5"/>
          </p:nvPr>
        </p:nvSpPr>
        <p:spPr>
          <a:noFill/>
        </p:spPr>
        <p:txBody>
          <a:bodyPr/>
          <a:lstStyle/>
          <a:p>
            <a:fld id="{B023A1FB-8969-4624-8382-0FFA06A6E280}" type="slidenum">
              <a:rPr lang="ar-SA" smtClean="0"/>
              <a:pPr/>
              <a:t>171</a:t>
            </a:fld>
            <a:endParaRPr lang="en-US"/>
          </a:p>
        </p:txBody>
      </p:sp>
      <p:sp>
        <p:nvSpPr>
          <p:cNvPr id="641027" name="Rectangle 2"/>
          <p:cNvSpPr>
            <a:spLocks noGrp="1" noRot="1" noChangeAspect="1" noChangeArrowheads="1" noTextEdit="1"/>
          </p:cNvSpPr>
          <p:nvPr>
            <p:ph type="sldImg"/>
          </p:nvPr>
        </p:nvSpPr>
        <p:spPr>
          <a:ln/>
        </p:spPr>
      </p:sp>
      <p:sp>
        <p:nvSpPr>
          <p:cNvPr id="641028"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69179044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7"/>
          <p:cNvSpPr>
            <a:spLocks noGrp="1" noChangeArrowheads="1"/>
          </p:cNvSpPr>
          <p:nvPr>
            <p:ph type="sldNum" sz="quarter" idx="5"/>
          </p:nvPr>
        </p:nvSpPr>
        <p:spPr>
          <a:noFill/>
        </p:spPr>
        <p:txBody>
          <a:bodyPr/>
          <a:lstStyle/>
          <a:p>
            <a:fld id="{B05E93A9-478D-44E4-A36E-AD8B6BDB896B}" type="slidenum">
              <a:rPr lang="ar-SA" smtClean="0"/>
              <a:pPr/>
              <a:t>172</a:t>
            </a:fld>
            <a:endParaRPr lang="en-US"/>
          </a:p>
        </p:txBody>
      </p:sp>
      <p:sp>
        <p:nvSpPr>
          <p:cNvPr id="645123" name="Rectangle 2"/>
          <p:cNvSpPr>
            <a:spLocks noGrp="1" noRot="1" noChangeAspect="1" noChangeArrowheads="1" noTextEdit="1"/>
          </p:cNvSpPr>
          <p:nvPr>
            <p:ph type="sldImg"/>
          </p:nvPr>
        </p:nvSpPr>
        <p:spPr>
          <a:ln/>
        </p:spPr>
      </p:sp>
      <p:sp>
        <p:nvSpPr>
          <p:cNvPr id="645124"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082947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7"/>
          <p:cNvSpPr>
            <a:spLocks noGrp="1" noChangeArrowheads="1"/>
          </p:cNvSpPr>
          <p:nvPr>
            <p:ph type="sldNum" sz="quarter" idx="5"/>
          </p:nvPr>
        </p:nvSpPr>
        <p:spPr>
          <a:noFill/>
        </p:spPr>
        <p:txBody>
          <a:bodyPr/>
          <a:lstStyle/>
          <a:p>
            <a:fld id="{FE721B13-0A39-4D90-98A5-5156A99A4BA9}" type="slidenum">
              <a:rPr lang="ar-SA" smtClean="0"/>
              <a:pPr/>
              <a:t>22</a:t>
            </a:fld>
            <a:endParaRPr lang="en-US"/>
          </a:p>
        </p:txBody>
      </p:sp>
      <p:sp>
        <p:nvSpPr>
          <p:cNvPr id="418819" name="Rectangle 2"/>
          <p:cNvSpPr>
            <a:spLocks noGrp="1" noRot="1" noChangeAspect="1" noChangeArrowheads="1" noTextEdit="1"/>
          </p:cNvSpPr>
          <p:nvPr>
            <p:ph type="sldImg"/>
          </p:nvPr>
        </p:nvSpPr>
        <p:spPr>
          <a:ln/>
        </p:spPr>
      </p:sp>
      <p:sp>
        <p:nvSpPr>
          <p:cNvPr id="418820"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05069478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7"/>
          <p:cNvSpPr>
            <a:spLocks noGrp="1" noChangeArrowheads="1"/>
          </p:cNvSpPr>
          <p:nvPr>
            <p:ph type="sldNum" sz="quarter" idx="5"/>
          </p:nvPr>
        </p:nvSpPr>
        <p:spPr>
          <a:noFill/>
        </p:spPr>
        <p:txBody>
          <a:bodyPr/>
          <a:lstStyle/>
          <a:p>
            <a:fld id="{353ED6E3-081A-4799-9668-69010567DD4B}" type="slidenum">
              <a:rPr lang="ar-SA" smtClean="0"/>
              <a:pPr/>
              <a:t>173</a:t>
            </a:fld>
            <a:endParaRPr lang="en-US"/>
          </a:p>
        </p:txBody>
      </p:sp>
      <p:sp>
        <p:nvSpPr>
          <p:cNvPr id="662531" name="Rectangle 2"/>
          <p:cNvSpPr>
            <a:spLocks noGrp="1" noRot="1" noChangeAspect="1" noChangeArrowheads="1" noTextEdit="1"/>
          </p:cNvSpPr>
          <p:nvPr>
            <p:ph type="sldImg"/>
          </p:nvPr>
        </p:nvSpPr>
        <p:spPr>
          <a:ln/>
        </p:spPr>
      </p:sp>
      <p:sp>
        <p:nvSpPr>
          <p:cNvPr id="662532"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241037746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7"/>
          <p:cNvSpPr>
            <a:spLocks noGrp="1" noChangeArrowheads="1"/>
          </p:cNvSpPr>
          <p:nvPr>
            <p:ph type="sldNum" sz="quarter" idx="5"/>
          </p:nvPr>
        </p:nvSpPr>
        <p:spPr>
          <a:noFill/>
        </p:spPr>
        <p:txBody>
          <a:bodyPr/>
          <a:lstStyle/>
          <a:p>
            <a:fld id="{E2935001-F192-44B7-9C75-E00C904B1E24}" type="slidenum">
              <a:rPr lang="ar-SA" smtClean="0"/>
              <a:pPr/>
              <a:t>180</a:t>
            </a:fld>
            <a:endParaRPr lang="en-US"/>
          </a:p>
        </p:txBody>
      </p:sp>
      <p:sp>
        <p:nvSpPr>
          <p:cNvPr id="672771" name="Rectangle 2"/>
          <p:cNvSpPr>
            <a:spLocks noGrp="1" noRot="1" noChangeAspect="1" noChangeArrowheads="1" noTextEdit="1"/>
          </p:cNvSpPr>
          <p:nvPr>
            <p:ph type="sldImg"/>
          </p:nvPr>
        </p:nvSpPr>
        <p:spPr>
          <a:ln/>
        </p:spPr>
      </p:sp>
      <p:sp>
        <p:nvSpPr>
          <p:cNvPr id="672772"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84974398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6898" name="Rectangle 7"/>
          <p:cNvSpPr>
            <a:spLocks noGrp="1" noChangeArrowheads="1"/>
          </p:cNvSpPr>
          <p:nvPr>
            <p:ph type="sldNum" sz="quarter" idx="5"/>
          </p:nvPr>
        </p:nvSpPr>
        <p:spPr>
          <a:noFill/>
        </p:spPr>
        <p:txBody>
          <a:bodyPr/>
          <a:lstStyle/>
          <a:p>
            <a:fld id="{CA980502-6739-407E-BC04-86BB17903FA9}" type="slidenum">
              <a:rPr lang="ar-EG"/>
              <a:pPr/>
              <a:t>181</a:t>
            </a:fld>
            <a:endParaRPr lang="en-US"/>
          </a:p>
        </p:txBody>
      </p:sp>
      <p:sp>
        <p:nvSpPr>
          <p:cNvPr id="1616899" name="Rectangle 2"/>
          <p:cNvSpPr>
            <a:spLocks noGrp="1" noRot="1" noChangeAspect="1" noChangeArrowheads="1" noTextEdit="1"/>
          </p:cNvSpPr>
          <p:nvPr>
            <p:ph type="sldImg"/>
          </p:nvPr>
        </p:nvSpPr>
        <p:spPr>
          <a:ln/>
        </p:spPr>
      </p:sp>
      <p:sp>
        <p:nvSpPr>
          <p:cNvPr id="1616900"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3051520994"/>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22" name="Rectangle 7"/>
          <p:cNvSpPr>
            <a:spLocks noGrp="1" noChangeArrowheads="1"/>
          </p:cNvSpPr>
          <p:nvPr>
            <p:ph type="sldNum" sz="quarter" idx="5"/>
          </p:nvPr>
        </p:nvSpPr>
        <p:spPr>
          <a:noFill/>
        </p:spPr>
        <p:txBody>
          <a:bodyPr/>
          <a:lstStyle/>
          <a:p>
            <a:fld id="{76769B54-D4F4-4E1F-A996-C5F051C665C6}" type="slidenum">
              <a:rPr lang="ar-EG"/>
              <a:pPr/>
              <a:t>183</a:t>
            </a:fld>
            <a:endParaRPr lang="en-US"/>
          </a:p>
        </p:txBody>
      </p:sp>
      <p:sp>
        <p:nvSpPr>
          <p:cNvPr id="1617923" name="Rectangle 2"/>
          <p:cNvSpPr>
            <a:spLocks noGrp="1" noRot="1" noChangeAspect="1" noChangeArrowheads="1" noTextEdit="1"/>
          </p:cNvSpPr>
          <p:nvPr>
            <p:ph type="sldImg"/>
          </p:nvPr>
        </p:nvSpPr>
        <p:spPr>
          <a:ln/>
        </p:spPr>
      </p:sp>
      <p:sp>
        <p:nvSpPr>
          <p:cNvPr id="1617924"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3604312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7"/>
          <p:cNvSpPr>
            <a:spLocks noGrp="1" noChangeArrowheads="1"/>
          </p:cNvSpPr>
          <p:nvPr>
            <p:ph type="sldNum" sz="quarter" idx="5"/>
          </p:nvPr>
        </p:nvSpPr>
        <p:spPr>
          <a:noFill/>
        </p:spPr>
        <p:txBody>
          <a:bodyPr/>
          <a:lstStyle/>
          <a:p>
            <a:fld id="{86A5CBEE-C0CA-4185-AF39-17E48E8414D0}" type="slidenum">
              <a:rPr lang="ar-SA" smtClean="0"/>
              <a:pPr/>
              <a:t>23</a:t>
            </a:fld>
            <a:endParaRPr lang="en-US"/>
          </a:p>
        </p:txBody>
      </p:sp>
      <p:sp>
        <p:nvSpPr>
          <p:cNvPr id="419843" name="Rectangle 2"/>
          <p:cNvSpPr>
            <a:spLocks noGrp="1" noRot="1" noChangeAspect="1" noChangeArrowheads="1" noTextEdit="1"/>
          </p:cNvSpPr>
          <p:nvPr>
            <p:ph type="sldImg"/>
          </p:nvPr>
        </p:nvSpPr>
        <p:spPr>
          <a:ln/>
        </p:spPr>
      </p:sp>
      <p:sp>
        <p:nvSpPr>
          <p:cNvPr id="419844"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4120411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7"/>
          <p:cNvSpPr>
            <a:spLocks noGrp="1" noChangeArrowheads="1"/>
          </p:cNvSpPr>
          <p:nvPr>
            <p:ph type="sldNum" sz="quarter" idx="5"/>
          </p:nvPr>
        </p:nvSpPr>
        <p:spPr>
          <a:noFill/>
        </p:spPr>
        <p:txBody>
          <a:bodyPr/>
          <a:lstStyle/>
          <a:p>
            <a:fld id="{71D5B0E5-AFCF-4C7B-A6BF-DFE490BC2461}" type="slidenum">
              <a:rPr lang="ar-SA" smtClean="0"/>
              <a:pPr/>
              <a:t>24</a:t>
            </a:fld>
            <a:endParaRPr lang="en-US"/>
          </a:p>
        </p:txBody>
      </p:sp>
      <p:sp>
        <p:nvSpPr>
          <p:cNvPr id="420867" name="Rectangle 2"/>
          <p:cNvSpPr>
            <a:spLocks noGrp="1" noRot="1" noChangeAspect="1" noChangeArrowheads="1" noTextEdit="1"/>
          </p:cNvSpPr>
          <p:nvPr>
            <p:ph type="sldImg"/>
          </p:nvPr>
        </p:nvSpPr>
        <p:spPr>
          <a:ln/>
        </p:spPr>
      </p:sp>
      <p:sp>
        <p:nvSpPr>
          <p:cNvPr id="420868"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491313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7"/>
          <p:cNvSpPr>
            <a:spLocks noGrp="1" noChangeArrowheads="1"/>
          </p:cNvSpPr>
          <p:nvPr>
            <p:ph type="sldNum" sz="quarter" idx="5"/>
          </p:nvPr>
        </p:nvSpPr>
        <p:spPr>
          <a:noFill/>
        </p:spPr>
        <p:txBody>
          <a:bodyPr/>
          <a:lstStyle/>
          <a:p>
            <a:fld id="{71726920-3848-4CEC-B17C-600F32D4545E}" type="slidenum">
              <a:rPr lang="ar-SA" smtClean="0"/>
              <a:pPr/>
              <a:t>25</a:t>
            </a:fld>
            <a:endParaRPr lang="en-US"/>
          </a:p>
        </p:txBody>
      </p:sp>
      <p:sp>
        <p:nvSpPr>
          <p:cNvPr id="421891" name="Rectangle 2"/>
          <p:cNvSpPr>
            <a:spLocks noGrp="1" noRot="1" noChangeAspect="1" noChangeArrowheads="1" noTextEdit="1"/>
          </p:cNvSpPr>
          <p:nvPr>
            <p:ph type="sldImg"/>
          </p:nvPr>
        </p:nvSpPr>
        <p:spPr>
          <a:ln/>
        </p:spPr>
      </p:sp>
      <p:sp>
        <p:nvSpPr>
          <p:cNvPr id="421892"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2409824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7"/>
          <p:cNvSpPr>
            <a:spLocks noGrp="1" noChangeArrowheads="1"/>
          </p:cNvSpPr>
          <p:nvPr>
            <p:ph type="sldNum" sz="quarter" idx="5"/>
          </p:nvPr>
        </p:nvSpPr>
        <p:spPr>
          <a:noFill/>
        </p:spPr>
        <p:txBody>
          <a:bodyPr/>
          <a:lstStyle/>
          <a:p>
            <a:fld id="{866ED992-DF2F-4366-BFC3-F48B2C4870F4}" type="slidenum">
              <a:rPr lang="ar-SA" smtClean="0"/>
              <a:pPr/>
              <a:t>26</a:t>
            </a:fld>
            <a:endParaRPr lang="en-US"/>
          </a:p>
        </p:txBody>
      </p:sp>
      <p:sp>
        <p:nvSpPr>
          <p:cNvPr id="422915" name="Rectangle 2"/>
          <p:cNvSpPr>
            <a:spLocks noGrp="1" noRot="1" noChangeAspect="1" noChangeArrowheads="1" noTextEdit="1"/>
          </p:cNvSpPr>
          <p:nvPr>
            <p:ph type="sldImg"/>
          </p:nvPr>
        </p:nvSpPr>
        <p:spPr>
          <a:ln/>
        </p:spPr>
      </p:sp>
      <p:sp>
        <p:nvSpPr>
          <p:cNvPr id="422916"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726424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7"/>
          <p:cNvSpPr txBox="1">
            <a:spLocks noGrp="1" noChangeArrowheads="1"/>
          </p:cNvSpPr>
          <p:nvPr/>
        </p:nvSpPr>
        <p:spPr bwMode="auto">
          <a:xfrm>
            <a:off x="3937000" y="8820150"/>
            <a:ext cx="3009900" cy="463550"/>
          </a:xfrm>
          <a:prstGeom prst="rect">
            <a:avLst/>
          </a:prstGeom>
          <a:noFill/>
          <a:ln w="9525">
            <a:noFill/>
            <a:miter lim="800000"/>
            <a:headEnd/>
            <a:tailEnd/>
          </a:ln>
        </p:spPr>
        <p:txBody>
          <a:bodyPr lIns="92737" tIns="46369" rIns="92737" bIns="46369" anchor="b"/>
          <a:lstStyle/>
          <a:p>
            <a:pPr algn="r" defTabSz="927100">
              <a:spcBef>
                <a:spcPct val="0"/>
              </a:spcBef>
            </a:pPr>
            <a:fld id="{251F1EB2-D691-4BAD-B2C1-0796BAA3E2B2}" type="slidenum">
              <a:rPr lang="ar-SA" sz="1200">
                <a:latin typeface="Times New Roman" pitchFamily="18" charset="0"/>
                <a:cs typeface="Times New Roman" pitchFamily="18" charset="0"/>
              </a:rPr>
              <a:pPr algn="r" defTabSz="927100">
                <a:spcBef>
                  <a:spcPct val="0"/>
                </a:spcBef>
              </a:pPr>
              <a:t>27</a:t>
            </a:fld>
            <a:endParaRPr lang="en-US" sz="1200">
              <a:latin typeface="Times New Roman" pitchFamily="18" charset="0"/>
              <a:cs typeface="Times New Roman" pitchFamily="18" charset="0"/>
            </a:endParaRPr>
          </a:p>
        </p:txBody>
      </p:sp>
      <p:sp>
        <p:nvSpPr>
          <p:cNvPr id="697347" name="Rectangle 2"/>
          <p:cNvSpPr>
            <a:spLocks noGrp="1" noRot="1" noChangeAspect="1" noChangeArrowheads="1" noTextEdit="1"/>
          </p:cNvSpPr>
          <p:nvPr>
            <p:ph type="sldImg"/>
          </p:nvPr>
        </p:nvSpPr>
        <p:spPr>
          <a:ln/>
        </p:spPr>
      </p:sp>
      <p:sp>
        <p:nvSpPr>
          <p:cNvPr id="697348"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2251587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7"/>
          <p:cNvSpPr txBox="1">
            <a:spLocks noGrp="1" noChangeArrowheads="1"/>
          </p:cNvSpPr>
          <p:nvPr/>
        </p:nvSpPr>
        <p:spPr bwMode="auto">
          <a:xfrm>
            <a:off x="3937000" y="8820150"/>
            <a:ext cx="3009900" cy="463550"/>
          </a:xfrm>
          <a:prstGeom prst="rect">
            <a:avLst/>
          </a:prstGeom>
          <a:noFill/>
          <a:ln w="9525">
            <a:noFill/>
            <a:miter lim="800000"/>
            <a:headEnd/>
            <a:tailEnd/>
          </a:ln>
        </p:spPr>
        <p:txBody>
          <a:bodyPr lIns="92737" tIns="46369" rIns="92737" bIns="46369" anchor="b"/>
          <a:lstStyle/>
          <a:p>
            <a:pPr algn="r" defTabSz="927100">
              <a:spcBef>
                <a:spcPct val="0"/>
              </a:spcBef>
            </a:pPr>
            <a:fld id="{7EB261E4-61B1-482B-8224-F206232A10F6}" type="slidenum">
              <a:rPr lang="ar-SA" sz="1200">
                <a:latin typeface="Times New Roman" pitchFamily="18" charset="0"/>
                <a:cs typeface="Times New Roman" pitchFamily="18" charset="0"/>
              </a:rPr>
              <a:pPr algn="r" defTabSz="927100">
                <a:spcBef>
                  <a:spcPct val="0"/>
                </a:spcBef>
              </a:pPr>
              <a:t>28</a:t>
            </a:fld>
            <a:endParaRPr lang="en-US" sz="1200">
              <a:latin typeface="Times New Roman" pitchFamily="18" charset="0"/>
              <a:cs typeface="Times New Roman" pitchFamily="18" charset="0"/>
            </a:endParaRPr>
          </a:p>
        </p:txBody>
      </p:sp>
      <p:sp>
        <p:nvSpPr>
          <p:cNvPr id="701443" name="Rectangle 2"/>
          <p:cNvSpPr>
            <a:spLocks noGrp="1" noRot="1" noChangeAspect="1" noChangeArrowheads="1" noTextEdit="1"/>
          </p:cNvSpPr>
          <p:nvPr>
            <p:ph type="sldImg"/>
          </p:nvPr>
        </p:nvSpPr>
        <p:spPr>
          <a:ln/>
        </p:spPr>
      </p:sp>
      <p:sp>
        <p:nvSpPr>
          <p:cNvPr id="701444"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2022655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7"/>
          <p:cNvSpPr>
            <a:spLocks noGrp="1" noChangeArrowheads="1"/>
          </p:cNvSpPr>
          <p:nvPr>
            <p:ph type="sldNum" sz="quarter" idx="5"/>
          </p:nvPr>
        </p:nvSpPr>
        <p:spPr>
          <a:noFill/>
        </p:spPr>
        <p:txBody>
          <a:bodyPr/>
          <a:lstStyle/>
          <a:p>
            <a:fld id="{6F040ED0-8FC7-424E-981E-6F9D20C3601E}" type="slidenum">
              <a:rPr lang="ar-SA" smtClean="0"/>
              <a:pPr/>
              <a:t>29</a:t>
            </a:fld>
            <a:endParaRPr lang="en-US"/>
          </a:p>
        </p:txBody>
      </p:sp>
      <p:sp>
        <p:nvSpPr>
          <p:cNvPr id="427011" name="Rectangle 2"/>
          <p:cNvSpPr>
            <a:spLocks noGrp="1" noRot="1" noChangeAspect="1" noChangeArrowheads="1" noTextEdit="1"/>
          </p:cNvSpPr>
          <p:nvPr>
            <p:ph type="sldImg"/>
          </p:nvPr>
        </p:nvSpPr>
        <p:spPr>
          <a:ln/>
        </p:spPr>
      </p:sp>
      <p:sp>
        <p:nvSpPr>
          <p:cNvPr id="427012"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4000400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7"/>
          <p:cNvSpPr>
            <a:spLocks noGrp="1" noChangeArrowheads="1"/>
          </p:cNvSpPr>
          <p:nvPr>
            <p:ph type="sldNum" sz="quarter" idx="5"/>
          </p:nvPr>
        </p:nvSpPr>
        <p:spPr>
          <a:noFill/>
        </p:spPr>
        <p:txBody>
          <a:bodyPr/>
          <a:lstStyle/>
          <a:p>
            <a:fld id="{5688A6AA-1E15-4633-B9B0-82C0A104EB05}" type="slidenum">
              <a:rPr lang="ar-SA" smtClean="0"/>
              <a:pPr/>
              <a:t>11</a:t>
            </a:fld>
            <a:endParaRPr lang="en-US"/>
          </a:p>
        </p:txBody>
      </p:sp>
      <p:sp>
        <p:nvSpPr>
          <p:cNvPr id="405507" name="Rectangle 2"/>
          <p:cNvSpPr>
            <a:spLocks noGrp="1" noRot="1" noChangeAspect="1" noChangeArrowheads="1" noTextEdit="1"/>
          </p:cNvSpPr>
          <p:nvPr>
            <p:ph type="sldImg"/>
          </p:nvPr>
        </p:nvSpPr>
        <p:spPr>
          <a:ln/>
        </p:spPr>
      </p:sp>
      <p:sp>
        <p:nvSpPr>
          <p:cNvPr id="405508"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3247408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7"/>
          <p:cNvSpPr>
            <a:spLocks noGrp="1" noChangeArrowheads="1"/>
          </p:cNvSpPr>
          <p:nvPr>
            <p:ph type="sldNum" sz="quarter" idx="5"/>
          </p:nvPr>
        </p:nvSpPr>
        <p:spPr>
          <a:noFill/>
        </p:spPr>
        <p:txBody>
          <a:bodyPr/>
          <a:lstStyle/>
          <a:p>
            <a:fld id="{30908B24-8613-47AB-A444-9633AB7A0BAF}" type="slidenum">
              <a:rPr lang="ar-SA" smtClean="0"/>
              <a:pPr/>
              <a:t>30</a:t>
            </a:fld>
            <a:endParaRPr lang="en-US"/>
          </a:p>
        </p:txBody>
      </p:sp>
      <p:sp>
        <p:nvSpPr>
          <p:cNvPr id="428035" name="Rectangle 2"/>
          <p:cNvSpPr>
            <a:spLocks noGrp="1" noRot="1" noChangeAspect="1" noChangeArrowheads="1" noTextEdit="1"/>
          </p:cNvSpPr>
          <p:nvPr>
            <p:ph type="sldImg"/>
          </p:nvPr>
        </p:nvSpPr>
        <p:spPr>
          <a:ln/>
        </p:spPr>
      </p:sp>
      <p:sp>
        <p:nvSpPr>
          <p:cNvPr id="428036"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566235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7"/>
          <p:cNvSpPr>
            <a:spLocks noGrp="1" noChangeArrowheads="1"/>
          </p:cNvSpPr>
          <p:nvPr>
            <p:ph type="sldNum" sz="quarter" idx="5"/>
          </p:nvPr>
        </p:nvSpPr>
        <p:spPr>
          <a:noFill/>
        </p:spPr>
        <p:txBody>
          <a:bodyPr/>
          <a:lstStyle/>
          <a:p>
            <a:fld id="{2A7C8B5E-6582-47EB-8C85-C49F4CD754E3}" type="slidenum">
              <a:rPr lang="ar-SA" smtClean="0"/>
              <a:pPr/>
              <a:t>31</a:t>
            </a:fld>
            <a:endParaRPr lang="en-US"/>
          </a:p>
        </p:txBody>
      </p:sp>
      <p:sp>
        <p:nvSpPr>
          <p:cNvPr id="429059" name="Rectangle 2"/>
          <p:cNvSpPr>
            <a:spLocks noGrp="1" noRot="1" noChangeAspect="1" noChangeArrowheads="1" noTextEdit="1"/>
          </p:cNvSpPr>
          <p:nvPr>
            <p:ph type="sldImg"/>
          </p:nvPr>
        </p:nvSpPr>
        <p:spPr>
          <a:ln/>
        </p:spPr>
      </p:sp>
      <p:sp>
        <p:nvSpPr>
          <p:cNvPr id="429060"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8062448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7"/>
          <p:cNvSpPr>
            <a:spLocks noGrp="1" noChangeArrowheads="1"/>
          </p:cNvSpPr>
          <p:nvPr>
            <p:ph type="sldNum" sz="quarter" idx="5"/>
          </p:nvPr>
        </p:nvSpPr>
        <p:spPr>
          <a:noFill/>
        </p:spPr>
        <p:txBody>
          <a:bodyPr/>
          <a:lstStyle/>
          <a:p>
            <a:fld id="{41AA27EB-470A-40D1-818C-78E1BF8D47D3}" type="slidenum">
              <a:rPr lang="ar-SA" smtClean="0"/>
              <a:pPr/>
              <a:t>32</a:t>
            </a:fld>
            <a:endParaRPr lang="en-US"/>
          </a:p>
        </p:txBody>
      </p:sp>
      <p:sp>
        <p:nvSpPr>
          <p:cNvPr id="431107" name="Rectangle 2"/>
          <p:cNvSpPr>
            <a:spLocks noGrp="1" noRot="1" noChangeAspect="1" noChangeArrowheads="1" noTextEdit="1"/>
          </p:cNvSpPr>
          <p:nvPr>
            <p:ph type="sldImg"/>
          </p:nvPr>
        </p:nvSpPr>
        <p:spPr>
          <a:ln/>
        </p:spPr>
      </p:sp>
      <p:sp>
        <p:nvSpPr>
          <p:cNvPr id="431108"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416754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7"/>
          <p:cNvSpPr>
            <a:spLocks noGrp="1" noChangeArrowheads="1"/>
          </p:cNvSpPr>
          <p:nvPr>
            <p:ph type="sldNum" sz="quarter" idx="5"/>
          </p:nvPr>
        </p:nvSpPr>
        <p:spPr>
          <a:noFill/>
        </p:spPr>
        <p:txBody>
          <a:bodyPr/>
          <a:lstStyle/>
          <a:p>
            <a:fld id="{0D7EF3DE-5E0A-4075-8F57-570FA4EA3476}" type="slidenum">
              <a:rPr lang="ar-SA" smtClean="0"/>
              <a:pPr/>
              <a:t>33</a:t>
            </a:fld>
            <a:endParaRPr lang="en-US"/>
          </a:p>
        </p:txBody>
      </p:sp>
      <p:sp>
        <p:nvSpPr>
          <p:cNvPr id="432131" name="Rectangle 2"/>
          <p:cNvSpPr>
            <a:spLocks noGrp="1" noRot="1" noChangeAspect="1" noChangeArrowheads="1" noTextEdit="1"/>
          </p:cNvSpPr>
          <p:nvPr>
            <p:ph type="sldImg"/>
          </p:nvPr>
        </p:nvSpPr>
        <p:spPr>
          <a:ln/>
        </p:spPr>
      </p:sp>
      <p:sp>
        <p:nvSpPr>
          <p:cNvPr id="432132"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1090145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7"/>
          <p:cNvSpPr>
            <a:spLocks noGrp="1" noChangeArrowheads="1"/>
          </p:cNvSpPr>
          <p:nvPr>
            <p:ph type="sldNum" sz="quarter" idx="5"/>
          </p:nvPr>
        </p:nvSpPr>
        <p:spPr>
          <a:noFill/>
        </p:spPr>
        <p:txBody>
          <a:bodyPr/>
          <a:lstStyle/>
          <a:p>
            <a:fld id="{B940F70E-31BF-4793-A628-035E94548C33}" type="slidenum">
              <a:rPr lang="ar-SA" smtClean="0"/>
              <a:pPr/>
              <a:t>34</a:t>
            </a:fld>
            <a:endParaRPr lang="en-US"/>
          </a:p>
        </p:txBody>
      </p:sp>
      <p:sp>
        <p:nvSpPr>
          <p:cNvPr id="434179" name="Rectangle 2"/>
          <p:cNvSpPr>
            <a:spLocks noGrp="1" noRot="1" noChangeAspect="1" noChangeArrowheads="1" noTextEdit="1"/>
          </p:cNvSpPr>
          <p:nvPr>
            <p:ph type="sldImg"/>
          </p:nvPr>
        </p:nvSpPr>
        <p:spPr>
          <a:ln/>
        </p:spPr>
      </p:sp>
      <p:sp>
        <p:nvSpPr>
          <p:cNvPr id="434180"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63743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7"/>
          <p:cNvSpPr>
            <a:spLocks noGrp="1" noChangeArrowheads="1"/>
          </p:cNvSpPr>
          <p:nvPr>
            <p:ph type="sldNum" sz="quarter" idx="5"/>
          </p:nvPr>
        </p:nvSpPr>
        <p:spPr>
          <a:noFill/>
        </p:spPr>
        <p:txBody>
          <a:bodyPr/>
          <a:lstStyle/>
          <a:p>
            <a:fld id="{34A1EBCA-1CC9-47D5-8F37-F0AFDA386DDD}" type="slidenum">
              <a:rPr lang="ar-SA" smtClean="0"/>
              <a:pPr/>
              <a:t>35</a:t>
            </a:fld>
            <a:endParaRPr lang="en-US"/>
          </a:p>
        </p:txBody>
      </p:sp>
      <p:sp>
        <p:nvSpPr>
          <p:cNvPr id="436227" name="Rectangle 2"/>
          <p:cNvSpPr>
            <a:spLocks noGrp="1" noRot="1" noChangeAspect="1" noChangeArrowheads="1" noTextEdit="1"/>
          </p:cNvSpPr>
          <p:nvPr>
            <p:ph type="sldImg"/>
          </p:nvPr>
        </p:nvSpPr>
        <p:spPr>
          <a:ln/>
        </p:spPr>
      </p:sp>
      <p:sp>
        <p:nvSpPr>
          <p:cNvPr id="436228"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36954071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p:cNvSpPr>
            <a:spLocks noGrp="1" noChangeArrowheads="1"/>
          </p:cNvSpPr>
          <p:nvPr>
            <p:ph type="sldNum" sz="quarter" idx="5"/>
          </p:nvPr>
        </p:nvSpPr>
        <p:spPr>
          <a:noFill/>
        </p:spPr>
        <p:txBody>
          <a:bodyPr/>
          <a:lstStyle/>
          <a:p>
            <a:fld id="{8F32F74C-34D0-4130-930D-60074C25776E}" type="slidenum">
              <a:rPr lang="ar-SA" smtClean="0"/>
              <a:pPr/>
              <a:t>36</a:t>
            </a:fld>
            <a:endParaRPr lang="en-US"/>
          </a:p>
        </p:txBody>
      </p:sp>
      <p:sp>
        <p:nvSpPr>
          <p:cNvPr id="438275" name="Rectangle 2"/>
          <p:cNvSpPr>
            <a:spLocks noGrp="1" noRot="1" noChangeAspect="1" noChangeArrowheads="1" noTextEdit="1"/>
          </p:cNvSpPr>
          <p:nvPr>
            <p:ph type="sldImg"/>
          </p:nvPr>
        </p:nvSpPr>
        <p:spPr>
          <a:ln/>
        </p:spPr>
      </p:sp>
      <p:sp>
        <p:nvSpPr>
          <p:cNvPr id="438276"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776794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7"/>
          <p:cNvSpPr>
            <a:spLocks noGrp="1" noChangeArrowheads="1"/>
          </p:cNvSpPr>
          <p:nvPr>
            <p:ph type="sldNum" sz="quarter" idx="5"/>
          </p:nvPr>
        </p:nvSpPr>
        <p:spPr>
          <a:noFill/>
        </p:spPr>
        <p:txBody>
          <a:bodyPr/>
          <a:lstStyle/>
          <a:p>
            <a:fld id="{87C309E7-7FAB-456F-8BAF-2C8A1DA01374}" type="slidenum">
              <a:rPr lang="ar-SA" smtClean="0"/>
              <a:pPr/>
              <a:t>37</a:t>
            </a:fld>
            <a:endParaRPr lang="en-US"/>
          </a:p>
        </p:txBody>
      </p:sp>
      <p:sp>
        <p:nvSpPr>
          <p:cNvPr id="439299" name="Rectangle 2"/>
          <p:cNvSpPr>
            <a:spLocks noGrp="1" noRot="1" noChangeAspect="1" noChangeArrowheads="1" noTextEdit="1"/>
          </p:cNvSpPr>
          <p:nvPr>
            <p:ph type="sldImg"/>
          </p:nvPr>
        </p:nvSpPr>
        <p:spPr>
          <a:ln/>
        </p:spPr>
      </p:sp>
      <p:sp>
        <p:nvSpPr>
          <p:cNvPr id="439300"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2804485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7"/>
          <p:cNvSpPr>
            <a:spLocks noGrp="1" noChangeArrowheads="1"/>
          </p:cNvSpPr>
          <p:nvPr>
            <p:ph type="sldNum" sz="quarter" idx="5"/>
          </p:nvPr>
        </p:nvSpPr>
        <p:spPr>
          <a:noFill/>
        </p:spPr>
        <p:txBody>
          <a:bodyPr/>
          <a:lstStyle/>
          <a:p>
            <a:fld id="{D740B84A-86C1-48AA-9823-1B9A59EFAE1A}" type="slidenum">
              <a:rPr lang="ar-SA" smtClean="0"/>
              <a:pPr/>
              <a:t>38</a:t>
            </a:fld>
            <a:endParaRPr lang="en-US"/>
          </a:p>
        </p:txBody>
      </p:sp>
      <p:sp>
        <p:nvSpPr>
          <p:cNvPr id="441347" name="Rectangle 2"/>
          <p:cNvSpPr>
            <a:spLocks noGrp="1" noRot="1" noChangeAspect="1" noChangeArrowheads="1" noTextEdit="1"/>
          </p:cNvSpPr>
          <p:nvPr>
            <p:ph type="sldImg"/>
          </p:nvPr>
        </p:nvSpPr>
        <p:spPr>
          <a:ln/>
        </p:spPr>
      </p:sp>
      <p:sp>
        <p:nvSpPr>
          <p:cNvPr id="441348"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2530907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7"/>
          <p:cNvSpPr>
            <a:spLocks noGrp="1" noChangeArrowheads="1"/>
          </p:cNvSpPr>
          <p:nvPr>
            <p:ph type="sldNum" sz="quarter" idx="5"/>
          </p:nvPr>
        </p:nvSpPr>
        <p:spPr>
          <a:noFill/>
        </p:spPr>
        <p:txBody>
          <a:bodyPr/>
          <a:lstStyle/>
          <a:p>
            <a:fld id="{44B22178-9387-4CB1-9B81-C87B4014B5FE}" type="slidenum">
              <a:rPr lang="ar-SA" smtClean="0"/>
              <a:pPr/>
              <a:t>39</a:t>
            </a:fld>
            <a:endParaRPr lang="en-US"/>
          </a:p>
        </p:txBody>
      </p:sp>
      <p:sp>
        <p:nvSpPr>
          <p:cNvPr id="442371" name="Rectangle 2"/>
          <p:cNvSpPr>
            <a:spLocks noGrp="1" noRot="1" noChangeAspect="1" noChangeArrowheads="1" noTextEdit="1"/>
          </p:cNvSpPr>
          <p:nvPr>
            <p:ph type="sldImg"/>
          </p:nvPr>
        </p:nvSpPr>
        <p:spPr>
          <a:ln/>
        </p:spPr>
      </p:sp>
      <p:sp>
        <p:nvSpPr>
          <p:cNvPr id="442372"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61197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7"/>
          <p:cNvSpPr>
            <a:spLocks noGrp="1" noChangeArrowheads="1"/>
          </p:cNvSpPr>
          <p:nvPr>
            <p:ph type="sldNum" sz="quarter" idx="5"/>
          </p:nvPr>
        </p:nvSpPr>
        <p:spPr>
          <a:noFill/>
        </p:spPr>
        <p:txBody>
          <a:bodyPr/>
          <a:lstStyle/>
          <a:p>
            <a:fld id="{7BC74699-1C0F-4092-BCB2-901D8CF7E32E}" type="slidenum">
              <a:rPr lang="ar-SA" smtClean="0"/>
              <a:pPr/>
              <a:t>13</a:t>
            </a:fld>
            <a:endParaRPr lang="en-US"/>
          </a:p>
        </p:txBody>
      </p:sp>
      <p:sp>
        <p:nvSpPr>
          <p:cNvPr id="406531" name="Rectangle 2"/>
          <p:cNvSpPr>
            <a:spLocks noGrp="1" noRot="1" noChangeAspect="1" noChangeArrowheads="1" noTextEdit="1"/>
          </p:cNvSpPr>
          <p:nvPr>
            <p:ph type="sldImg"/>
          </p:nvPr>
        </p:nvSpPr>
        <p:spPr>
          <a:ln/>
        </p:spPr>
      </p:sp>
      <p:sp>
        <p:nvSpPr>
          <p:cNvPr id="406532"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8169082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7"/>
          <p:cNvSpPr>
            <a:spLocks noGrp="1" noChangeArrowheads="1"/>
          </p:cNvSpPr>
          <p:nvPr>
            <p:ph type="sldNum" sz="quarter" idx="5"/>
          </p:nvPr>
        </p:nvSpPr>
        <p:spPr>
          <a:noFill/>
        </p:spPr>
        <p:txBody>
          <a:bodyPr/>
          <a:lstStyle/>
          <a:p>
            <a:fld id="{BEADF318-7DAF-49C3-94F8-3D01BA2AAAFF}" type="slidenum">
              <a:rPr lang="ar-SA" smtClean="0"/>
              <a:pPr/>
              <a:t>40</a:t>
            </a:fld>
            <a:endParaRPr lang="en-US"/>
          </a:p>
        </p:txBody>
      </p:sp>
      <p:sp>
        <p:nvSpPr>
          <p:cNvPr id="443395" name="Rectangle 2"/>
          <p:cNvSpPr>
            <a:spLocks noGrp="1" noRot="1" noChangeAspect="1" noChangeArrowheads="1" noTextEdit="1"/>
          </p:cNvSpPr>
          <p:nvPr>
            <p:ph type="sldImg"/>
          </p:nvPr>
        </p:nvSpPr>
        <p:spPr>
          <a:ln/>
        </p:spPr>
      </p:sp>
      <p:sp>
        <p:nvSpPr>
          <p:cNvPr id="443396"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34993100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7"/>
          <p:cNvSpPr>
            <a:spLocks noGrp="1" noChangeArrowheads="1"/>
          </p:cNvSpPr>
          <p:nvPr>
            <p:ph type="sldNum" sz="quarter" idx="5"/>
          </p:nvPr>
        </p:nvSpPr>
        <p:spPr>
          <a:noFill/>
        </p:spPr>
        <p:txBody>
          <a:bodyPr/>
          <a:lstStyle/>
          <a:p>
            <a:fld id="{D54633A7-ACED-4AE7-9A02-938F9CE92225}" type="slidenum">
              <a:rPr lang="ar-SA" smtClean="0"/>
              <a:pPr/>
              <a:t>41</a:t>
            </a:fld>
            <a:endParaRPr lang="en-US"/>
          </a:p>
        </p:txBody>
      </p:sp>
      <p:sp>
        <p:nvSpPr>
          <p:cNvPr id="444419" name="Rectangle 2"/>
          <p:cNvSpPr>
            <a:spLocks noGrp="1" noRot="1" noChangeAspect="1" noChangeArrowheads="1" noTextEdit="1"/>
          </p:cNvSpPr>
          <p:nvPr>
            <p:ph type="sldImg"/>
          </p:nvPr>
        </p:nvSpPr>
        <p:spPr>
          <a:ln/>
        </p:spPr>
      </p:sp>
      <p:sp>
        <p:nvSpPr>
          <p:cNvPr id="444420"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26703275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7"/>
          <p:cNvSpPr>
            <a:spLocks noGrp="1" noChangeArrowheads="1"/>
          </p:cNvSpPr>
          <p:nvPr>
            <p:ph type="sldNum" sz="quarter" idx="5"/>
          </p:nvPr>
        </p:nvSpPr>
        <p:spPr>
          <a:noFill/>
        </p:spPr>
        <p:txBody>
          <a:bodyPr/>
          <a:lstStyle/>
          <a:p>
            <a:fld id="{E6824119-C86C-453D-AA16-A3378387E679}" type="slidenum">
              <a:rPr lang="ar-SA" smtClean="0"/>
              <a:pPr/>
              <a:t>42</a:t>
            </a:fld>
            <a:endParaRPr lang="en-US"/>
          </a:p>
        </p:txBody>
      </p:sp>
      <p:sp>
        <p:nvSpPr>
          <p:cNvPr id="445443" name="Rectangle 2"/>
          <p:cNvSpPr>
            <a:spLocks noGrp="1" noRot="1" noChangeAspect="1" noChangeArrowheads="1" noTextEdit="1"/>
          </p:cNvSpPr>
          <p:nvPr>
            <p:ph type="sldImg"/>
          </p:nvPr>
        </p:nvSpPr>
        <p:spPr>
          <a:ln/>
        </p:spPr>
      </p:sp>
      <p:sp>
        <p:nvSpPr>
          <p:cNvPr id="445444"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31817242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7"/>
          <p:cNvSpPr>
            <a:spLocks noGrp="1" noChangeArrowheads="1"/>
          </p:cNvSpPr>
          <p:nvPr>
            <p:ph type="sldNum" sz="quarter" idx="5"/>
          </p:nvPr>
        </p:nvSpPr>
        <p:spPr>
          <a:noFill/>
        </p:spPr>
        <p:txBody>
          <a:bodyPr/>
          <a:lstStyle/>
          <a:p>
            <a:fld id="{75105802-21A3-4B4F-99B3-3BC799CAA78C}" type="slidenum">
              <a:rPr lang="ar-SA" smtClean="0"/>
              <a:pPr/>
              <a:t>43</a:t>
            </a:fld>
            <a:endParaRPr lang="en-US"/>
          </a:p>
        </p:txBody>
      </p:sp>
      <p:sp>
        <p:nvSpPr>
          <p:cNvPr id="446467" name="Rectangle 2"/>
          <p:cNvSpPr>
            <a:spLocks noGrp="1" noRot="1" noChangeAspect="1" noChangeArrowheads="1" noTextEdit="1"/>
          </p:cNvSpPr>
          <p:nvPr>
            <p:ph type="sldImg"/>
          </p:nvPr>
        </p:nvSpPr>
        <p:spPr>
          <a:ln/>
        </p:spPr>
      </p:sp>
      <p:sp>
        <p:nvSpPr>
          <p:cNvPr id="446468"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4099652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7"/>
          <p:cNvSpPr>
            <a:spLocks noGrp="1" noChangeArrowheads="1"/>
          </p:cNvSpPr>
          <p:nvPr>
            <p:ph type="sldNum" sz="quarter" idx="5"/>
          </p:nvPr>
        </p:nvSpPr>
        <p:spPr>
          <a:noFill/>
        </p:spPr>
        <p:txBody>
          <a:bodyPr/>
          <a:lstStyle/>
          <a:p>
            <a:fld id="{701394FC-A4EE-493C-8821-9BC2856AF149}" type="slidenum">
              <a:rPr lang="ar-SA" smtClean="0"/>
              <a:pPr/>
              <a:t>44</a:t>
            </a:fld>
            <a:endParaRPr lang="en-US"/>
          </a:p>
        </p:txBody>
      </p:sp>
      <p:sp>
        <p:nvSpPr>
          <p:cNvPr id="448515" name="Rectangle 2"/>
          <p:cNvSpPr>
            <a:spLocks noGrp="1" noRot="1" noChangeAspect="1" noChangeArrowheads="1" noTextEdit="1"/>
          </p:cNvSpPr>
          <p:nvPr>
            <p:ph type="sldImg"/>
          </p:nvPr>
        </p:nvSpPr>
        <p:spPr>
          <a:ln/>
        </p:spPr>
      </p:sp>
      <p:sp>
        <p:nvSpPr>
          <p:cNvPr id="448516"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0957198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7"/>
          <p:cNvSpPr>
            <a:spLocks noGrp="1" noChangeArrowheads="1"/>
          </p:cNvSpPr>
          <p:nvPr>
            <p:ph type="sldNum" sz="quarter" idx="5"/>
          </p:nvPr>
        </p:nvSpPr>
        <p:spPr>
          <a:noFill/>
        </p:spPr>
        <p:txBody>
          <a:bodyPr/>
          <a:lstStyle/>
          <a:p>
            <a:fld id="{67762F61-D9BC-4EFD-AA06-10112C83803E}" type="slidenum">
              <a:rPr lang="ar-SA" smtClean="0"/>
              <a:pPr/>
              <a:t>45</a:t>
            </a:fld>
            <a:endParaRPr lang="en-US"/>
          </a:p>
        </p:txBody>
      </p:sp>
      <p:sp>
        <p:nvSpPr>
          <p:cNvPr id="449539" name="Rectangle 2"/>
          <p:cNvSpPr>
            <a:spLocks noGrp="1" noRot="1" noChangeAspect="1" noChangeArrowheads="1" noTextEdit="1"/>
          </p:cNvSpPr>
          <p:nvPr>
            <p:ph type="sldImg"/>
          </p:nvPr>
        </p:nvSpPr>
        <p:spPr>
          <a:ln/>
        </p:spPr>
      </p:sp>
      <p:sp>
        <p:nvSpPr>
          <p:cNvPr id="449540"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3642999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7"/>
          <p:cNvSpPr>
            <a:spLocks noGrp="1" noChangeArrowheads="1"/>
          </p:cNvSpPr>
          <p:nvPr>
            <p:ph type="sldNum" sz="quarter" idx="5"/>
          </p:nvPr>
        </p:nvSpPr>
        <p:spPr>
          <a:noFill/>
        </p:spPr>
        <p:txBody>
          <a:bodyPr/>
          <a:lstStyle/>
          <a:p>
            <a:fld id="{AF6C7509-061F-4432-87DC-58F136236B8D}" type="slidenum">
              <a:rPr lang="ar-SA" smtClean="0"/>
              <a:pPr/>
              <a:t>46</a:t>
            </a:fld>
            <a:endParaRPr lang="en-US"/>
          </a:p>
        </p:txBody>
      </p:sp>
      <p:sp>
        <p:nvSpPr>
          <p:cNvPr id="450563" name="Rectangle 2"/>
          <p:cNvSpPr>
            <a:spLocks noGrp="1" noRot="1" noChangeAspect="1" noChangeArrowheads="1" noTextEdit="1"/>
          </p:cNvSpPr>
          <p:nvPr>
            <p:ph type="sldImg"/>
          </p:nvPr>
        </p:nvSpPr>
        <p:spPr>
          <a:ln/>
        </p:spPr>
      </p:sp>
      <p:sp>
        <p:nvSpPr>
          <p:cNvPr id="450564"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42083956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7"/>
          <p:cNvSpPr>
            <a:spLocks noGrp="1" noChangeArrowheads="1"/>
          </p:cNvSpPr>
          <p:nvPr>
            <p:ph type="sldNum" sz="quarter" idx="5"/>
          </p:nvPr>
        </p:nvSpPr>
        <p:spPr>
          <a:noFill/>
        </p:spPr>
        <p:txBody>
          <a:bodyPr/>
          <a:lstStyle/>
          <a:p>
            <a:fld id="{3EE3829B-B92A-4708-A97C-10FDBD307FCE}" type="slidenum">
              <a:rPr lang="ar-SA" smtClean="0"/>
              <a:pPr/>
              <a:t>47</a:t>
            </a:fld>
            <a:endParaRPr lang="en-US"/>
          </a:p>
        </p:txBody>
      </p:sp>
      <p:sp>
        <p:nvSpPr>
          <p:cNvPr id="451587" name="Rectangle 2"/>
          <p:cNvSpPr>
            <a:spLocks noGrp="1" noRot="1" noChangeAspect="1" noChangeArrowheads="1" noTextEdit="1"/>
          </p:cNvSpPr>
          <p:nvPr>
            <p:ph type="sldImg"/>
          </p:nvPr>
        </p:nvSpPr>
        <p:spPr>
          <a:ln/>
        </p:spPr>
      </p:sp>
      <p:sp>
        <p:nvSpPr>
          <p:cNvPr id="451588"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6371128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7"/>
          <p:cNvSpPr>
            <a:spLocks noGrp="1" noChangeArrowheads="1"/>
          </p:cNvSpPr>
          <p:nvPr>
            <p:ph type="sldNum" sz="quarter" idx="5"/>
          </p:nvPr>
        </p:nvSpPr>
        <p:spPr>
          <a:noFill/>
        </p:spPr>
        <p:txBody>
          <a:bodyPr/>
          <a:lstStyle/>
          <a:p>
            <a:fld id="{D4C4AEF3-D240-4222-9311-59D0C61EE4EA}" type="slidenum">
              <a:rPr lang="ar-SA" smtClean="0"/>
              <a:pPr/>
              <a:t>48</a:t>
            </a:fld>
            <a:endParaRPr lang="en-US"/>
          </a:p>
        </p:txBody>
      </p:sp>
      <p:sp>
        <p:nvSpPr>
          <p:cNvPr id="452611" name="Rectangle 2"/>
          <p:cNvSpPr>
            <a:spLocks noGrp="1" noRot="1" noChangeAspect="1" noChangeArrowheads="1" noTextEdit="1"/>
          </p:cNvSpPr>
          <p:nvPr>
            <p:ph type="sldImg"/>
          </p:nvPr>
        </p:nvSpPr>
        <p:spPr>
          <a:ln/>
        </p:spPr>
      </p:sp>
      <p:sp>
        <p:nvSpPr>
          <p:cNvPr id="452612"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9668006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7"/>
          <p:cNvSpPr>
            <a:spLocks noGrp="1" noChangeArrowheads="1"/>
          </p:cNvSpPr>
          <p:nvPr>
            <p:ph type="sldNum" sz="quarter" idx="5"/>
          </p:nvPr>
        </p:nvSpPr>
        <p:spPr>
          <a:noFill/>
        </p:spPr>
        <p:txBody>
          <a:bodyPr/>
          <a:lstStyle/>
          <a:p>
            <a:fld id="{572098EC-D657-4211-93F4-B888D892EEAC}" type="slidenum">
              <a:rPr lang="ar-SA" smtClean="0"/>
              <a:pPr/>
              <a:t>49</a:t>
            </a:fld>
            <a:endParaRPr lang="en-US"/>
          </a:p>
        </p:txBody>
      </p:sp>
      <p:sp>
        <p:nvSpPr>
          <p:cNvPr id="453635" name="Rectangle 2"/>
          <p:cNvSpPr>
            <a:spLocks noGrp="1" noRot="1" noChangeAspect="1" noChangeArrowheads="1" noTextEdit="1"/>
          </p:cNvSpPr>
          <p:nvPr>
            <p:ph type="sldImg"/>
          </p:nvPr>
        </p:nvSpPr>
        <p:spPr>
          <a:ln/>
        </p:spPr>
      </p:sp>
      <p:sp>
        <p:nvSpPr>
          <p:cNvPr id="453636"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4103918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7"/>
          <p:cNvSpPr>
            <a:spLocks noGrp="1" noChangeArrowheads="1"/>
          </p:cNvSpPr>
          <p:nvPr>
            <p:ph type="sldNum" sz="quarter" idx="5"/>
          </p:nvPr>
        </p:nvSpPr>
        <p:spPr>
          <a:noFill/>
        </p:spPr>
        <p:txBody>
          <a:bodyPr/>
          <a:lstStyle/>
          <a:p>
            <a:fld id="{D3C456C7-D8C1-4FD2-B3CC-CDA3110C4BCE}" type="slidenum">
              <a:rPr lang="ar-SA" smtClean="0"/>
              <a:pPr/>
              <a:t>14</a:t>
            </a:fld>
            <a:endParaRPr lang="en-US"/>
          </a:p>
        </p:txBody>
      </p:sp>
      <p:sp>
        <p:nvSpPr>
          <p:cNvPr id="407555" name="Rectangle 2"/>
          <p:cNvSpPr>
            <a:spLocks noGrp="1" noRot="1" noChangeAspect="1" noChangeArrowheads="1" noTextEdit="1"/>
          </p:cNvSpPr>
          <p:nvPr>
            <p:ph type="sldImg"/>
          </p:nvPr>
        </p:nvSpPr>
        <p:spPr>
          <a:ln/>
        </p:spPr>
      </p:sp>
      <p:sp>
        <p:nvSpPr>
          <p:cNvPr id="407556"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17800788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7"/>
          <p:cNvSpPr>
            <a:spLocks noGrp="1" noChangeArrowheads="1"/>
          </p:cNvSpPr>
          <p:nvPr>
            <p:ph type="sldNum" sz="quarter" idx="5"/>
          </p:nvPr>
        </p:nvSpPr>
        <p:spPr>
          <a:noFill/>
        </p:spPr>
        <p:txBody>
          <a:bodyPr/>
          <a:lstStyle/>
          <a:p>
            <a:fld id="{4250230E-5934-40A0-BB6A-5624FAC55A21}" type="slidenum">
              <a:rPr lang="ar-SA" smtClean="0"/>
              <a:pPr/>
              <a:t>50</a:t>
            </a:fld>
            <a:endParaRPr lang="en-US"/>
          </a:p>
        </p:txBody>
      </p:sp>
      <p:sp>
        <p:nvSpPr>
          <p:cNvPr id="455683" name="Rectangle 2"/>
          <p:cNvSpPr>
            <a:spLocks noGrp="1" noRot="1" noChangeAspect="1" noChangeArrowheads="1" noTextEdit="1"/>
          </p:cNvSpPr>
          <p:nvPr>
            <p:ph type="sldImg"/>
          </p:nvPr>
        </p:nvSpPr>
        <p:spPr>
          <a:ln/>
        </p:spPr>
      </p:sp>
      <p:sp>
        <p:nvSpPr>
          <p:cNvPr id="455684"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7359424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7"/>
          <p:cNvSpPr>
            <a:spLocks noGrp="1" noChangeArrowheads="1"/>
          </p:cNvSpPr>
          <p:nvPr>
            <p:ph type="sldNum" sz="quarter" idx="5"/>
          </p:nvPr>
        </p:nvSpPr>
        <p:spPr>
          <a:noFill/>
        </p:spPr>
        <p:txBody>
          <a:bodyPr/>
          <a:lstStyle/>
          <a:p>
            <a:fld id="{11BE7ECE-6632-44FB-8FE5-486F681D6BCF}" type="slidenum">
              <a:rPr lang="ar-SA" smtClean="0"/>
              <a:pPr/>
              <a:t>51</a:t>
            </a:fld>
            <a:endParaRPr lang="en-US"/>
          </a:p>
        </p:txBody>
      </p:sp>
      <p:sp>
        <p:nvSpPr>
          <p:cNvPr id="457731" name="Rectangle 2"/>
          <p:cNvSpPr>
            <a:spLocks noGrp="1" noRot="1" noChangeAspect="1" noChangeArrowheads="1" noTextEdit="1"/>
          </p:cNvSpPr>
          <p:nvPr>
            <p:ph type="sldImg"/>
          </p:nvPr>
        </p:nvSpPr>
        <p:spPr>
          <a:ln/>
        </p:spPr>
      </p:sp>
      <p:sp>
        <p:nvSpPr>
          <p:cNvPr id="457732"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4072790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7"/>
          <p:cNvSpPr>
            <a:spLocks noGrp="1" noChangeArrowheads="1"/>
          </p:cNvSpPr>
          <p:nvPr>
            <p:ph type="sldNum" sz="quarter" idx="5"/>
          </p:nvPr>
        </p:nvSpPr>
        <p:spPr>
          <a:noFill/>
        </p:spPr>
        <p:txBody>
          <a:bodyPr/>
          <a:lstStyle/>
          <a:p>
            <a:fld id="{F213AA57-2B4C-4215-B216-00050FFA1591}" type="slidenum">
              <a:rPr lang="ar-SA" smtClean="0"/>
              <a:pPr/>
              <a:t>52</a:t>
            </a:fld>
            <a:endParaRPr lang="en-US"/>
          </a:p>
        </p:txBody>
      </p:sp>
      <p:sp>
        <p:nvSpPr>
          <p:cNvPr id="460803" name="Rectangle 2"/>
          <p:cNvSpPr>
            <a:spLocks noGrp="1" noRot="1" noChangeAspect="1" noChangeArrowheads="1" noTextEdit="1"/>
          </p:cNvSpPr>
          <p:nvPr>
            <p:ph type="sldImg"/>
          </p:nvPr>
        </p:nvSpPr>
        <p:spPr>
          <a:ln/>
        </p:spPr>
      </p:sp>
      <p:sp>
        <p:nvSpPr>
          <p:cNvPr id="460804"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39864263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7"/>
          <p:cNvSpPr>
            <a:spLocks noGrp="1" noChangeArrowheads="1"/>
          </p:cNvSpPr>
          <p:nvPr>
            <p:ph type="sldNum" sz="quarter" idx="5"/>
          </p:nvPr>
        </p:nvSpPr>
        <p:spPr>
          <a:noFill/>
        </p:spPr>
        <p:txBody>
          <a:bodyPr/>
          <a:lstStyle/>
          <a:p>
            <a:fld id="{8F8010C5-132F-4B31-B071-72E63C6DC44A}" type="slidenum">
              <a:rPr lang="ar-SA" smtClean="0"/>
              <a:pPr/>
              <a:t>53</a:t>
            </a:fld>
            <a:endParaRPr lang="en-US"/>
          </a:p>
        </p:txBody>
      </p:sp>
      <p:sp>
        <p:nvSpPr>
          <p:cNvPr id="462851" name="Rectangle 2"/>
          <p:cNvSpPr>
            <a:spLocks noGrp="1" noRot="1" noChangeAspect="1" noChangeArrowheads="1" noTextEdit="1"/>
          </p:cNvSpPr>
          <p:nvPr>
            <p:ph type="sldImg"/>
          </p:nvPr>
        </p:nvSpPr>
        <p:spPr>
          <a:ln/>
        </p:spPr>
      </p:sp>
      <p:sp>
        <p:nvSpPr>
          <p:cNvPr id="462852"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22238017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7"/>
          <p:cNvSpPr>
            <a:spLocks noGrp="1" noChangeArrowheads="1"/>
          </p:cNvSpPr>
          <p:nvPr>
            <p:ph type="sldNum" sz="quarter" idx="5"/>
          </p:nvPr>
        </p:nvSpPr>
        <p:spPr>
          <a:noFill/>
        </p:spPr>
        <p:txBody>
          <a:bodyPr/>
          <a:lstStyle/>
          <a:p>
            <a:fld id="{18480731-AAA6-4D36-B33E-F8951BAFE4BB}" type="slidenum">
              <a:rPr lang="ar-SA" smtClean="0"/>
              <a:pPr/>
              <a:t>54</a:t>
            </a:fld>
            <a:endParaRPr lang="en-US"/>
          </a:p>
        </p:txBody>
      </p:sp>
      <p:sp>
        <p:nvSpPr>
          <p:cNvPr id="464899" name="Rectangle 2"/>
          <p:cNvSpPr>
            <a:spLocks noGrp="1" noRot="1" noChangeAspect="1" noChangeArrowheads="1" noTextEdit="1"/>
          </p:cNvSpPr>
          <p:nvPr>
            <p:ph type="sldImg"/>
          </p:nvPr>
        </p:nvSpPr>
        <p:spPr>
          <a:ln/>
        </p:spPr>
      </p:sp>
      <p:sp>
        <p:nvSpPr>
          <p:cNvPr id="464900"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8703207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7"/>
          <p:cNvSpPr>
            <a:spLocks noGrp="1" noChangeArrowheads="1"/>
          </p:cNvSpPr>
          <p:nvPr>
            <p:ph type="sldNum" sz="quarter" idx="5"/>
          </p:nvPr>
        </p:nvSpPr>
        <p:spPr>
          <a:noFill/>
        </p:spPr>
        <p:txBody>
          <a:bodyPr/>
          <a:lstStyle/>
          <a:p>
            <a:fld id="{FB5C8F21-58AF-4DA2-A6A8-534A9CC3E048}" type="slidenum">
              <a:rPr lang="ar-SA" smtClean="0"/>
              <a:pPr/>
              <a:t>56</a:t>
            </a:fld>
            <a:endParaRPr lang="en-US"/>
          </a:p>
        </p:txBody>
      </p:sp>
      <p:sp>
        <p:nvSpPr>
          <p:cNvPr id="465923" name="Rectangle 2"/>
          <p:cNvSpPr>
            <a:spLocks noGrp="1" noRot="1" noChangeAspect="1" noChangeArrowheads="1" noTextEdit="1"/>
          </p:cNvSpPr>
          <p:nvPr>
            <p:ph type="sldImg"/>
          </p:nvPr>
        </p:nvSpPr>
        <p:spPr>
          <a:ln/>
        </p:spPr>
      </p:sp>
      <p:sp>
        <p:nvSpPr>
          <p:cNvPr id="465924"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20770181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7"/>
          <p:cNvSpPr>
            <a:spLocks noGrp="1" noChangeArrowheads="1"/>
          </p:cNvSpPr>
          <p:nvPr>
            <p:ph type="sldNum" sz="quarter" idx="5"/>
          </p:nvPr>
        </p:nvSpPr>
        <p:spPr>
          <a:noFill/>
        </p:spPr>
        <p:txBody>
          <a:bodyPr/>
          <a:lstStyle/>
          <a:p>
            <a:fld id="{7692B349-6C7D-42BF-8BA8-1CA746B2CBB7}" type="slidenum">
              <a:rPr lang="ar-SA" smtClean="0"/>
              <a:pPr/>
              <a:t>57</a:t>
            </a:fld>
            <a:endParaRPr lang="en-US"/>
          </a:p>
        </p:txBody>
      </p:sp>
      <p:sp>
        <p:nvSpPr>
          <p:cNvPr id="466947" name="Rectangle 2"/>
          <p:cNvSpPr>
            <a:spLocks noGrp="1" noRot="1" noChangeAspect="1" noChangeArrowheads="1" noTextEdit="1"/>
          </p:cNvSpPr>
          <p:nvPr>
            <p:ph type="sldImg"/>
          </p:nvPr>
        </p:nvSpPr>
        <p:spPr>
          <a:ln/>
        </p:spPr>
      </p:sp>
      <p:sp>
        <p:nvSpPr>
          <p:cNvPr id="466948"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20501822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7"/>
          <p:cNvSpPr>
            <a:spLocks noGrp="1" noChangeArrowheads="1"/>
          </p:cNvSpPr>
          <p:nvPr>
            <p:ph type="sldNum" sz="quarter" idx="5"/>
          </p:nvPr>
        </p:nvSpPr>
        <p:spPr>
          <a:noFill/>
        </p:spPr>
        <p:txBody>
          <a:bodyPr/>
          <a:lstStyle/>
          <a:p>
            <a:fld id="{32E014C0-B397-4D95-A7A3-1FB5D7C02B8E}" type="slidenum">
              <a:rPr lang="ar-SA" smtClean="0"/>
              <a:pPr/>
              <a:t>58</a:t>
            </a:fld>
            <a:endParaRPr lang="en-US"/>
          </a:p>
        </p:txBody>
      </p:sp>
      <p:sp>
        <p:nvSpPr>
          <p:cNvPr id="468995" name="Rectangle 2"/>
          <p:cNvSpPr>
            <a:spLocks noGrp="1" noRot="1" noChangeAspect="1" noChangeArrowheads="1" noTextEdit="1"/>
          </p:cNvSpPr>
          <p:nvPr>
            <p:ph type="sldImg"/>
          </p:nvPr>
        </p:nvSpPr>
        <p:spPr>
          <a:ln/>
        </p:spPr>
      </p:sp>
      <p:sp>
        <p:nvSpPr>
          <p:cNvPr id="468996"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26936313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7"/>
          <p:cNvSpPr>
            <a:spLocks noGrp="1" noChangeArrowheads="1"/>
          </p:cNvSpPr>
          <p:nvPr>
            <p:ph type="sldNum" sz="quarter" idx="5"/>
          </p:nvPr>
        </p:nvSpPr>
        <p:spPr>
          <a:noFill/>
        </p:spPr>
        <p:txBody>
          <a:bodyPr/>
          <a:lstStyle/>
          <a:p>
            <a:fld id="{EEC1F1AD-7727-42E7-9111-D4EC09D92810}" type="slidenum">
              <a:rPr lang="ar-SA" smtClean="0"/>
              <a:pPr/>
              <a:t>59</a:t>
            </a:fld>
            <a:endParaRPr lang="en-US"/>
          </a:p>
        </p:txBody>
      </p:sp>
      <p:sp>
        <p:nvSpPr>
          <p:cNvPr id="470019" name="Rectangle 2"/>
          <p:cNvSpPr>
            <a:spLocks noGrp="1" noRot="1" noChangeAspect="1" noChangeArrowheads="1" noTextEdit="1"/>
          </p:cNvSpPr>
          <p:nvPr>
            <p:ph type="sldImg"/>
          </p:nvPr>
        </p:nvSpPr>
        <p:spPr>
          <a:ln/>
        </p:spPr>
      </p:sp>
      <p:sp>
        <p:nvSpPr>
          <p:cNvPr id="470020"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33522830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7"/>
          <p:cNvSpPr>
            <a:spLocks noGrp="1" noChangeArrowheads="1"/>
          </p:cNvSpPr>
          <p:nvPr>
            <p:ph type="sldNum" sz="quarter" idx="5"/>
          </p:nvPr>
        </p:nvSpPr>
        <p:spPr>
          <a:noFill/>
        </p:spPr>
        <p:txBody>
          <a:bodyPr/>
          <a:lstStyle/>
          <a:p>
            <a:fld id="{BEE84D17-F8D1-4524-922B-0FF26C3EB07E}" type="slidenum">
              <a:rPr lang="ar-SA" smtClean="0"/>
              <a:pPr/>
              <a:t>60</a:t>
            </a:fld>
            <a:endParaRPr lang="en-US"/>
          </a:p>
        </p:txBody>
      </p:sp>
      <p:sp>
        <p:nvSpPr>
          <p:cNvPr id="471043" name="Rectangle 2"/>
          <p:cNvSpPr>
            <a:spLocks noGrp="1" noRot="1" noChangeAspect="1" noChangeArrowheads="1" noTextEdit="1"/>
          </p:cNvSpPr>
          <p:nvPr>
            <p:ph type="sldImg"/>
          </p:nvPr>
        </p:nvSpPr>
        <p:spPr>
          <a:ln/>
        </p:spPr>
      </p:sp>
      <p:sp>
        <p:nvSpPr>
          <p:cNvPr id="471044"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2273738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7"/>
          <p:cNvSpPr>
            <a:spLocks noGrp="1" noChangeArrowheads="1"/>
          </p:cNvSpPr>
          <p:nvPr>
            <p:ph type="sldNum" sz="quarter" idx="5"/>
          </p:nvPr>
        </p:nvSpPr>
        <p:spPr>
          <a:noFill/>
        </p:spPr>
        <p:txBody>
          <a:bodyPr/>
          <a:lstStyle/>
          <a:p>
            <a:fld id="{9A5485DC-0B8D-433B-8D08-FEA20BD74F49}" type="slidenum">
              <a:rPr lang="ar-SA" smtClean="0"/>
              <a:pPr/>
              <a:t>15</a:t>
            </a:fld>
            <a:endParaRPr lang="en-US"/>
          </a:p>
        </p:txBody>
      </p:sp>
      <p:sp>
        <p:nvSpPr>
          <p:cNvPr id="409603" name="Rectangle 2"/>
          <p:cNvSpPr>
            <a:spLocks noGrp="1" noRot="1" noChangeAspect="1" noChangeArrowheads="1" noTextEdit="1"/>
          </p:cNvSpPr>
          <p:nvPr>
            <p:ph type="sldImg"/>
          </p:nvPr>
        </p:nvSpPr>
        <p:spPr>
          <a:ln/>
        </p:spPr>
      </p:sp>
      <p:sp>
        <p:nvSpPr>
          <p:cNvPr id="409604"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41262266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7"/>
          <p:cNvSpPr>
            <a:spLocks noGrp="1" noChangeArrowheads="1"/>
          </p:cNvSpPr>
          <p:nvPr>
            <p:ph type="sldNum" sz="quarter" idx="5"/>
          </p:nvPr>
        </p:nvSpPr>
        <p:spPr>
          <a:noFill/>
        </p:spPr>
        <p:txBody>
          <a:bodyPr/>
          <a:lstStyle/>
          <a:p>
            <a:fld id="{BF29CC67-C3BA-4EF4-B657-DEC769C8BA2B}" type="slidenum">
              <a:rPr lang="ar-SA" smtClean="0"/>
              <a:pPr/>
              <a:t>61</a:t>
            </a:fld>
            <a:endParaRPr lang="en-US"/>
          </a:p>
        </p:txBody>
      </p:sp>
      <p:sp>
        <p:nvSpPr>
          <p:cNvPr id="473091" name="Rectangle 2"/>
          <p:cNvSpPr>
            <a:spLocks noGrp="1" noRot="1" noChangeAspect="1" noChangeArrowheads="1" noTextEdit="1"/>
          </p:cNvSpPr>
          <p:nvPr>
            <p:ph type="sldImg"/>
          </p:nvPr>
        </p:nvSpPr>
        <p:spPr>
          <a:ln/>
        </p:spPr>
      </p:sp>
      <p:sp>
        <p:nvSpPr>
          <p:cNvPr id="473092"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33620379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7"/>
          <p:cNvSpPr>
            <a:spLocks noGrp="1" noChangeArrowheads="1"/>
          </p:cNvSpPr>
          <p:nvPr>
            <p:ph type="sldNum" sz="quarter" idx="5"/>
          </p:nvPr>
        </p:nvSpPr>
        <p:spPr>
          <a:noFill/>
        </p:spPr>
        <p:txBody>
          <a:bodyPr/>
          <a:lstStyle/>
          <a:p>
            <a:fld id="{3D133B5A-186F-4C89-BA8E-D3373BDEA6D7}" type="slidenum">
              <a:rPr lang="ar-SA" smtClean="0"/>
              <a:pPr/>
              <a:t>62</a:t>
            </a:fld>
            <a:endParaRPr lang="en-US"/>
          </a:p>
        </p:txBody>
      </p:sp>
      <p:sp>
        <p:nvSpPr>
          <p:cNvPr id="475139" name="Rectangle 2"/>
          <p:cNvSpPr>
            <a:spLocks noGrp="1" noRot="1" noChangeAspect="1" noChangeArrowheads="1" noTextEdit="1"/>
          </p:cNvSpPr>
          <p:nvPr>
            <p:ph type="sldImg"/>
          </p:nvPr>
        </p:nvSpPr>
        <p:spPr>
          <a:ln/>
        </p:spPr>
      </p:sp>
      <p:sp>
        <p:nvSpPr>
          <p:cNvPr id="475140"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6587346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7"/>
          <p:cNvSpPr>
            <a:spLocks noGrp="1" noChangeArrowheads="1"/>
          </p:cNvSpPr>
          <p:nvPr>
            <p:ph type="sldNum" sz="quarter" idx="5"/>
          </p:nvPr>
        </p:nvSpPr>
        <p:spPr>
          <a:noFill/>
        </p:spPr>
        <p:txBody>
          <a:bodyPr/>
          <a:lstStyle/>
          <a:p>
            <a:fld id="{44B22178-9387-4CB1-9B81-C87B4014B5FE}" type="slidenum">
              <a:rPr lang="ar-SA" smtClean="0"/>
              <a:pPr/>
              <a:t>63</a:t>
            </a:fld>
            <a:endParaRPr lang="en-US"/>
          </a:p>
        </p:txBody>
      </p:sp>
      <p:sp>
        <p:nvSpPr>
          <p:cNvPr id="442371" name="Rectangle 2"/>
          <p:cNvSpPr>
            <a:spLocks noGrp="1" noRot="1" noChangeAspect="1" noChangeArrowheads="1" noTextEdit="1"/>
          </p:cNvSpPr>
          <p:nvPr>
            <p:ph type="sldImg"/>
          </p:nvPr>
        </p:nvSpPr>
        <p:spPr>
          <a:ln/>
        </p:spPr>
      </p:sp>
      <p:sp>
        <p:nvSpPr>
          <p:cNvPr id="442372"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31521498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7"/>
          <p:cNvSpPr>
            <a:spLocks noGrp="1" noChangeArrowheads="1"/>
          </p:cNvSpPr>
          <p:nvPr>
            <p:ph type="sldNum" sz="quarter" idx="5"/>
          </p:nvPr>
        </p:nvSpPr>
        <p:spPr>
          <a:noFill/>
        </p:spPr>
        <p:txBody>
          <a:bodyPr/>
          <a:lstStyle/>
          <a:p>
            <a:fld id="{BEADF318-7DAF-49C3-94F8-3D01BA2AAAFF}" type="slidenum">
              <a:rPr lang="ar-SA" smtClean="0"/>
              <a:pPr/>
              <a:t>64</a:t>
            </a:fld>
            <a:endParaRPr lang="en-US"/>
          </a:p>
        </p:txBody>
      </p:sp>
      <p:sp>
        <p:nvSpPr>
          <p:cNvPr id="443395" name="Rectangle 2"/>
          <p:cNvSpPr>
            <a:spLocks noGrp="1" noRot="1" noChangeAspect="1" noChangeArrowheads="1" noTextEdit="1"/>
          </p:cNvSpPr>
          <p:nvPr>
            <p:ph type="sldImg"/>
          </p:nvPr>
        </p:nvSpPr>
        <p:spPr>
          <a:ln/>
        </p:spPr>
      </p:sp>
      <p:sp>
        <p:nvSpPr>
          <p:cNvPr id="443396"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0037266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7"/>
          <p:cNvSpPr>
            <a:spLocks noGrp="1" noChangeArrowheads="1"/>
          </p:cNvSpPr>
          <p:nvPr>
            <p:ph type="sldNum" sz="quarter" idx="5"/>
          </p:nvPr>
        </p:nvSpPr>
        <p:spPr>
          <a:noFill/>
        </p:spPr>
        <p:txBody>
          <a:bodyPr/>
          <a:lstStyle/>
          <a:p>
            <a:fld id="{D54633A7-ACED-4AE7-9A02-938F9CE92225}" type="slidenum">
              <a:rPr lang="ar-SA" smtClean="0"/>
              <a:pPr/>
              <a:t>65</a:t>
            </a:fld>
            <a:endParaRPr lang="en-US"/>
          </a:p>
        </p:txBody>
      </p:sp>
      <p:sp>
        <p:nvSpPr>
          <p:cNvPr id="444419" name="Rectangle 2"/>
          <p:cNvSpPr>
            <a:spLocks noGrp="1" noRot="1" noChangeAspect="1" noChangeArrowheads="1" noTextEdit="1"/>
          </p:cNvSpPr>
          <p:nvPr>
            <p:ph type="sldImg"/>
          </p:nvPr>
        </p:nvSpPr>
        <p:spPr>
          <a:ln/>
        </p:spPr>
      </p:sp>
      <p:sp>
        <p:nvSpPr>
          <p:cNvPr id="444420"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7774258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7"/>
          <p:cNvSpPr>
            <a:spLocks noGrp="1" noChangeArrowheads="1"/>
          </p:cNvSpPr>
          <p:nvPr>
            <p:ph type="sldNum" sz="quarter" idx="5"/>
          </p:nvPr>
        </p:nvSpPr>
        <p:spPr>
          <a:noFill/>
        </p:spPr>
        <p:txBody>
          <a:bodyPr/>
          <a:lstStyle/>
          <a:p>
            <a:fld id="{E6824119-C86C-453D-AA16-A3378387E679}" type="slidenum">
              <a:rPr lang="ar-SA" smtClean="0"/>
              <a:pPr/>
              <a:t>66</a:t>
            </a:fld>
            <a:endParaRPr lang="en-US"/>
          </a:p>
        </p:txBody>
      </p:sp>
      <p:sp>
        <p:nvSpPr>
          <p:cNvPr id="445443" name="Rectangle 2"/>
          <p:cNvSpPr>
            <a:spLocks noGrp="1" noRot="1" noChangeAspect="1" noChangeArrowheads="1" noTextEdit="1"/>
          </p:cNvSpPr>
          <p:nvPr>
            <p:ph type="sldImg"/>
          </p:nvPr>
        </p:nvSpPr>
        <p:spPr>
          <a:ln/>
        </p:spPr>
      </p:sp>
      <p:sp>
        <p:nvSpPr>
          <p:cNvPr id="445444"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24456720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7"/>
          <p:cNvSpPr txBox="1">
            <a:spLocks noGrp="1" noChangeArrowheads="1"/>
          </p:cNvSpPr>
          <p:nvPr/>
        </p:nvSpPr>
        <p:spPr bwMode="auto">
          <a:xfrm>
            <a:off x="3937000" y="8820150"/>
            <a:ext cx="3009900" cy="463550"/>
          </a:xfrm>
          <a:prstGeom prst="rect">
            <a:avLst/>
          </a:prstGeom>
          <a:noFill/>
          <a:ln w="9525">
            <a:noFill/>
            <a:miter lim="800000"/>
            <a:headEnd/>
            <a:tailEnd/>
          </a:ln>
        </p:spPr>
        <p:txBody>
          <a:bodyPr lIns="92737" tIns="46369" rIns="92737" bIns="46369" anchor="b"/>
          <a:lstStyle/>
          <a:p>
            <a:pPr algn="r" defTabSz="927100">
              <a:spcBef>
                <a:spcPct val="0"/>
              </a:spcBef>
            </a:pPr>
            <a:fld id="{0AB82225-6E10-4026-A209-8CEBDA32FFDB}" type="slidenum">
              <a:rPr lang="ar-SA" sz="1200">
                <a:latin typeface="Times New Roman" pitchFamily="18" charset="0"/>
                <a:cs typeface="Times New Roman" pitchFamily="18" charset="0"/>
              </a:rPr>
              <a:pPr algn="r" defTabSz="927100">
                <a:spcBef>
                  <a:spcPct val="0"/>
                </a:spcBef>
              </a:pPr>
              <a:t>67</a:t>
            </a:fld>
            <a:endParaRPr lang="en-US" sz="1200">
              <a:latin typeface="Times New Roman" pitchFamily="18" charset="0"/>
              <a:cs typeface="Times New Roman" pitchFamily="18" charset="0"/>
            </a:endParaRPr>
          </a:p>
        </p:txBody>
      </p:sp>
      <p:sp>
        <p:nvSpPr>
          <p:cNvPr id="706563" name="Rectangle 2"/>
          <p:cNvSpPr>
            <a:spLocks noGrp="1" noRot="1" noChangeAspect="1" noChangeArrowheads="1" noTextEdit="1"/>
          </p:cNvSpPr>
          <p:nvPr>
            <p:ph type="sldImg"/>
          </p:nvPr>
        </p:nvSpPr>
        <p:spPr>
          <a:ln/>
        </p:spPr>
      </p:sp>
      <p:sp>
        <p:nvSpPr>
          <p:cNvPr id="706564"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40903920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7"/>
          <p:cNvSpPr txBox="1">
            <a:spLocks noGrp="1" noChangeArrowheads="1"/>
          </p:cNvSpPr>
          <p:nvPr/>
        </p:nvSpPr>
        <p:spPr bwMode="auto">
          <a:xfrm>
            <a:off x="3937000" y="8820150"/>
            <a:ext cx="3009900" cy="463550"/>
          </a:xfrm>
          <a:prstGeom prst="rect">
            <a:avLst/>
          </a:prstGeom>
          <a:noFill/>
          <a:ln w="9525">
            <a:noFill/>
            <a:miter lim="800000"/>
            <a:headEnd/>
            <a:tailEnd/>
          </a:ln>
        </p:spPr>
        <p:txBody>
          <a:bodyPr lIns="92737" tIns="46369" rIns="92737" bIns="46369" anchor="b"/>
          <a:lstStyle/>
          <a:p>
            <a:pPr algn="r" defTabSz="927100">
              <a:spcBef>
                <a:spcPct val="0"/>
              </a:spcBef>
            </a:pPr>
            <a:fld id="{89B3CDAB-F62B-42D3-9D3F-4F4C3E066E5E}" type="slidenum">
              <a:rPr lang="ar-SA" sz="1200">
                <a:latin typeface="Times New Roman" pitchFamily="18" charset="0"/>
                <a:cs typeface="Times New Roman" pitchFamily="18" charset="0"/>
              </a:rPr>
              <a:pPr algn="r" defTabSz="927100">
                <a:spcBef>
                  <a:spcPct val="0"/>
                </a:spcBef>
              </a:pPr>
              <a:t>68</a:t>
            </a:fld>
            <a:endParaRPr lang="en-US" sz="1200">
              <a:latin typeface="Times New Roman" pitchFamily="18" charset="0"/>
              <a:cs typeface="Times New Roman" pitchFamily="18" charset="0"/>
            </a:endParaRPr>
          </a:p>
        </p:txBody>
      </p:sp>
      <p:sp>
        <p:nvSpPr>
          <p:cNvPr id="710659" name="Rectangle 2"/>
          <p:cNvSpPr>
            <a:spLocks noGrp="1" noRot="1" noChangeAspect="1" noChangeArrowheads="1" noTextEdit="1"/>
          </p:cNvSpPr>
          <p:nvPr>
            <p:ph type="sldImg"/>
          </p:nvPr>
        </p:nvSpPr>
        <p:spPr>
          <a:ln/>
        </p:spPr>
      </p:sp>
      <p:sp>
        <p:nvSpPr>
          <p:cNvPr id="710660"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37721839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7"/>
          <p:cNvSpPr>
            <a:spLocks noGrp="1" noChangeArrowheads="1"/>
          </p:cNvSpPr>
          <p:nvPr>
            <p:ph type="sldNum" sz="quarter" idx="5"/>
          </p:nvPr>
        </p:nvSpPr>
        <p:spPr>
          <a:noFill/>
        </p:spPr>
        <p:txBody>
          <a:bodyPr/>
          <a:lstStyle/>
          <a:p>
            <a:fld id="{02B4D4CF-E0CF-4510-8389-6FBAB38815AC}" type="slidenum">
              <a:rPr lang="ar-SA" smtClean="0"/>
              <a:pPr/>
              <a:t>69</a:t>
            </a:fld>
            <a:endParaRPr lang="en-US"/>
          </a:p>
        </p:txBody>
      </p:sp>
      <p:sp>
        <p:nvSpPr>
          <p:cNvPr id="480259" name="Rectangle 2"/>
          <p:cNvSpPr>
            <a:spLocks noGrp="1" noRot="1" noChangeAspect="1" noChangeArrowheads="1" noTextEdit="1"/>
          </p:cNvSpPr>
          <p:nvPr>
            <p:ph type="sldImg"/>
          </p:nvPr>
        </p:nvSpPr>
        <p:spPr>
          <a:ln/>
        </p:spPr>
      </p:sp>
      <p:sp>
        <p:nvSpPr>
          <p:cNvPr id="480260"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41655858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7"/>
          <p:cNvSpPr>
            <a:spLocks noGrp="1" noChangeArrowheads="1"/>
          </p:cNvSpPr>
          <p:nvPr>
            <p:ph type="sldNum" sz="quarter" idx="5"/>
          </p:nvPr>
        </p:nvSpPr>
        <p:spPr>
          <a:noFill/>
        </p:spPr>
        <p:txBody>
          <a:bodyPr/>
          <a:lstStyle/>
          <a:p>
            <a:fld id="{D93A0E78-A348-4FDA-8B33-1C9F4807B18D}" type="slidenum">
              <a:rPr lang="ar-SA" smtClean="0"/>
              <a:pPr/>
              <a:t>70</a:t>
            </a:fld>
            <a:endParaRPr lang="en-US"/>
          </a:p>
        </p:txBody>
      </p:sp>
      <p:sp>
        <p:nvSpPr>
          <p:cNvPr id="482307" name="Rectangle 2"/>
          <p:cNvSpPr>
            <a:spLocks noGrp="1" noRot="1" noChangeAspect="1" noChangeArrowheads="1" noTextEdit="1"/>
          </p:cNvSpPr>
          <p:nvPr>
            <p:ph type="sldImg"/>
          </p:nvPr>
        </p:nvSpPr>
        <p:spPr>
          <a:ln/>
        </p:spPr>
      </p:sp>
      <p:sp>
        <p:nvSpPr>
          <p:cNvPr id="482308"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3480283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7"/>
          <p:cNvSpPr>
            <a:spLocks noGrp="1" noChangeArrowheads="1"/>
          </p:cNvSpPr>
          <p:nvPr>
            <p:ph type="sldNum" sz="quarter" idx="5"/>
          </p:nvPr>
        </p:nvSpPr>
        <p:spPr>
          <a:noFill/>
        </p:spPr>
        <p:txBody>
          <a:bodyPr/>
          <a:lstStyle/>
          <a:p>
            <a:fld id="{81D036B9-F338-4287-A347-2C65769043F9}" type="slidenum">
              <a:rPr lang="ar-SA" smtClean="0"/>
              <a:pPr/>
              <a:t>16</a:t>
            </a:fld>
            <a:endParaRPr lang="en-US"/>
          </a:p>
        </p:txBody>
      </p:sp>
      <p:sp>
        <p:nvSpPr>
          <p:cNvPr id="410627" name="Rectangle 2"/>
          <p:cNvSpPr>
            <a:spLocks noGrp="1" noRot="1" noChangeAspect="1" noChangeArrowheads="1" noTextEdit="1"/>
          </p:cNvSpPr>
          <p:nvPr>
            <p:ph type="sldImg"/>
          </p:nvPr>
        </p:nvSpPr>
        <p:spPr>
          <a:ln/>
        </p:spPr>
      </p:sp>
      <p:sp>
        <p:nvSpPr>
          <p:cNvPr id="410628"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20344052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7"/>
          <p:cNvSpPr>
            <a:spLocks noGrp="1" noChangeArrowheads="1"/>
          </p:cNvSpPr>
          <p:nvPr>
            <p:ph type="sldNum" sz="quarter" idx="5"/>
          </p:nvPr>
        </p:nvSpPr>
        <p:spPr>
          <a:noFill/>
        </p:spPr>
        <p:txBody>
          <a:bodyPr/>
          <a:lstStyle/>
          <a:p>
            <a:fld id="{D66AF968-409F-4469-B9C8-D06684364EFD}" type="slidenum">
              <a:rPr lang="ar-SA" smtClean="0"/>
              <a:pPr/>
              <a:t>71</a:t>
            </a:fld>
            <a:endParaRPr lang="en-US"/>
          </a:p>
        </p:txBody>
      </p:sp>
      <p:sp>
        <p:nvSpPr>
          <p:cNvPr id="483331" name="Rectangle 2"/>
          <p:cNvSpPr>
            <a:spLocks noGrp="1" noRot="1" noChangeAspect="1" noChangeArrowheads="1" noTextEdit="1"/>
          </p:cNvSpPr>
          <p:nvPr>
            <p:ph type="sldImg"/>
          </p:nvPr>
        </p:nvSpPr>
        <p:spPr>
          <a:ln/>
        </p:spPr>
      </p:sp>
      <p:sp>
        <p:nvSpPr>
          <p:cNvPr id="483332"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81463468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7"/>
          <p:cNvSpPr>
            <a:spLocks noGrp="1" noChangeArrowheads="1"/>
          </p:cNvSpPr>
          <p:nvPr>
            <p:ph type="sldNum" sz="quarter" idx="5"/>
          </p:nvPr>
        </p:nvSpPr>
        <p:spPr>
          <a:noFill/>
        </p:spPr>
        <p:txBody>
          <a:bodyPr/>
          <a:lstStyle/>
          <a:p>
            <a:fld id="{86A41F90-DE49-4998-8963-F513BE1A2502}" type="slidenum">
              <a:rPr lang="ar-SA" smtClean="0"/>
              <a:pPr/>
              <a:t>72</a:t>
            </a:fld>
            <a:endParaRPr lang="en-US"/>
          </a:p>
        </p:txBody>
      </p:sp>
      <p:sp>
        <p:nvSpPr>
          <p:cNvPr id="485379" name="Rectangle 2"/>
          <p:cNvSpPr>
            <a:spLocks noGrp="1" noRot="1" noChangeAspect="1" noChangeArrowheads="1" noTextEdit="1"/>
          </p:cNvSpPr>
          <p:nvPr>
            <p:ph type="sldImg"/>
          </p:nvPr>
        </p:nvSpPr>
        <p:spPr>
          <a:ln/>
        </p:spPr>
      </p:sp>
      <p:sp>
        <p:nvSpPr>
          <p:cNvPr id="485380"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74282319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7"/>
          <p:cNvSpPr>
            <a:spLocks noGrp="1" noChangeArrowheads="1"/>
          </p:cNvSpPr>
          <p:nvPr>
            <p:ph type="sldNum" sz="quarter" idx="5"/>
          </p:nvPr>
        </p:nvSpPr>
        <p:spPr>
          <a:noFill/>
        </p:spPr>
        <p:txBody>
          <a:bodyPr/>
          <a:lstStyle/>
          <a:p>
            <a:fld id="{A21F43D5-A2FA-4EDF-AF97-A74CBB54FFEB}" type="slidenum">
              <a:rPr lang="ar-SA" smtClean="0"/>
              <a:pPr/>
              <a:t>73</a:t>
            </a:fld>
            <a:endParaRPr lang="en-US"/>
          </a:p>
        </p:txBody>
      </p:sp>
      <p:sp>
        <p:nvSpPr>
          <p:cNvPr id="486403" name="Rectangle 2"/>
          <p:cNvSpPr>
            <a:spLocks noGrp="1" noRot="1" noChangeAspect="1" noChangeArrowheads="1" noTextEdit="1"/>
          </p:cNvSpPr>
          <p:nvPr>
            <p:ph type="sldImg"/>
          </p:nvPr>
        </p:nvSpPr>
        <p:spPr>
          <a:ln/>
        </p:spPr>
      </p:sp>
      <p:sp>
        <p:nvSpPr>
          <p:cNvPr id="486404"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4020718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7"/>
          <p:cNvSpPr>
            <a:spLocks noGrp="1" noChangeArrowheads="1"/>
          </p:cNvSpPr>
          <p:nvPr>
            <p:ph type="sldNum" sz="quarter" idx="5"/>
          </p:nvPr>
        </p:nvSpPr>
        <p:spPr>
          <a:noFill/>
        </p:spPr>
        <p:txBody>
          <a:bodyPr/>
          <a:lstStyle/>
          <a:p>
            <a:fld id="{4BB06B34-A32D-4C9F-82DB-06F88BA11576}" type="slidenum">
              <a:rPr lang="ar-SA" smtClean="0"/>
              <a:pPr/>
              <a:t>74</a:t>
            </a:fld>
            <a:endParaRPr lang="en-US"/>
          </a:p>
        </p:txBody>
      </p:sp>
      <p:sp>
        <p:nvSpPr>
          <p:cNvPr id="487427" name="Rectangle 2"/>
          <p:cNvSpPr>
            <a:spLocks noGrp="1" noRot="1" noChangeAspect="1" noChangeArrowheads="1" noTextEdit="1"/>
          </p:cNvSpPr>
          <p:nvPr>
            <p:ph type="sldImg"/>
          </p:nvPr>
        </p:nvSpPr>
        <p:spPr>
          <a:ln/>
        </p:spPr>
      </p:sp>
      <p:sp>
        <p:nvSpPr>
          <p:cNvPr id="487428"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58865480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7"/>
          <p:cNvSpPr>
            <a:spLocks noGrp="1" noChangeArrowheads="1"/>
          </p:cNvSpPr>
          <p:nvPr>
            <p:ph type="sldNum" sz="quarter" idx="5"/>
          </p:nvPr>
        </p:nvSpPr>
        <p:spPr>
          <a:noFill/>
        </p:spPr>
        <p:txBody>
          <a:bodyPr/>
          <a:lstStyle/>
          <a:p>
            <a:fld id="{0A8F58E3-C840-474A-94F6-CDBAB6E594C3}" type="slidenum">
              <a:rPr lang="ar-SA" smtClean="0"/>
              <a:pPr/>
              <a:t>75</a:t>
            </a:fld>
            <a:endParaRPr lang="en-US"/>
          </a:p>
        </p:txBody>
      </p:sp>
      <p:sp>
        <p:nvSpPr>
          <p:cNvPr id="488451" name="Rectangle 2"/>
          <p:cNvSpPr>
            <a:spLocks noGrp="1" noRot="1" noChangeAspect="1" noChangeArrowheads="1" noTextEdit="1"/>
          </p:cNvSpPr>
          <p:nvPr>
            <p:ph type="sldImg"/>
          </p:nvPr>
        </p:nvSpPr>
        <p:spPr>
          <a:ln/>
        </p:spPr>
      </p:sp>
      <p:sp>
        <p:nvSpPr>
          <p:cNvPr id="488452"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28144151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7"/>
          <p:cNvSpPr>
            <a:spLocks noGrp="1" noChangeArrowheads="1"/>
          </p:cNvSpPr>
          <p:nvPr>
            <p:ph type="sldNum" sz="quarter" idx="5"/>
          </p:nvPr>
        </p:nvSpPr>
        <p:spPr>
          <a:noFill/>
        </p:spPr>
        <p:txBody>
          <a:bodyPr/>
          <a:lstStyle/>
          <a:p>
            <a:fld id="{165E89E4-543F-44F0-A58D-FBB72B03031B}" type="slidenum">
              <a:rPr lang="ar-SA" smtClean="0"/>
              <a:pPr/>
              <a:t>76</a:t>
            </a:fld>
            <a:endParaRPr lang="en-US"/>
          </a:p>
        </p:txBody>
      </p:sp>
      <p:sp>
        <p:nvSpPr>
          <p:cNvPr id="489475" name="Rectangle 2"/>
          <p:cNvSpPr>
            <a:spLocks noGrp="1" noRot="1" noChangeAspect="1" noChangeArrowheads="1" noTextEdit="1"/>
          </p:cNvSpPr>
          <p:nvPr>
            <p:ph type="sldImg"/>
          </p:nvPr>
        </p:nvSpPr>
        <p:spPr>
          <a:ln/>
        </p:spPr>
      </p:sp>
      <p:sp>
        <p:nvSpPr>
          <p:cNvPr id="489476"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92357920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7"/>
          <p:cNvSpPr>
            <a:spLocks noGrp="1" noChangeArrowheads="1"/>
          </p:cNvSpPr>
          <p:nvPr>
            <p:ph type="sldNum" sz="quarter" idx="5"/>
          </p:nvPr>
        </p:nvSpPr>
        <p:spPr>
          <a:noFill/>
        </p:spPr>
        <p:txBody>
          <a:bodyPr/>
          <a:lstStyle/>
          <a:p>
            <a:fld id="{6FCD5F7A-7E28-46FD-B99A-8182DDA8B5A1}" type="slidenum">
              <a:rPr lang="ar-SA" smtClean="0"/>
              <a:pPr/>
              <a:t>77</a:t>
            </a:fld>
            <a:endParaRPr lang="en-US"/>
          </a:p>
        </p:txBody>
      </p:sp>
      <p:sp>
        <p:nvSpPr>
          <p:cNvPr id="490499" name="Rectangle 2"/>
          <p:cNvSpPr>
            <a:spLocks noGrp="1" noRot="1" noChangeAspect="1" noChangeArrowheads="1" noTextEdit="1"/>
          </p:cNvSpPr>
          <p:nvPr>
            <p:ph type="sldImg"/>
          </p:nvPr>
        </p:nvSpPr>
        <p:spPr>
          <a:ln/>
        </p:spPr>
      </p:sp>
      <p:sp>
        <p:nvSpPr>
          <p:cNvPr id="490500"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299439536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7"/>
          <p:cNvSpPr>
            <a:spLocks noGrp="1" noChangeArrowheads="1"/>
          </p:cNvSpPr>
          <p:nvPr>
            <p:ph type="sldNum" sz="quarter" idx="5"/>
          </p:nvPr>
        </p:nvSpPr>
        <p:spPr>
          <a:noFill/>
        </p:spPr>
        <p:txBody>
          <a:bodyPr/>
          <a:lstStyle/>
          <a:p>
            <a:fld id="{AEB0E2BD-D693-4CD6-94EF-DEFDC9EAB2F0}" type="slidenum">
              <a:rPr lang="ar-SA" smtClean="0"/>
              <a:pPr/>
              <a:t>78</a:t>
            </a:fld>
            <a:endParaRPr lang="en-US"/>
          </a:p>
        </p:txBody>
      </p:sp>
      <p:sp>
        <p:nvSpPr>
          <p:cNvPr id="491523" name="Rectangle 2"/>
          <p:cNvSpPr>
            <a:spLocks noGrp="1" noRot="1" noChangeAspect="1" noChangeArrowheads="1" noTextEdit="1"/>
          </p:cNvSpPr>
          <p:nvPr>
            <p:ph type="sldImg"/>
          </p:nvPr>
        </p:nvSpPr>
        <p:spPr>
          <a:ln/>
        </p:spPr>
      </p:sp>
      <p:sp>
        <p:nvSpPr>
          <p:cNvPr id="491524"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41858066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7"/>
          <p:cNvSpPr>
            <a:spLocks noGrp="1" noChangeArrowheads="1"/>
          </p:cNvSpPr>
          <p:nvPr>
            <p:ph type="sldNum" sz="quarter" idx="5"/>
          </p:nvPr>
        </p:nvSpPr>
        <p:spPr>
          <a:noFill/>
        </p:spPr>
        <p:txBody>
          <a:bodyPr/>
          <a:lstStyle/>
          <a:p>
            <a:fld id="{0F030806-7A9C-4A85-A8B4-78BA2302B1F6}" type="slidenum">
              <a:rPr lang="ar-SA" smtClean="0"/>
              <a:pPr/>
              <a:t>79</a:t>
            </a:fld>
            <a:endParaRPr lang="en-US"/>
          </a:p>
        </p:txBody>
      </p:sp>
      <p:sp>
        <p:nvSpPr>
          <p:cNvPr id="492547" name="Rectangle 2"/>
          <p:cNvSpPr>
            <a:spLocks noGrp="1" noRot="1" noChangeAspect="1" noChangeArrowheads="1" noTextEdit="1"/>
          </p:cNvSpPr>
          <p:nvPr>
            <p:ph type="sldImg"/>
          </p:nvPr>
        </p:nvSpPr>
        <p:spPr>
          <a:ln/>
        </p:spPr>
      </p:sp>
      <p:sp>
        <p:nvSpPr>
          <p:cNvPr id="492548"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36237915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7"/>
          <p:cNvSpPr>
            <a:spLocks noGrp="1" noChangeArrowheads="1"/>
          </p:cNvSpPr>
          <p:nvPr>
            <p:ph type="sldNum" sz="quarter" idx="5"/>
          </p:nvPr>
        </p:nvSpPr>
        <p:spPr>
          <a:noFill/>
        </p:spPr>
        <p:txBody>
          <a:bodyPr/>
          <a:lstStyle/>
          <a:p>
            <a:fld id="{FB3E7975-33D7-4F8E-961F-C24DE9E8CED0}" type="slidenum">
              <a:rPr lang="ar-SA" smtClean="0"/>
              <a:pPr/>
              <a:t>92</a:t>
            </a:fld>
            <a:endParaRPr lang="en-US"/>
          </a:p>
        </p:txBody>
      </p:sp>
      <p:sp>
        <p:nvSpPr>
          <p:cNvPr id="493571" name="Rectangle 2"/>
          <p:cNvSpPr>
            <a:spLocks noGrp="1" noRot="1" noChangeAspect="1" noChangeArrowheads="1" noTextEdit="1"/>
          </p:cNvSpPr>
          <p:nvPr>
            <p:ph type="sldImg"/>
          </p:nvPr>
        </p:nvSpPr>
        <p:spPr>
          <a:ln/>
        </p:spPr>
      </p:sp>
      <p:sp>
        <p:nvSpPr>
          <p:cNvPr id="493572"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2260292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7"/>
          <p:cNvSpPr>
            <a:spLocks noGrp="1" noChangeArrowheads="1"/>
          </p:cNvSpPr>
          <p:nvPr>
            <p:ph type="sldNum" sz="quarter" idx="5"/>
          </p:nvPr>
        </p:nvSpPr>
        <p:spPr>
          <a:noFill/>
        </p:spPr>
        <p:txBody>
          <a:bodyPr/>
          <a:lstStyle/>
          <a:p>
            <a:fld id="{F0BD177C-4017-43FB-B9FB-516C8FE3F977}" type="slidenum">
              <a:rPr lang="ar-SA" smtClean="0"/>
              <a:pPr/>
              <a:t>17</a:t>
            </a:fld>
            <a:endParaRPr lang="en-US"/>
          </a:p>
        </p:txBody>
      </p:sp>
      <p:sp>
        <p:nvSpPr>
          <p:cNvPr id="411651" name="Rectangle 2"/>
          <p:cNvSpPr>
            <a:spLocks noGrp="1" noRot="1" noChangeAspect="1" noChangeArrowheads="1" noTextEdit="1"/>
          </p:cNvSpPr>
          <p:nvPr>
            <p:ph type="sldImg"/>
          </p:nvPr>
        </p:nvSpPr>
        <p:spPr>
          <a:ln/>
        </p:spPr>
      </p:sp>
      <p:sp>
        <p:nvSpPr>
          <p:cNvPr id="411652"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31824813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7"/>
          <p:cNvSpPr>
            <a:spLocks noGrp="1" noChangeArrowheads="1"/>
          </p:cNvSpPr>
          <p:nvPr>
            <p:ph type="sldNum" sz="quarter" idx="5"/>
          </p:nvPr>
        </p:nvSpPr>
        <p:spPr>
          <a:noFill/>
        </p:spPr>
        <p:txBody>
          <a:bodyPr/>
          <a:lstStyle/>
          <a:p>
            <a:fld id="{66236BDC-8FC2-44A7-8539-CABD74A6FCBC}" type="slidenum">
              <a:rPr lang="ar-SA" smtClean="0"/>
              <a:pPr/>
              <a:t>93</a:t>
            </a:fld>
            <a:endParaRPr lang="en-US"/>
          </a:p>
        </p:txBody>
      </p:sp>
      <p:sp>
        <p:nvSpPr>
          <p:cNvPr id="494595" name="Rectangle 2"/>
          <p:cNvSpPr>
            <a:spLocks noGrp="1" noRot="1" noChangeAspect="1" noChangeArrowheads="1" noTextEdit="1"/>
          </p:cNvSpPr>
          <p:nvPr>
            <p:ph type="sldImg"/>
          </p:nvPr>
        </p:nvSpPr>
        <p:spPr>
          <a:ln/>
        </p:spPr>
      </p:sp>
      <p:sp>
        <p:nvSpPr>
          <p:cNvPr id="494596"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57595193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7"/>
          <p:cNvSpPr>
            <a:spLocks noGrp="1" noChangeArrowheads="1"/>
          </p:cNvSpPr>
          <p:nvPr>
            <p:ph type="sldNum" sz="quarter" idx="5"/>
          </p:nvPr>
        </p:nvSpPr>
        <p:spPr>
          <a:noFill/>
        </p:spPr>
        <p:txBody>
          <a:bodyPr/>
          <a:lstStyle/>
          <a:p>
            <a:fld id="{7D6E1798-9B5C-44FF-B064-503C4C63D30F}" type="slidenum">
              <a:rPr lang="ar-SA" smtClean="0"/>
              <a:pPr/>
              <a:t>94</a:t>
            </a:fld>
            <a:endParaRPr lang="en-US"/>
          </a:p>
        </p:txBody>
      </p:sp>
      <p:sp>
        <p:nvSpPr>
          <p:cNvPr id="495619" name="Rectangle 2"/>
          <p:cNvSpPr>
            <a:spLocks noGrp="1" noRot="1" noChangeAspect="1" noChangeArrowheads="1" noTextEdit="1"/>
          </p:cNvSpPr>
          <p:nvPr>
            <p:ph type="sldImg"/>
          </p:nvPr>
        </p:nvSpPr>
        <p:spPr>
          <a:ln/>
        </p:spPr>
      </p:sp>
      <p:sp>
        <p:nvSpPr>
          <p:cNvPr id="495620"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295540642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7"/>
          <p:cNvSpPr>
            <a:spLocks noGrp="1" noChangeArrowheads="1"/>
          </p:cNvSpPr>
          <p:nvPr>
            <p:ph type="sldNum" sz="quarter" idx="5"/>
          </p:nvPr>
        </p:nvSpPr>
        <p:spPr>
          <a:noFill/>
        </p:spPr>
        <p:txBody>
          <a:bodyPr/>
          <a:lstStyle/>
          <a:p>
            <a:fld id="{C8184891-D19A-4644-8E64-B41E6CB9D580}" type="slidenum">
              <a:rPr lang="ar-SA" smtClean="0"/>
              <a:pPr/>
              <a:t>95</a:t>
            </a:fld>
            <a:endParaRPr lang="en-US"/>
          </a:p>
        </p:txBody>
      </p:sp>
      <p:sp>
        <p:nvSpPr>
          <p:cNvPr id="496643" name="Rectangle 2"/>
          <p:cNvSpPr>
            <a:spLocks noGrp="1" noRot="1" noChangeAspect="1" noChangeArrowheads="1" noTextEdit="1"/>
          </p:cNvSpPr>
          <p:nvPr>
            <p:ph type="sldImg"/>
          </p:nvPr>
        </p:nvSpPr>
        <p:spPr>
          <a:ln/>
        </p:spPr>
      </p:sp>
      <p:sp>
        <p:nvSpPr>
          <p:cNvPr id="496644"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319748379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7"/>
          <p:cNvSpPr>
            <a:spLocks noGrp="1" noChangeArrowheads="1"/>
          </p:cNvSpPr>
          <p:nvPr>
            <p:ph type="sldNum" sz="quarter" idx="5"/>
          </p:nvPr>
        </p:nvSpPr>
        <p:spPr>
          <a:noFill/>
        </p:spPr>
        <p:txBody>
          <a:bodyPr/>
          <a:lstStyle/>
          <a:p>
            <a:fld id="{6AD46256-8C61-4E03-BAF4-A5C1271043FE}" type="slidenum">
              <a:rPr lang="ar-SA" smtClean="0"/>
              <a:pPr/>
              <a:t>96</a:t>
            </a:fld>
            <a:endParaRPr lang="en-US"/>
          </a:p>
        </p:txBody>
      </p:sp>
      <p:sp>
        <p:nvSpPr>
          <p:cNvPr id="497667" name="Rectangle 2"/>
          <p:cNvSpPr>
            <a:spLocks noGrp="1" noRot="1" noChangeAspect="1" noChangeArrowheads="1" noTextEdit="1"/>
          </p:cNvSpPr>
          <p:nvPr>
            <p:ph type="sldImg"/>
          </p:nvPr>
        </p:nvSpPr>
        <p:spPr>
          <a:ln/>
        </p:spPr>
      </p:sp>
      <p:sp>
        <p:nvSpPr>
          <p:cNvPr id="497668"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259667995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7"/>
          <p:cNvSpPr>
            <a:spLocks noGrp="1" noChangeArrowheads="1"/>
          </p:cNvSpPr>
          <p:nvPr>
            <p:ph type="sldNum" sz="quarter" idx="5"/>
          </p:nvPr>
        </p:nvSpPr>
        <p:spPr>
          <a:noFill/>
        </p:spPr>
        <p:txBody>
          <a:bodyPr/>
          <a:lstStyle/>
          <a:p>
            <a:fld id="{92B77C39-13F0-415E-89C2-4EBB59CCAB1D}" type="slidenum">
              <a:rPr lang="ar-SA" smtClean="0"/>
              <a:pPr/>
              <a:t>97</a:t>
            </a:fld>
            <a:endParaRPr lang="en-US"/>
          </a:p>
        </p:txBody>
      </p:sp>
      <p:sp>
        <p:nvSpPr>
          <p:cNvPr id="498691" name="Rectangle 2"/>
          <p:cNvSpPr>
            <a:spLocks noGrp="1" noRot="1" noChangeAspect="1" noChangeArrowheads="1" noTextEdit="1"/>
          </p:cNvSpPr>
          <p:nvPr>
            <p:ph type="sldImg"/>
          </p:nvPr>
        </p:nvSpPr>
        <p:spPr>
          <a:ln/>
        </p:spPr>
      </p:sp>
      <p:sp>
        <p:nvSpPr>
          <p:cNvPr id="498692"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60771485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7"/>
          <p:cNvSpPr>
            <a:spLocks noGrp="1" noChangeArrowheads="1"/>
          </p:cNvSpPr>
          <p:nvPr>
            <p:ph type="sldNum" sz="quarter" idx="5"/>
          </p:nvPr>
        </p:nvSpPr>
        <p:spPr>
          <a:noFill/>
        </p:spPr>
        <p:txBody>
          <a:bodyPr/>
          <a:lstStyle/>
          <a:p>
            <a:fld id="{B8FB6190-043F-4EF0-83AD-1E4D5DCEA9BB}" type="slidenum">
              <a:rPr lang="ar-SA" smtClean="0"/>
              <a:pPr/>
              <a:t>99</a:t>
            </a:fld>
            <a:endParaRPr lang="en-US"/>
          </a:p>
        </p:txBody>
      </p:sp>
      <p:sp>
        <p:nvSpPr>
          <p:cNvPr id="499715" name="Rectangle 2"/>
          <p:cNvSpPr>
            <a:spLocks noGrp="1" noRot="1" noChangeAspect="1" noChangeArrowheads="1" noTextEdit="1"/>
          </p:cNvSpPr>
          <p:nvPr>
            <p:ph type="sldImg"/>
          </p:nvPr>
        </p:nvSpPr>
        <p:spPr>
          <a:ln/>
        </p:spPr>
      </p:sp>
      <p:sp>
        <p:nvSpPr>
          <p:cNvPr id="499716"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68256763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7"/>
          <p:cNvSpPr>
            <a:spLocks noGrp="1" noChangeArrowheads="1"/>
          </p:cNvSpPr>
          <p:nvPr>
            <p:ph type="sldNum" sz="quarter" idx="5"/>
          </p:nvPr>
        </p:nvSpPr>
        <p:spPr>
          <a:noFill/>
        </p:spPr>
        <p:txBody>
          <a:bodyPr/>
          <a:lstStyle/>
          <a:p>
            <a:fld id="{1A4DCA59-0348-41D8-8D17-FED4F3739EC5}" type="slidenum">
              <a:rPr lang="ar-SA" smtClean="0"/>
              <a:pPr/>
              <a:t>100</a:t>
            </a:fld>
            <a:endParaRPr lang="en-US"/>
          </a:p>
        </p:txBody>
      </p:sp>
      <p:sp>
        <p:nvSpPr>
          <p:cNvPr id="500739" name="Rectangle 2"/>
          <p:cNvSpPr>
            <a:spLocks noGrp="1" noRot="1" noChangeAspect="1" noChangeArrowheads="1" noTextEdit="1"/>
          </p:cNvSpPr>
          <p:nvPr>
            <p:ph type="sldImg"/>
          </p:nvPr>
        </p:nvSpPr>
        <p:spPr>
          <a:ln/>
        </p:spPr>
      </p:sp>
      <p:sp>
        <p:nvSpPr>
          <p:cNvPr id="500740"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12878695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7"/>
          <p:cNvSpPr>
            <a:spLocks noGrp="1" noChangeArrowheads="1"/>
          </p:cNvSpPr>
          <p:nvPr>
            <p:ph type="sldNum" sz="quarter" idx="5"/>
          </p:nvPr>
        </p:nvSpPr>
        <p:spPr>
          <a:noFill/>
        </p:spPr>
        <p:txBody>
          <a:bodyPr/>
          <a:lstStyle/>
          <a:p>
            <a:fld id="{5E712D27-2EBA-41C4-B069-9B7DC55BA009}" type="slidenum">
              <a:rPr lang="ar-SA" smtClean="0"/>
              <a:pPr/>
              <a:t>101</a:t>
            </a:fld>
            <a:endParaRPr lang="en-US"/>
          </a:p>
        </p:txBody>
      </p:sp>
      <p:sp>
        <p:nvSpPr>
          <p:cNvPr id="501763" name="Rectangle 2"/>
          <p:cNvSpPr>
            <a:spLocks noGrp="1" noRot="1" noChangeAspect="1" noChangeArrowheads="1" noTextEdit="1"/>
          </p:cNvSpPr>
          <p:nvPr>
            <p:ph type="sldImg"/>
          </p:nvPr>
        </p:nvSpPr>
        <p:spPr>
          <a:ln/>
        </p:spPr>
      </p:sp>
      <p:sp>
        <p:nvSpPr>
          <p:cNvPr id="501764"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85424790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7"/>
          <p:cNvSpPr>
            <a:spLocks noGrp="1" noChangeArrowheads="1"/>
          </p:cNvSpPr>
          <p:nvPr>
            <p:ph type="sldNum" sz="quarter" idx="5"/>
          </p:nvPr>
        </p:nvSpPr>
        <p:spPr>
          <a:noFill/>
        </p:spPr>
        <p:txBody>
          <a:bodyPr/>
          <a:lstStyle/>
          <a:p>
            <a:fld id="{340CE56B-B2BC-4E56-A26A-D592B9FE08E1}" type="slidenum">
              <a:rPr lang="ar-SA" smtClean="0"/>
              <a:pPr/>
              <a:t>105</a:t>
            </a:fld>
            <a:endParaRPr lang="en-US"/>
          </a:p>
        </p:txBody>
      </p:sp>
      <p:sp>
        <p:nvSpPr>
          <p:cNvPr id="502787" name="Rectangle 2"/>
          <p:cNvSpPr>
            <a:spLocks noGrp="1" noRot="1" noChangeAspect="1" noChangeArrowheads="1" noTextEdit="1"/>
          </p:cNvSpPr>
          <p:nvPr>
            <p:ph type="sldImg"/>
          </p:nvPr>
        </p:nvSpPr>
        <p:spPr>
          <a:ln/>
        </p:spPr>
      </p:sp>
      <p:sp>
        <p:nvSpPr>
          <p:cNvPr id="502788"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331828712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7"/>
          <p:cNvSpPr>
            <a:spLocks noGrp="1" noChangeArrowheads="1"/>
          </p:cNvSpPr>
          <p:nvPr>
            <p:ph type="sldNum" sz="quarter" idx="5"/>
          </p:nvPr>
        </p:nvSpPr>
        <p:spPr>
          <a:noFill/>
        </p:spPr>
        <p:txBody>
          <a:bodyPr/>
          <a:lstStyle/>
          <a:p>
            <a:fld id="{8CF3F031-2B6B-4984-AB6C-88F2BA9992DB}" type="slidenum">
              <a:rPr lang="ar-SA" smtClean="0"/>
              <a:pPr/>
              <a:t>106</a:t>
            </a:fld>
            <a:endParaRPr lang="en-US"/>
          </a:p>
        </p:txBody>
      </p:sp>
      <p:sp>
        <p:nvSpPr>
          <p:cNvPr id="503811" name="Rectangle 2"/>
          <p:cNvSpPr>
            <a:spLocks noGrp="1" noRot="1" noChangeAspect="1" noChangeArrowheads="1" noTextEdit="1"/>
          </p:cNvSpPr>
          <p:nvPr>
            <p:ph type="sldImg"/>
          </p:nvPr>
        </p:nvSpPr>
        <p:spPr>
          <a:ln/>
        </p:spPr>
      </p:sp>
      <p:sp>
        <p:nvSpPr>
          <p:cNvPr id="503812"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3612639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7"/>
          <p:cNvSpPr>
            <a:spLocks noGrp="1" noChangeArrowheads="1"/>
          </p:cNvSpPr>
          <p:nvPr>
            <p:ph type="sldNum" sz="quarter" idx="5"/>
          </p:nvPr>
        </p:nvSpPr>
        <p:spPr>
          <a:noFill/>
        </p:spPr>
        <p:txBody>
          <a:bodyPr/>
          <a:lstStyle/>
          <a:p>
            <a:fld id="{916D7FD3-ECFE-4D9B-93CD-5326CF9F82A3}" type="slidenum">
              <a:rPr lang="ar-SA" smtClean="0"/>
              <a:pPr/>
              <a:t>18</a:t>
            </a:fld>
            <a:endParaRPr lang="en-US"/>
          </a:p>
        </p:txBody>
      </p:sp>
      <p:sp>
        <p:nvSpPr>
          <p:cNvPr id="413699" name="Rectangle 2"/>
          <p:cNvSpPr>
            <a:spLocks noGrp="1" noRot="1" noChangeAspect="1" noChangeArrowheads="1" noTextEdit="1"/>
          </p:cNvSpPr>
          <p:nvPr>
            <p:ph type="sldImg"/>
          </p:nvPr>
        </p:nvSpPr>
        <p:spPr>
          <a:ln/>
        </p:spPr>
      </p:sp>
      <p:sp>
        <p:nvSpPr>
          <p:cNvPr id="413700"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36219510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7"/>
          <p:cNvSpPr>
            <a:spLocks noGrp="1" noChangeArrowheads="1"/>
          </p:cNvSpPr>
          <p:nvPr>
            <p:ph type="sldNum" sz="quarter" idx="5"/>
          </p:nvPr>
        </p:nvSpPr>
        <p:spPr>
          <a:noFill/>
        </p:spPr>
        <p:txBody>
          <a:bodyPr/>
          <a:lstStyle/>
          <a:p>
            <a:fld id="{717180A1-BCF8-4970-872C-D6D3FB67A721}" type="slidenum">
              <a:rPr lang="ar-SA" smtClean="0"/>
              <a:pPr/>
              <a:t>107</a:t>
            </a:fld>
            <a:endParaRPr lang="en-US"/>
          </a:p>
        </p:txBody>
      </p:sp>
      <p:sp>
        <p:nvSpPr>
          <p:cNvPr id="504835" name="Rectangle 2"/>
          <p:cNvSpPr>
            <a:spLocks noGrp="1" noRot="1" noChangeAspect="1" noChangeArrowheads="1" noTextEdit="1"/>
          </p:cNvSpPr>
          <p:nvPr>
            <p:ph type="sldImg"/>
          </p:nvPr>
        </p:nvSpPr>
        <p:spPr>
          <a:ln/>
        </p:spPr>
      </p:sp>
      <p:sp>
        <p:nvSpPr>
          <p:cNvPr id="504836"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312525703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7"/>
          <p:cNvSpPr>
            <a:spLocks noGrp="1" noChangeArrowheads="1"/>
          </p:cNvSpPr>
          <p:nvPr>
            <p:ph type="sldNum" sz="quarter" idx="5"/>
          </p:nvPr>
        </p:nvSpPr>
        <p:spPr>
          <a:noFill/>
        </p:spPr>
        <p:txBody>
          <a:bodyPr/>
          <a:lstStyle/>
          <a:p>
            <a:fld id="{F798E197-5002-427C-A9A1-86383EAA10A5}" type="slidenum">
              <a:rPr lang="ar-SA" smtClean="0"/>
              <a:pPr/>
              <a:t>108</a:t>
            </a:fld>
            <a:endParaRPr lang="en-US"/>
          </a:p>
        </p:txBody>
      </p:sp>
      <p:sp>
        <p:nvSpPr>
          <p:cNvPr id="505859" name="Rectangle 2"/>
          <p:cNvSpPr>
            <a:spLocks noGrp="1" noRot="1" noChangeAspect="1" noChangeArrowheads="1" noTextEdit="1"/>
          </p:cNvSpPr>
          <p:nvPr>
            <p:ph type="sldImg"/>
          </p:nvPr>
        </p:nvSpPr>
        <p:spPr>
          <a:ln/>
        </p:spPr>
      </p:sp>
      <p:sp>
        <p:nvSpPr>
          <p:cNvPr id="505860"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82829741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7"/>
          <p:cNvSpPr>
            <a:spLocks noGrp="1" noChangeArrowheads="1"/>
          </p:cNvSpPr>
          <p:nvPr>
            <p:ph type="sldNum" sz="quarter" idx="5"/>
          </p:nvPr>
        </p:nvSpPr>
        <p:spPr>
          <a:noFill/>
        </p:spPr>
        <p:txBody>
          <a:bodyPr/>
          <a:lstStyle/>
          <a:p>
            <a:fld id="{92A4242A-0D93-4A18-8740-AD3BA707DA06}" type="slidenum">
              <a:rPr lang="ar-SA" smtClean="0"/>
              <a:pPr/>
              <a:t>109</a:t>
            </a:fld>
            <a:endParaRPr lang="en-US"/>
          </a:p>
        </p:txBody>
      </p:sp>
      <p:sp>
        <p:nvSpPr>
          <p:cNvPr id="506883" name="Rectangle 2"/>
          <p:cNvSpPr>
            <a:spLocks noGrp="1" noRot="1" noChangeAspect="1" noChangeArrowheads="1" noTextEdit="1"/>
          </p:cNvSpPr>
          <p:nvPr>
            <p:ph type="sldImg"/>
          </p:nvPr>
        </p:nvSpPr>
        <p:spPr>
          <a:ln/>
        </p:spPr>
      </p:sp>
      <p:sp>
        <p:nvSpPr>
          <p:cNvPr id="506884"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43516009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7"/>
          <p:cNvSpPr>
            <a:spLocks noGrp="1" noChangeArrowheads="1"/>
          </p:cNvSpPr>
          <p:nvPr>
            <p:ph type="sldNum" sz="quarter" idx="5"/>
          </p:nvPr>
        </p:nvSpPr>
        <p:spPr>
          <a:noFill/>
        </p:spPr>
        <p:txBody>
          <a:bodyPr/>
          <a:lstStyle/>
          <a:p>
            <a:fld id="{6D731139-44D7-4E1B-AEC5-C5BCD108297E}" type="slidenum">
              <a:rPr lang="ar-SA" smtClean="0"/>
              <a:pPr/>
              <a:t>117</a:t>
            </a:fld>
            <a:endParaRPr lang="en-US"/>
          </a:p>
        </p:txBody>
      </p:sp>
      <p:sp>
        <p:nvSpPr>
          <p:cNvPr id="507907" name="Rectangle 2"/>
          <p:cNvSpPr>
            <a:spLocks noGrp="1" noRot="1" noChangeAspect="1" noChangeArrowheads="1" noTextEdit="1"/>
          </p:cNvSpPr>
          <p:nvPr>
            <p:ph type="sldImg"/>
          </p:nvPr>
        </p:nvSpPr>
        <p:spPr>
          <a:ln/>
        </p:spPr>
      </p:sp>
      <p:sp>
        <p:nvSpPr>
          <p:cNvPr id="507908"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146346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7"/>
          <p:cNvSpPr>
            <a:spLocks noGrp="1" noChangeArrowheads="1"/>
          </p:cNvSpPr>
          <p:nvPr>
            <p:ph type="sldNum" sz="quarter" idx="5"/>
          </p:nvPr>
        </p:nvSpPr>
        <p:spPr>
          <a:noFill/>
        </p:spPr>
        <p:txBody>
          <a:bodyPr/>
          <a:lstStyle/>
          <a:p>
            <a:fld id="{DAE8AB98-21D7-41E8-BF3D-E73FBE428774}" type="slidenum">
              <a:rPr lang="ar-SA" smtClean="0"/>
              <a:pPr/>
              <a:t>120</a:t>
            </a:fld>
            <a:endParaRPr lang="en-US"/>
          </a:p>
        </p:txBody>
      </p:sp>
      <p:sp>
        <p:nvSpPr>
          <p:cNvPr id="508931" name="Rectangle 2"/>
          <p:cNvSpPr>
            <a:spLocks noGrp="1" noRot="1" noChangeAspect="1" noChangeArrowheads="1" noTextEdit="1"/>
          </p:cNvSpPr>
          <p:nvPr>
            <p:ph type="sldImg"/>
          </p:nvPr>
        </p:nvSpPr>
        <p:spPr>
          <a:ln/>
        </p:spPr>
      </p:sp>
      <p:sp>
        <p:nvSpPr>
          <p:cNvPr id="508932"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59930876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7"/>
          <p:cNvSpPr>
            <a:spLocks noGrp="1" noChangeArrowheads="1"/>
          </p:cNvSpPr>
          <p:nvPr>
            <p:ph type="sldNum" sz="quarter" idx="5"/>
          </p:nvPr>
        </p:nvSpPr>
        <p:spPr>
          <a:noFill/>
        </p:spPr>
        <p:txBody>
          <a:bodyPr/>
          <a:lstStyle/>
          <a:p>
            <a:fld id="{124A4B11-5C2B-4113-A119-1A1E93472695}" type="slidenum">
              <a:rPr lang="ar-SA" smtClean="0"/>
              <a:pPr/>
              <a:t>128</a:t>
            </a:fld>
            <a:endParaRPr lang="en-US"/>
          </a:p>
        </p:txBody>
      </p:sp>
      <p:sp>
        <p:nvSpPr>
          <p:cNvPr id="510979" name="Rectangle 2"/>
          <p:cNvSpPr>
            <a:spLocks noGrp="1" noRot="1" noChangeAspect="1" noChangeArrowheads="1" noTextEdit="1"/>
          </p:cNvSpPr>
          <p:nvPr>
            <p:ph type="sldImg"/>
          </p:nvPr>
        </p:nvSpPr>
        <p:spPr>
          <a:ln/>
        </p:spPr>
      </p:sp>
      <p:sp>
        <p:nvSpPr>
          <p:cNvPr id="510980"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310846489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7"/>
          <p:cNvSpPr>
            <a:spLocks noGrp="1" noChangeArrowheads="1"/>
          </p:cNvSpPr>
          <p:nvPr>
            <p:ph type="sldNum" sz="quarter" idx="5"/>
          </p:nvPr>
        </p:nvSpPr>
        <p:spPr>
          <a:noFill/>
        </p:spPr>
        <p:txBody>
          <a:bodyPr/>
          <a:lstStyle/>
          <a:p>
            <a:fld id="{A5B04F1F-8404-4167-83AF-3642E83329F6}" type="slidenum">
              <a:rPr lang="ar-SA" smtClean="0"/>
              <a:pPr/>
              <a:t>129</a:t>
            </a:fld>
            <a:endParaRPr lang="en-US"/>
          </a:p>
        </p:txBody>
      </p:sp>
      <p:sp>
        <p:nvSpPr>
          <p:cNvPr id="512003" name="Rectangle 2"/>
          <p:cNvSpPr>
            <a:spLocks noGrp="1" noRot="1" noChangeAspect="1" noChangeArrowheads="1" noTextEdit="1"/>
          </p:cNvSpPr>
          <p:nvPr>
            <p:ph type="sldImg"/>
          </p:nvPr>
        </p:nvSpPr>
        <p:spPr>
          <a:ln/>
        </p:spPr>
      </p:sp>
      <p:sp>
        <p:nvSpPr>
          <p:cNvPr id="512004"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246889689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7"/>
          <p:cNvSpPr>
            <a:spLocks noGrp="1" noChangeArrowheads="1"/>
          </p:cNvSpPr>
          <p:nvPr>
            <p:ph type="sldNum" sz="quarter" idx="5"/>
          </p:nvPr>
        </p:nvSpPr>
        <p:spPr>
          <a:noFill/>
        </p:spPr>
        <p:txBody>
          <a:bodyPr/>
          <a:lstStyle/>
          <a:p>
            <a:fld id="{3F39AE5D-9986-40AD-A73C-D905DDD07DA1}" type="slidenum">
              <a:rPr lang="ar-SA" smtClean="0"/>
              <a:pPr/>
              <a:t>130</a:t>
            </a:fld>
            <a:endParaRPr lang="en-US"/>
          </a:p>
        </p:txBody>
      </p:sp>
      <p:sp>
        <p:nvSpPr>
          <p:cNvPr id="513027" name="Rectangle 2"/>
          <p:cNvSpPr>
            <a:spLocks noGrp="1" noRot="1" noChangeAspect="1" noChangeArrowheads="1" noTextEdit="1"/>
          </p:cNvSpPr>
          <p:nvPr>
            <p:ph type="sldImg"/>
          </p:nvPr>
        </p:nvSpPr>
        <p:spPr>
          <a:ln/>
        </p:spPr>
      </p:sp>
      <p:sp>
        <p:nvSpPr>
          <p:cNvPr id="513028"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253753445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7"/>
          <p:cNvSpPr>
            <a:spLocks noGrp="1" noChangeArrowheads="1"/>
          </p:cNvSpPr>
          <p:nvPr>
            <p:ph type="sldNum" sz="quarter" idx="5"/>
          </p:nvPr>
        </p:nvSpPr>
        <p:spPr>
          <a:noFill/>
        </p:spPr>
        <p:txBody>
          <a:bodyPr/>
          <a:lstStyle/>
          <a:p>
            <a:fld id="{E51B7ABD-0F97-4165-B45A-6D11122BC215}" type="slidenum">
              <a:rPr lang="ar-SA" smtClean="0"/>
              <a:pPr/>
              <a:t>132</a:t>
            </a:fld>
            <a:endParaRPr lang="en-US"/>
          </a:p>
        </p:txBody>
      </p:sp>
      <p:sp>
        <p:nvSpPr>
          <p:cNvPr id="516099" name="Rectangle 2"/>
          <p:cNvSpPr>
            <a:spLocks noGrp="1" noRot="1" noChangeAspect="1" noChangeArrowheads="1" noTextEdit="1"/>
          </p:cNvSpPr>
          <p:nvPr>
            <p:ph type="sldImg"/>
          </p:nvPr>
        </p:nvSpPr>
        <p:spPr>
          <a:ln/>
        </p:spPr>
      </p:sp>
      <p:sp>
        <p:nvSpPr>
          <p:cNvPr id="516100"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240763159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7"/>
          <p:cNvSpPr>
            <a:spLocks noGrp="1" noChangeArrowheads="1"/>
          </p:cNvSpPr>
          <p:nvPr>
            <p:ph type="sldNum" sz="quarter" idx="5"/>
          </p:nvPr>
        </p:nvSpPr>
        <p:spPr>
          <a:noFill/>
        </p:spPr>
        <p:txBody>
          <a:bodyPr/>
          <a:lstStyle/>
          <a:p>
            <a:fld id="{EEDC8C65-693F-49ED-88AB-AF445EC1955C}" type="slidenum">
              <a:rPr lang="ar-SA" smtClean="0"/>
              <a:pPr/>
              <a:t>133</a:t>
            </a:fld>
            <a:endParaRPr lang="en-US"/>
          </a:p>
        </p:txBody>
      </p:sp>
      <p:sp>
        <p:nvSpPr>
          <p:cNvPr id="517123" name="Rectangle 2"/>
          <p:cNvSpPr>
            <a:spLocks noGrp="1" noRot="1" noChangeAspect="1" noChangeArrowheads="1" noTextEdit="1"/>
          </p:cNvSpPr>
          <p:nvPr>
            <p:ph type="sldImg"/>
          </p:nvPr>
        </p:nvSpPr>
        <p:spPr>
          <a:ln/>
        </p:spPr>
      </p:sp>
      <p:sp>
        <p:nvSpPr>
          <p:cNvPr id="517124"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258591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7"/>
          <p:cNvSpPr>
            <a:spLocks noGrp="1" noChangeArrowheads="1"/>
          </p:cNvSpPr>
          <p:nvPr>
            <p:ph type="sldNum" sz="quarter" idx="5"/>
          </p:nvPr>
        </p:nvSpPr>
        <p:spPr>
          <a:noFill/>
        </p:spPr>
        <p:txBody>
          <a:bodyPr/>
          <a:lstStyle/>
          <a:p>
            <a:fld id="{2750B177-6D50-4A1B-A698-90DC1FF6B6C8}" type="slidenum">
              <a:rPr lang="ar-SA" smtClean="0"/>
              <a:pPr/>
              <a:t>19</a:t>
            </a:fld>
            <a:endParaRPr lang="en-US"/>
          </a:p>
        </p:txBody>
      </p:sp>
      <p:sp>
        <p:nvSpPr>
          <p:cNvPr id="415747" name="Rectangle 2"/>
          <p:cNvSpPr>
            <a:spLocks noGrp="1" noRot="1" noChangeAspect="1" noChangeArrowheads="1" noTextEdit="1"/>
          </p:cNvSpPr>
          <p:nvPr>
            <p:ph type="sldImg"/>
          </p:nvPr>
        </p:nvSpPr>
        <p:spPr>
          <a:ln/>
        </p:spPr>
      </p:sp>
      <p:sp>
        <p:nvSpPr>
          <p:cNvPr id="415748"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302345592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7"/>
          <p:cNvSpPr>
            <a:spLocks noGrp="1" noChangeArrowheads="1"/>
          </p:cNvSpPr>
          <p:nvPr>
            <p:ph type="sldNum" sz="quarter" idx="5"/>
          </p:nvPr>
        </p:nvSpPr>
        <p:spPr>
          <a:noFill/>
        </p:spPr>
        <p:txBody>
          <a:bodyPr/>
          <a:lstStyle/>
          <a:p>
            <a:fld id="{2FFB4316-FF11-46C5-AB60-0C1A8EDD29F2}" type="slidenum">
              <a:rPr lang="ar-SA" smtClean="0"/>
              <a:pPr/>
              <a:t>134</a:t>
            </a:fld>
            <a:endParaRPr lang="en-US"/>
          </a:p>
        </p:txBody>
      </p:sp>
      <p:sp>
        <p:nvSpPr>
          <p:cNvPr id="518147" name="Rectangle 2"/>
          <p:cNvSpPr>
            <a:spLocks noGrp="1" noRot="1" noChangeAspect="1" noChangeArrowheads="1" noTextEdit="1"/>
          </p:cNvSpPr>
          <p:nvPr>
            <p:ph type="sldImg"/>
          </p:nvPr>
        </p:nvSpPr>
        <p:spPr>
          <a:ln/>
        </p:spPr>
      </p:sp>
      <p:sp>
        <p:nvSpPr>
          <p:cNvPr id="518148"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97789767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7"/>
          <p:cNvSpPr>
            <a:spLocks noGrp="1" noChangeArrowheads="1"/>
          </p:cNvSpPr>
          <p:nvPr>
            <p:ph type="sldNum" sz="quarter" idx="5"/>
          </p:nvPr>
        </p:nvSpPr>
        <p:spPr>
          <a:noFill/>
        </p:spPr>
        <p:txBody>
          <a:bodyPr/>
          <a:lstStyle/>
          <a:p>
            <a:fld id="{786AB014-D051-4040-8D19-1A17A13F0EFB}" type="slidenum">
              <a:rPr lang="ar-SA" smtClean="0"/>
              <a:pPr/>
              <a:t>135</a:t>
            </a:fld>
            <a:endParaRPr lang="en-US"/>
          </a:p>
        </p:txBody>
      </p:sp>
      <p:sp>
        <p:nvSpPr>
          <p:cNvPr id="526339" name="Rectangle 2"/>
          <p:cNvSpPr>
            <a:spLocks noGrp="1" noRot="1" noChangeAspect="1" noChangeArrowheads="1" noTextEdit="1"/>
          </p:cNvSpPr>
          <p:nvPr>
            <p:ph type="sldImg"/>
          </p:nvPr>
        </p:nvSpPr>
        <p:spPr>
          <a:ln/>
        </p:spPr>
      </p:sp>
      <p:sp>
        <p:nvSpPr>
          <p:cNvPr id="526340"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412270559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7"/>
          <p:cNvSpPr>
            <a:spLocks noGrp="1" noChangeArrowheads="1"/>
          </p:cNvSpPr>
          <p:nvPr>
            <p:ph type="sldNum" sz="quarter" idx="5"/>
          </p:nvPr>
        </p:nvSpPr>
        <p:spPr>
          <a:noFill/>
        </p:spPr>
        <p:txBody>
          <a:bodyPr/>
          <a:lstStyle/>
          <a:p>
            <a:fld id="{1319A9BD-38DC-4762-AD8F-8D5B8F3CCB3D}" type="slidenum">
              <a:rPr lang="ar-SA" smtClean="0"/>
              <a:pPr/>
              <a:t>136</a:t>
            </a:fld>
            <a:endParaRPr lang="en-US"/>
          </a:p>
        </p:txBody>
      </p:sp>
      <p:sp>
        <p:nvSpPr>
          <p:cNvPr id="527363" name="Rectangle 2"/>
          <p:cNvSpPr>
            <a:spLocks noGrp="1" noRot="1" noChangeAspect="1" noChangeArrowheads="1" noTextEdit="1"/>
          </p:cNvSpPr>
          <p:nvPr>
            <p:ph type="sldImg"/>
          </p:nvPr>
        </p:nvSpPr>
        <p:spPr>
          <a:ln/>
        </p:spPr>
      </p:sp>
      <p:sp>
        <p:nvSpPr>
          <p:cNvPr id="527364"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271126280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7"/>
          <p:cNvSpPr>
            <a:spLocks noGrp="1" noChangeArrowheads="1"/>
          </p:cNvSpPr>
          <p:nvPr>
            <p:ph type="sldNum" sz="quarter" idx="5"/>
          </p:nvPr>
        </p:nvSpPr>
        <p:spPr>
          <a:noFill/>
        </p:spPr>
        <p:txBody>
          <a:bodyPr/>
          <a:lstStyle/>
          <a:p>
            <a:fld id="{A8B735A2-3AFA-4250-BE80-C46E5EBD93C8}" type="slidenum">
              <a:rPr lang="ar-SA" smtClean="0"/>
              <a:pPr/>
              <a:t>137</a:t>
            </a:fld>
            <a:endParaRPr lang="en-US"/>
          </a:p>
        </p:txBody>
      </p:sp>
      <p:sp>
        <p:nvSpPr>
          <p:cNvPr id="528387" name="Rectangle 2"/>
          <p:cNvSpPr>
            <a:spLocks noGrp="1" noRot="1" noChangeAspect="1" noChangeArrowheads="1" noTextEdit="1"/>
          </p:cNvSpPr>
          <p:nvPr>
            <p:ph type="sldImg"/>
          </p:nvPr>
        </p:nvSpPr>
        <p:spPr>
          <a:ln/>
        </p:spPr>
      </p:sp>
      <p:sp>
        <p:nvSpPr>
          <p:cNvPr id="528388"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240636338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7"/>
          <p:cNvSpPr>
            <a:spLocks noGrp="1" noChangeArrowheads="1"/>
          </p:cNvSpPr>
          <p:nvPr>
            <p:ph type="sldNum" sz="quarter" idx="5"/>
          </p:nvPr>
        </p:nvSpPr>
        <p:spPr>
          <a:noFill/>
        </p:spPr>
        <p:txBody>
          <a:bodyPr/>
          <a:lstStyle/>
          <a:p>
            <a:fld id="{D09EA7DC-9FFE-4AFA-BDEC-70B97472EB4E}" type="slidenum">
              <a:rPr lang="ar-SA" smtClean="0"/>
              <a:pPr/>
              <a:t>138</a:t>
            </a:fld>
            <a:endParaRPr lang="en-US"/>
          </a:p>
        </p:txBody>
      </p:sp>
      <p:sp>
        <p:nvSpPr>
          <p:cNvPr id="529411" name="Rectangle 2"/>
          <p:cNvSpPr>
            <a:spLocks noGrp="1" noRot="1" noChangeAspect="1" noChangeArrowheads="1" noTextEdit="1"/>
          </p:cNvSpPr>
          <p:nvPr>
            <p:ph type="sldImg"/>
          </p:nvPr>
        </p:nvSpPr>
        <p:spPr>
          <a:ln/>
        </p:spPr>
      </p:sp>
      <p:sp>
        <p:nvSpPr>
          <p:cNvPr id="529412"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76227574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7"/>
          <p:cNvSpPr>
            <a:spLocks noGrp="1" noChangeArrowheads="1"/>
          </p:cNvSpPr>
          <p:nvPr>
            <p:ph type="sldNum" sz="quarter" idx="5"/>
          </p:nvPr>
        </p:nvSpPr>
        <p:spPr>
          <a:noFill/>
        </p:spPr>
        <p:txBody>
          <a:bodyPr/>
          <a:lstStyle/>
          <a:p>
            <a:fld id="{B13C4D1B-FA1B-41FA-B167-74D66DAC4A63}" type="slidenum">
              <a:rPr lang="ar-SA" smtClean="0"/>
              <a:pPr/>
              <a:t>139</a:t>
            </a:fld>
            <a:endParaRPr lang="en-US"/>
          </a:p>
        </p:txBody>
      </p:sp>
      <p:sp>
        <p:nvSpPr>
          <p:cNvPr id="530435" name="Rectangle 2"/>
          <p:cNvSpPr>
            <a:spLocks noGrp="1" noRot="1" noChangeAspect="1" noChangeArrowheads="1" noTextEdit="1"/>
          </p:cNvSpPr>
          <p:nvPr>
            <p:ph type="sldImg"/>
          </p:nvPr>
        </p:nvSpPr>
        <p:spPr>
          <a:ln/>
        </p:spPr>
      </p:sp>
      <p:sp>
        <p:nvSpPr>
          <p:cNvPr id="530436"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399981875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7"/>
          <p:cNvSpPr>
            <a:spLocks noGrp="1" noChangeArrowheads="1"/>
          </p:cNvSpPr>
          <p:nvPr>
            <p:ph type="sldNum" sz="quarter" idx="5"/>
          </p:nvPr>
        </p:nvSpPr>
        <p:spPr>
          <a:noFill/>
        </p:spPr>
        <p:txBody>
          <a:bodyPr/>
          <a:lstStyle/>
          <a:p>
            <a:fld id="{252CC46F-DED4-4DF8-B829-DF127ACB2D95}" type="slidenum">
              <a:rPr lang="ar-SA" smtClean="0"/>
              <a:pPr/>
              <a:t>140</a:t>
            </a:fld>
            <a:endParaRPr lang="en-US"/>
          </a:p>
        </p:txBody>
      </p:sp>
      <p:sp>
        <p:nvSpPr>
          <p:cNvPr id="531459" name="Rectangle 2"/>
          <p:cNvSpPr>
            <a:spLocks noGrp="1" noRot="1" noChangeAspect="1" noChangeArrowheads="1" noTextEdit="1"/>
          </p:cNvSpPr>
          <p:nvPr>
            <p:ph type="sldImg"/>
          </p:nvPr>
        </p:nvSpPr>
        <p:spPr>
          <a:ln/>
        </p:spPr>
      </p:sp>
      <p:sp>
        <p:nvSpPr>
          <p:cNvPr id="531460"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6783486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7"/>
          <p:cNvSpPr>
            <a:spLocks noGrp="1" noChangeArrowheads="1"/>
          </p:cNvSpPr>
          <p:nvPr>
            <p:ph type="sldNum" sz="quarter" idx="5"/>
          </p:nvPr>
        </p:nvSpPr>
        <p:spPr>
          <a:noFill/>
        </p:spPr>
        <p:txBody>
          <a:bodyPr/>
          <a:lstStyle/>
          <a:p>
            <a:fld id="{73B2BCF4-BC35-4921-94A3-992C18BF78A0}" type="slidenum">
              <a:rPr lang="ar-SA" smtClean="0"/>
              <a:pPr/>
              <a:t>141</a:t>
            </a:fld>
            <a:endParaRPr lang="en-US"/>
          </a:p>
        </p:txBody>
      </p:sp>
      <p:sp>
        <p:nvSpPr>
          <p:cNvPr id="532483" name="Rectangle 2"/>
          <p:cNvSpPr>
            <a:spLocks noGrp="1" noRot="1" noChangeAspect="1" noChangeArrowheads="1" noTextEdit="1"/>
          </p:cNvSpPr>
          <p:nvPr>
            <p:ph type="sldImg"/>
          </p:nvPr>
        </p:nvSpPr>
        <p:spPr>
          <a:ln/>
        </p:spPr>
      </p:sp>
      <p:sp>
        <p:nvSpPr>
          <p:cNvPr id="532484"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09059054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7"/>
          <p:cNvSpPr>
            <a:spLocks noGrp="1" noChangeArrowheads="1"/>
          </p:cNvSpPr>
          <p:nvPr>
            <p:ph type="sldNum" sz="quarter" idx="5"/>
          </p:nvPr>
        </p:nvSpPr>
        <p:spPr>
          <a:noFill/>
        </p:spPr>
        <p:txBody>
          <a:bodyPr/>
          <a:lstStyle/>
          <a:p>
            <a:fld id="{C0802524-76C1-4CA2-B092-5C5355739476}" type="slidenum">
              <a:rPr lang="ar-SA" smtClean="0"/>
              <a:pPr/>
              <a:t>142</a:t>
            </a:fld>
            <a:endParaRPr lang="en-US"/>
          </a:p>
        </p:txBody>
      </p:sp>
      <p:sp>
        <p:nvSpPr>
          <p:cNvPr id="535555" name="Rectangle 2"/>
          <p:cNvSpPr>
            <a:spLocks noGrp="1" noRot="1" noChangeAspect="1" noChangeArrowheads="1" noTextEdit="1"/>
          </p:cNvSpPr>
          <p:nvPr>
            <p:ph type="sldImg"/>
          </p:nvPr>
        </p:nvSpPr>
        <p:spPr>
          <a:ln/>
        </p:spPr>
      </p:sp>
      <p:sp>
        <p:nvSpPr>
          <p:cNvPr id="535556"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256769092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7"/>
          <p:cNvSpPr txBox="1">
            <a:spLocks noGrp="1" noChangeArrowheads="1"/>
          </p:cNvSpPr>
          <p:nvPr/>
        </p:nvSpPr>
        <p:spPr bwMode="auto">
          <a:xfrm>
            <a:off x="3937000" y="8820150"/>
            <a:ext cx="3009900" cy="463550"/>
          </a:xfrm>
          <a:prstGeom prst="rect">
            <a:avLst/>
          </a:prstGeom>
          <a:noFill/>
          <a:ln w="9525">
            <a:noFill/>
            <a:miter lim="800000"/>
            <a:headEnd/>
            <a:tailEnd/>
          </a:ln>
        </p:spPr>
        <p:txBody>
          <a:bodyPr lIns="92737" tIns="46369" rIns="92737" bIns="46369" anchor="b"/>
          <a:lstStyle/>
          <a:p>
            <a:pPr algn="r" defTabSz="927100">
              <a:spcBef>
                <a:spcPct val="0"/>
              </a:spcBef>
            </a:pPr>
            <a:fld id="{DCF75719-0FB4-4B31-8BD8-F6CF11E4BD24}" type="slidenum">
              <a:rPr lang="ar-SA" sz="1200">
                <a:latin typeface="Times New Roman" pitchFamily="18" charset="0"/>
                <a:cs typeface="Times New Roman" pitchFamily="18" charset="0"/>
              </a:rPr>
              <a:pPr algn="r" defTabSz="927100">
                <a:spcBef>
                  <a:spcPct val="0"/>
                </a:spcBef>
              </a:pPr>
              <a:t>143</a:t>
            </a:fld>
            <a:endParaRPr lang="en-US" sz="1200">
              <a:latin typeface="Times New Roman" pitchFamily="18" charset="0"/>
              <a:cs typeface="Times New Roman" pitchFamily="18" charset="0"/>
            </a:endParaRPr>
          </a:p>
        </p:txBody>
      </p:sp>
      <p:sp>
        <p:nvSpPr>
          <p:cNvPr id="724995" name="Rectangle 2"/>
          <p:cNvSpPr>
            <a:spLocks noGrp="1" noRot="1" noChangeAspect="1" noChangeArrowheads="1" noTextEdit="1"/>
          </p:cNvSpPr>
          <p:nvPr>
            <p:ph type="sldImg"/>
          </p:nvPr>
        </p:nvSpPr>
        <p:spPr>
          <a:ln/>
        </p:spPr>
      </p:sp>
      <p:sp>
        <p:nvSpPr>
          <p:cNvPr id="724996"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2446566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34100" y="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304800" y="13716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3716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772400" cy="1143000"/>
          </a:xfrm>
        </p:spPr>
        <p:txBody>
          <a:bodyPr/>
          <a:lstStyle/>
          <a:p>
            <a:r>
              <a:rPr lang="en-US"/>
              <a:t>Click to edit Master title style</a:t>
            </a:r>
          </a:p>
        </p:txBody>
      </p:sp>
      <p:sp>
        <p:nvSpPr>
          <p:cNvPr id="3" name="Table Placeholder 2"/>
          <p:cNvSpPr>
            <a:spLocks noGrp="1"/>
          </p:cNvSpPr>
          <p:nvPr>
            <p:ph type="tbl" idx="1"/>
          </p:nvPr>
        </p:nvSpPr>
        <p:spPr>
          <a:xfrm>
            <a:off x="304800" y="1371600"/>
            <a:ext cx="7772400" cy="4114800"/>
          </a:xfrm>
        </p:spPr>
        <p:txBody>
          <a:bodyPr/>
          <a:lstStyle/>
          <a:p>
            <a:pPr lvl="0"/>
            <a:endParaRPr lang="en-US" noProof="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04800" y="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772400" cy="1143000"/>
          </a:xfrm>
        </p:spPr>
        <p:txBody>
          <a:bodyPr/>
          <a:lstStyle/>
          <a:p>
            <a:r>
              <a:rPr lang="en-US"/>
              <a:t>Click to edit Master title style</a:t>
            </a:r>
          </a:p>
        </p:txBody>
      </p:sp>
      <p:sp>
        <p:nvSpPr>
          <p:cNvPr id="3" name="Content Placeholder 2"/>
          <p:cNvSpPr>
            <a:spLocks noGrp="1"/>
          </p:cNvSpPr>
          <p:nvPr>
            <p:ph sz="quarter" idx="1"/>
          </p:nvPr>
        </p:nvSpPr>
        <p:spPr>
          <a:xfrm>
            <a:off x="304800" y="13716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267200" y="13716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304800" y="35052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371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371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Text Box 7"/>
          <p:cNvSpPr txBox="1">
            <a:spLocks noChangeArrowheads="1"/>
          </p:cNvSpPr>
          <p:nvPr/>
        </p:nvSpPr>
        <p:spPr bwMode="auto">
          <a:xfrm>
            <a:off x="0" y="7162800"/>
            <a:ext cx="184150" cy="457200"/>
          </a:xfrm>
          <a:prstGeom prst="rect">
            <a:avLst/>
          </a:prstGeom>
          <a:noFill/>
          <a:ln w="9525">
            <a:noFill/>
            <a:miter lim="800000"/>
            <a:headEnd/>
            <a:tailEnd/>
          </a:ln>
          <a:effectLst/>
        </p:spPr>
        <p:txBody>
          <a:bodyPr wrap="none">
            <a:spAutoFit/>
          </a:bodyPr>
          <a:lstStyle/>
          <a:p>
            <a:pPr>
              <a:spcBef>
                <a:spcPct val="0"/>
              </a:spcBef>
              <a:defRPr/>
            </a:pPr>
            <a:endParaRPr lang="en-CA" sz="2400">
              <a:latin typeface="Times New Roman" pitchFamily="18" charset="0"/>
            </a:endParaRPr>
          </a:p>
        </p:txBody>
      </p:sp>
      <p:sp>
        <p:nvSpPr>
          <p:cNvPr id="1033" name="Text Box 9"/>
          <p:cNvSpPr txBox="1">
            <a:spLocks noChangeArrowheads="1"/>
          </p:cNvSpPr>
          <p:nvPr/>
        </p:nvSpPr>
        <p:spPr bwMode="auto">
          <a:xfrm>
            <a:off x="457200" y="1219200"/>
            <a:ext cx="8153400" cy="641350"/>
          </a:xfrm>
          <a:prstGeom prst="rect">
            <a:avLst/>
          </a:prstGeom>
          <a:noFill/>
          <a:ln w="9525">
            <a:noFill/>
            <a:miter lim="800000"/>
            <a:headEnd/>
            <a:tailEnd/>
          </a:ln>
          <a:effectLst/>
        </p:spPr>
        <p:txBody>
          <a:bodyPr>
            <a:spAutoFit/>
          </a:bodyPr>
          <a:lstStyle/>
          <a:p>
            <a:pPr>
              <a:spcBef>
                <a:spcPct val="50000"/>
              </a:spcBef>
              <a:defRPr/>
            </a:pPr>
            <a:endParaRPr lang="en-CA"/>
          </a:p>
        </p:txBody>
      </p:sp>
      <p:sp>
        <p:nvSpPr>
          <p:cNvPr id="1028" name="Rectangle 10"/>
          <p:cNvSpPr>
            <a:spLocks noGrp="1" noChangeArrowheads="1"/>
          </p:cNvSpPr>
          <p:nvPr>
            <p:ph type="title"/>
          </p:nvPr>
        </p:nvSpPr>
        <p:spPr bwMode="auto">
          <a:xfrm>
            <a:off x="304800" y="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Rectangle 11"/>
          <p:cNvSpPr>
            <a:spLocks noGrp="1" noChangeArrowheads="1"/>
          </p:cNvSpPr>
          <p:nvPr>
            <p:ph type="body" idx="1"/>
          </p:nvPr>
        </p:nvSpPr>
        <p:spPr bwMode="auto">
          <a:xfrm>
            <a:off x="304800" y="13716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Tree>
  </p:cSld>
  <p:clrMap bg1="dk2" tx1="lt1" bg2="dk1"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Lst>
  <p:transition/>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cs typeface="+mn-cs"/>
        </a:defRPr>
      </a:lvl2pPr>
      <a:lvl3pPr marL="1143000" indent="-228600" algn="l" rtl="0" eaLnBrk="0" fontAlgn="base" hangingPunct="0">
        <a:spcBef>
          <a:spcPct val="20000"/>
        </a:spcBef>
        <a:spcAft>
          <a:spcPct val="0"/>
        </a:spcAft>
        <a:buChar char="•"/>
        <a:defRPr sz="2400">
          <a:solidFill>
            <a:schemeClr val="tx1"/>
          </a:solidFill>
          <a:latin typeface="+mj-lt"/>
          <a:cs typeface="+mn-cs"/>
        </a:defRPr>
      </a:lvl3pPr>
      <a:lvl4pPr marL="1600200" indent="-228600" algn="l" rtl="0" eaLnBrk="0" fontAlgn="base" hangingPunct="0">
        <a:spcBef>
          <a:spcPct val="20000"/>
        </a:spcBef>
        <a:spcAft>
          <a:spcPct val="0"/>
        </a:spcAft>
        <a:buChar char="–"/>
        <a:defRPr sz="2000">
          <a:solidFill>
            <a:schemeClr val="tx1"/>
          </a:solidFill>
          <a:latin typeface="+mj-lt"/>
          <a:cs typeface="+mn-cs"/>
        </a:defRPr>
      </a:lvl4pPr>
      <a:lvl5pPr marL="2057400" indent="-228600" algn="l" rtl="0" eaLnBrk="0" fontAlgn="base" hangingPunct="0">
        <a:spcBef>
          <a:spcPct val="20000"/>
        </a:spcBef>
        <a:spcAft>
          <a:spcPct val="0"/>
        </a:spcAft>
        <a:buChar char="»"/>
        <a:defRPr sz="2000">
          <a:solidFill>
            <a:schemeClr val="tx1"/>
          </a:solidFill>
          <a:latin typeface="+mj-lt"/>
          <a:cs typeface="+mn-cs"/>
        </a:defRPr>
      </a:lvl5pPr>
      <a:lvl6pPr marL="2514600" indent="-228600" algn="l" rtl="0" fontAlgn="base">
        <a:spcBef>
          <a:spcPct val="20000"/>
        </a:spcBef>
        <a:spcAft>
          <a:spcPct val="0"/>
        </a:spcAft>
        <a:buChar char="»"/>
        <a:defRPr sz="2000">
          <a:solidFill>
            <a:schemeClr val="tx1"/>
          </a:solidFill>
          <a:latin typeface="+mj-lt"/>
          <a:cs typeface="+mn-cs"/>
        </a:defRPr>
      </a:lvl6pPr>
      <a:lvl7pPr marL="2971800" indent="-228600" algn="l" rtl="0" fontAlgn="base">
        <a:spcBef>
          <a:spcPct val="20000"/>
        </a:spcBef>
        <a:spcAft>
          <a:spcPct val="0"/>
        </a:spcAft>
        <a:buChar char="»"/>
        <a:defRPr sz="2000">
          <a:solidFill>
            <a:schemeClr val="tx1"/>
          </a:solidFill>
          <a:latin typeface="+mj-lt"/>
          <a:cs typeface="+mn-cs"/>
        </a:defRPr>
      </a:lvl7pPr>
      <a:lvl8pPr marL="3429000" indent="-228600" algn="l" rtl="0" fontAlgn="base">
        <a:spcBef>
          <a:spcPct val="20000"/>
        </a:spcBef>
        <a:spcAft>
          <a:spcPct val="0"/>
        </a:spcAft>
        <a:buChar char="»"/>
        <a:defRPr sz="2000">
          <a:solidFill>
            <a:schemeClr val="tx1"/>
          </a:solidFill>
          <a:latin typeface="+mj-lt"/>
          <a:cs typeface="+mn-cs"/>
        </a:defRPr>
      </a:lvl8pPr>
      <a:lvl9pPr marL="3886200" indent="-228600" algn="l" rtl="0" fontAlgn="base">
        <a:spcBef>
          <a:spcPct val="20000"/>
        </a:spcBef>
        <a:spcAft>
          <a:spcPct val="0"/>
        </a:spcAft>
        <a:buChar char="»"/>
        <a:defRPr sz="2000">
          <a:solidFill>
            <a:schemeClr val="tx1"/>
          </a:solidFill>
          <a:latin typeface="+mj-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slide" Target="slide2.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9.xml"/><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slide" Target="slide2.xml"/><Relationship Id="rId5" Type="http://schemas.openxmlformats.org/officeDocument/2006/relationships/slide" Target="slide12.xml"/><Relationship Id="rId4" Type="http://schemas.openxmlformats.org/officeDocument/2006/relationships/slide" Target="slide80.xml"/></Relationships>
</file>

<file path=ppt/slides/_rels/slide1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3.xml"/><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 Target="slide45.xml"/><Relationship Id="rId7" Type="http://schemas.openxmlformats.org/officeDocument/2006/relationships/slide" Target="slide2.xml"/><Relationship Id="rId2" Type="http://schemas.openxmlformats.org/officeDocument/2006/relationships/slide" Target="slide29.xml"/><Relationship Id="rId1" Type="http://schemas.openxmlformats.org/officeDocument/2006/relationships/slideLayout" Target="../slideLayouts/slideLayout6.xml"/><Relationship Id="rId6" Type="http://schemas.openxmlformats.org/officeDocument/2006/relationships/slide" Target="slide69.xml"/><Relationship Id="rId5" Type="http://schemas.openxmlformats.org/officeDocument/2006/relationships/slide" Target="slide56.xml"/><Relationship Id="rId4" Type="http://schemas.openxmlformats.org/officeDocument/2006/relationships/slide" Target="slide13.xml"/></Relationships>
</file>

<file path=ppt/slides/_rels/slide1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3" Type="http://schemas.openxmlformats.org/officeDocument/2006/relationships/slide" Target="slide123.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slide" Target="slide133.xml"/><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slide" Target="slide132.xml"/><Relationship Id="rId4" Type="http://schemas.openxmlformats.org/officeDocument/2006/relationships/slide" Target="slide148.xml"/></Relationships>
</file>

<file path=ppt/slides/_rels/slide1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8.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slide" Target="slide2.xml"/><Relationship Id="rId4" Type="http://schemas.openxmlformats.org/officeDocument/2006/relationships/slide" Target="slide148.xml"/></Relationships>
</file>

<file path=ppt/slides/_rels/slide1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9.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slide" Target="slide2.xml"/><Relationship Id="rId4" Type="http://schemas.openxmlformats.org/officeDocument/2006/relationships/slide" Target="slide148.xml"/></Relationships>
</file>

<file path=ppt/slides/_rels/slide1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0.xml"/><Relationship Id="rId1" Type="http://schemas.openxmlformats.org/officeDocument/2006/relationships/slideLayout" Target="../slideLayouts/slideLayout7.xml"/><Relationship Id="rId4" Type="http://schemas.openxmlformats.org/officeDocument/2006/relationships/slide" Target="slide2.xml"/></Relationships>
</file>

<file path=ppt/slides/_rels/slide1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1.xml"/><Relationship Id="rId1" Type="http://schemas.openxmlformats.org/officeDocument/2006/relationships/slideLayout" Target="../slideLayouts/slideLayout7.xml"/><Relationship Id="rId4" Type="http://schemas.openxmlformats.org/officeDocument/2006/relationships/slide" Target="slide2.xml"/></Relationships>
</file>

<file path=ppt/slides/_rels/slide13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2.xml"/><Relationship Id="rId1" Type="http://schemas.openxmlformats.org/officeDocument/2006/relationships/slideLayout" Target="../slideLayouts/slideLayout7.xml"/><Relationship Id="rId4" Type="http://schemas.openxmlformats.org/officeDocument/2006/relationships/slide" Target="slide2.xml"/></Relationships>
</file>

<file path=ppt/slides/_rels/slide1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3.xml"/><Relationship Id="rId1" Type="http://schemas.openxmlformats.org/officeDocument/2006/relationships/slideLayout" Target="../slideLayouts/slideLayout7.xml"/><Relationship Id="rId4" Type="http://schemas.openxmlformats.org/officeDocument/2006/relationships/slide" Target="slide2.xml"/></Relationships>
</file>

<file path=ppt/slides/_rels/slide13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5.xml"/><Relationship Id="rId1" Type="http://schemas.openxmlformats.org/officeDocument/2006/relationships/slideLayout" Target="../slideLayouts/slideLayout7.xml"/><Relationship Id="rId4" Type="http://schemas.openxmlformats.org/officeDocument/2006/relationships/slide" Target="slide2.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6.xml"/><Relationship Id="rId1" Type="http://schemas.openxmlformats.org/officeDocument/2006/relationships/slideLayout" Target="../slideLayouts/slideLayout13.xml"/><Relationship Id="rId4" Type="http://schemas.openxmlformats.org/officeDocument/2006/relationships/slide" Target="slide2.xml"/></Relationships>
</file>

<file path=ppt/slides/_rels/slide141.xml.rels><?xml version="1.0" encoding="UTF-8" standalone="yes"?>
<Relationships xmlns="http://schemas.openxmlformats.org/package/2006/relationships"><Relationship Id="rId3" Type="http://schemas.openxmlformats.org/officeDocument/2006/relationships/slide" Target="slide145.xml"/><Relationship Id="rId2" Type="http://schemas.openxmlformats.org/officeDocument/2006/relationships/notesSlide" Target="../notesSlides/notesSlide97.xml"/><Relationship Id="rId1" Type="http://schemas.openxmlformats.org/officeDocument/2006/relationships/slideLayout" Target="../slideLayouts/slideLayout13.xml"/><Relationship Id="rId4" Type="http://schemas.openxmlformats.org/officeDocument/2006/relationships/slide" Target="slide2.xml"/></Relationships>
</file>

<file path=ppt/slides/_rels/slide1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8.xml"/><Relationship Id="rId1" Type="http://schemas.openxmlformats.org/officeDocument/2006/relationships/slideLayout" Target="../slideLayouts/slideLayout13.xml"/><Relationship Id="rId5" Type="http://schemas.openxmlformats.org/officeDocument/2006/relationships/slide" Target="slide2.xml"/><Relationship Id="rId4" Type="http://schemas.openxmlformats.org/officeDocument/2006/relationships/slide" Target="slide145.xml"/></Relationships>
</file>

<file path=ppt/slides/_rels/slide143.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16.jpeg"/><Relationship Id="rId7" Type="http://schemas.openxmlformats.org/officeDocument/2006/relationships/slide" Target="slide145.xml"/><Relationship Id="rId2" Type="http://schemas.openxmlformats.org/officeDocument/2006/relationships/notesSlide" Target="../notesSlides/notesSlide99.xml"/><Relationship Id="rId1" Type="http://schemas.openxmlformats.org/officeDocument/2006/relationships/slideLayout" Target="../slideLayouts/slideLayout13.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44.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20.jpeg"/><Relationship Id="rId7" Type="http://schemas.openxmlformats.org/officeDocument/2006/relationships/slide" Target="slide145.xml"/><Relationship Id="rId2" Type="http://schemas.openxmlformats.org/officeDocument/2006/relationships/notesSlide" Target="../notesSlides/notesSlide100.xml"/><Relationship Id="rId1" Type="http://schemas.openxmlformats.org/officeDocument/2006/relationships/slideLayout" Target="../slideLayouts/slideLayout13.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14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1.xml"/><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2.xml"/><Relationship Id="rId1" Type="http://schemas.openxmlformats.org/officeDocument/2006/relationships/slideLayout" Target="../slideLayouts/slideLayout13.xml"/><Relationship Id="rId4" Type="http://schemas.openxmlformats.org/officeDocument/2006/relationships/image" Target="../media/image24.jpeg"/></Relationships>
</file>

<file path=ppt/slides/_rels/slide14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3.xml"/><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51.xml"/><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80.xml"/><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slide" Target="slide2.xml"/></Relationships>
</file>

<file path=ppt/slides/_rels/slide15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slide" Target="slide159.xml"/><Relationship Id="rId2" Type="http://schemas.openxmlformats.org/officeDocument/2006/relationships/notesSlide" Target="../notesSlides/notesSlide112.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9.jpeg"/></Relationships>
</file>

<file path=ppt/slides/_rels/slide15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6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16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13.xml"/><Relationship Id="rId1" Type="http://schemas.openxmlformats.org/officeDocument/2006/relationships/slideLayout" Target="../slideLayouts/slideLayout7.xml"/><Relationship Id="rId5" Type="http://schemas.openxmlformats.org/officeDocument/2006/relationships/slide" Target="slide2.xml"/><Relationship Id="rId4" Type="http://schemas.openxmlformats.org/officeDocument/2006/relationships/image" Target="../media/image27.jpeg"/></Relationships>
</file>

<file path=ppt/slides/_rels/slide16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5.xml"/><Relationship Id="rId1" Type="http://schemas.openxmlformats.org/officeDocument/2006/relationships/slideLayout" Target="../slideLayouts/slideLayout13.xml"/></Relationships>
</file>

<file path=ppt/slides/_rels/slide16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7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7.xml"/><Relationship Id="rId1" Type="http://schemas.openxmlformats.org/officeDocument/2006/relationships/slideLayout" Target="../slideLayouts/slideLayout13.xml"/></Relationships>
</file>

<file path=ppt/slides/_rels/slide17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8.xml"/><Relationship Id="rId1" Type="http://schemas.openxmlformats.org/officeDocument/2006/relationships/slideLayout" Target="../slideLayouts/slideLayout13.xml"/></Relationships>
</file>

<file path=ppt/slides/_rels/slide17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9.xml"/><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0.xml"/><Relationship Id="rId1" Type="http://schemas.openxmlformats.org/officeDocument/2006/relationships/slideLayout" Target="../slideLayouts/slideLayout14.xml"/></Relationships>
</file>

<file path=ppt/slides/_rels/slide17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8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21.xml"/><Relationship Id="rId1" Type="http://schemas.openxmlformats.org/officeDocument/2006/relationships/slideLayout" Target="../slideLayouts/slideLayout7.xml"/><Relationship Id="rId4" Type="http://schemas.openxmlformats.org/officeDocument/2006/relationships/slide" Target="slide2.xml"/></Relationships>
</file>

<file path=ppt/slides/_rels/slide18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4.xml"/></Relationships>
</file>

<file path=ppt/slides/_rels/slide18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03_Liturgy_Believers.pptm"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slide" Target="slide158.xml"/><Relationship Id="rId3" Type="http://schemas.openxmlformats.org/officeDocument/2006/relationships/slide" Target="slide80.xml"/><Relationship Id="rId7" Type="http://schemas.openxmlformats.org/officeDocument/2006/relationships/slide" Target="slide134.xml"/><Relationship Id="rId12" Type="http://schemas.openxmlformats.org/officeDocument/2006/relationships/image" Target="../media/image2.jpeg"/><Relationship Id="rId2" Type="http://schemas.openxmlformats.org/officeDocument/2006/relationships/slide" Target="slide12.xml"/><Relationship Id="rId1" Type="http://schemas.openxmlformats.org/officeDocument/2006/relationships/slideLayout" Target="../slideLayouts/slideLayout12.xml"/><Relationship Id="rId6" Type="http://schemas.openxmlformats.org/officeDocument/2006/relationships/slide" Target="slide129.xml"/><Relationship Id="rId11" Type="http://schemas.openxmlformats.org/officeDocument/2006/relationships/slide" Target="slide2.xml"/><Relationship Id="rId5" Type="http://schemas.openxmlformats.org/officeDocument/2006/relationships/slide" Target="slide117.xml"/><Relationship Id="rId10" Type="http://schemas.openxmlformats.org/officeDocument/2006/relationships/slide" Target="slide179.xml"/><Relationship Id="rId4" Type="http://schemas.openxmlformats.org/officeDocument/2006/relationships/slide" Target="slide99.xml"/><Relationship Id="rId9" Type="http://schemas.openxmlformats.org/officeDocument/2006/relationships/slide" Target="slide173.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slide" Target="slide2.xml"/><Relationship Id="rId4" Type="http://schemas.openxmlformats.org/officeDocument/2006/relationships/slide" Target="slide88.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92.xml"/><Relationship Id="rId7" Type="http://schemas.openxmlformats.org/officeDocument/2006/relationships/slide" Target="slide2.xml"/><Relationship Id="rId2" Type="http://schemas.openxmlformats.org/officeDocument/2006/relationships/slide" Target="slide13.xm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slide" Target="slide97.xml"/><Relationship Id="rId4" Type="http://schemas.openxmlformats.org/officeDocument/2006/relationships/slide" Target="slide4.xml"/></Relationships>
</file>

<file path=ppt/slides/_rels/slide3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notesSlide" Target="../notesSlides/notesSlide28.xml"/><Relationship Id="rId1" Type="http://schemas.openxmlformats.org/officeDocument/2006/relationships/slideLayout" Target="../slideLayouts/slideLayout14.xml"/><Relationship Id="rId6" Type="http://schemas.openxmlformats.org/officeDocument/2006/relationships/slide" Target="slide2.xml"/><Relationship Id="rId5" Type="http://schemas.openxmlformats.org/officeDocument/2006/relationships/slide" Target="slide88.xml"/><Relationship Id="rId4" Type="http://schemas.openxmlformats.org/officeDocument/2006/relationships/slide" Target="slide55.xml"/></Relationships>
</file>

<file path=ppt/slides/_rels/slide3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44.xml"/><Relationship Id="rId1" Type="http://schemas.openxmlformats.org/officeDocument/2006/relationships/slideLayout" Target="../slideLayouts/slideLayout14.xml"/><Relationship Id="rId6" Type="http://schemas.openxmlformats.org/officeDocument/2006/relationships/slide" Target="slide2.xml"/><Relationship Id="rId5" Type="http://schemas.openxmlformats.org/officeDocument/2006/relationships/slide" Target="slide12.xml"/><Relationship Id="rId4" Type="http://schemas.openxmlformats.org/officeDocument/2006/relationships/slide" Target="slide88.xml"/></Relationships>
</file>

<file path=ppt/slides/_rels/slide5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2.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2.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92.xml"/><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9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2.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ctrTitle"/>
          </p:nvPr>
        </p:nvSpPr>
        <p:spPr>
          <a:xfrm>
            <a:off x="685800" y="304800"/>
            <a:ext cx="7772400" cy="990600"/>
          </a:xfrm>
          <a:solidFill>
            <a:srgbClr val="003300"/>
          </a:solidFill>
          <a:ln>
            <a:solidFill>
              <a:schemeClr val="tx1"/>
            </a:solidFill>
          </a:ln>
        </p:spPr>
        <p:txBody>
          <a:bodyPr/>
          <a:lstStyle/>
          <a:p>
            <a:pPr eaLnBrk="1" hangingPunct="1"/>
            <a:r>
              <a:rPr lang="en-US" b="1" dirty="0" err="1">
                <a:solidFill>
                  <a:schemeClr val="tx1"/>
                </a:solidFill>
                <a:latin typeface="Arial" charset="0"/>
              </a:rPr>
              <a:t>Liturgie</a:t>
            </a:r>
            <a:r>
              <a:rPr lang="en-US" b="1" dirty="0">
                <a:solidFill>
                  <a:schemeClr val="tx1"/>
                </a:solidFill>
                <a:latin typeface="Arial" charset="0"/>
              </a:rPr>
              <a:t> du </a:t>
            </a:r>
            <a:r>
              <a:rPr lang="en-US" b="1" dirty="0" err="1">
                <a:solidFill>
                  <a:schemeClr val="tx1"/>
                </a:solidFill>
                <a:latin typeface="Arial" charset="0"/>
              </a:rPr>
              <a:t>Verbe</a:t>
            </a:r>
            <a:endParaRPr lang="en-US" b="1" dirty="0">
              <a:solidFill>
                <a:schemeClr val="tx1"/>
              </a:solidFill>
              <a:latin typeface="Arial" charset="0"/>
            </a:endParaRPr>
          </a:p>
        </p:txBody>
      </p:sp>
      <p:pic>
        <p:nvPicPr>
          <p:cNvPr id="17412" name="Picture 5" descr="Christ Teaching in the Temple"/>
          <p:cNvPicPr>
            <a:picLocks noChangeAspect="1" noChangeArrowheads="1"/>
          </p:cNvPicPr>
          <p:nvPr/>
        </p:nvPicPr>
        <p:blipFill>
          <a:blip r:embed="rId3" cstate="print"/>
          <a:srcRect/>
          <a:stretch>
            <a:fillRect/>
          </a:stretch>
        </p:blipFill>
        <p:spPr bwMode="auto">
          <a:xfrm>
            <a:off x="3352800" y="1524000"/>
            <a:ext cx="2444750" cy="4803775"/>
          </a:xfrm>
          <a:prstGeom prst="rect">
            <a:avLst/>
          </a:prstGeom>
          <a:noFill/>
          <a:ln w="9525">
            <a:noFill/>
            <a:miter lim="800000"/>
            <a:headEnd/>
            <a:tailEnd/>
          </a:ln>
        </p:spPr>
      </p:pic>
      <p:sp>
        <p:nvSpPr>
          <p:cNvPr id="4" name="Action Button: Custom 3">
            <a:hlinkClick r:id="rId4"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u="sng" dirty="0">
                <a:solidFill>
                  <a:srgbClr val="C00000"/>
                </a:solidFill>
              </a:rPr>
              <a:t>Menu</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4009346" name="Group 2"/>
          <p:cNvGraphicFramePr>
            <a:graphicFrameLocks noGrp="1"/>
          </p:cNvGraphicFramePr>
          <p:nvPr>
            <p:ph type="tbl" idx="1"/>
          </p:nvPr>
        </p:nvGraphicFramePr>
        <p:xfrm>
          <a:off x="228600" y="685800"/>
          <a:ext cx="8610600" cy="5090160"/>
        </p:xfrm>
        <a:graphic>
          <a:graphicData uri="http://schemas.openxmlformats.org/drawingml/2006/table">
            <a:tbl>
              <a:tblPr/>
              <a:tblGrid>
                <a:gridCol w="3365062">
                  <a:extLst>
                    <a:ext uri="{9D8B030D-6E8A-4147-A177-3AD203B41FA5}">
                      <a16:colId xmlns:a16="http://schemas.microsoft.com/office/drawing/2014/main" val="20000"/>
                    </a:ext>
                  </a:extLst>
                </a:gridCol>
                <a:gridCol w="2969172">
                  <a:extLst>
                    <a:ext uri="{9D8B030D-6E8A-4147-A177-3AD203B41FA5}">
                      <a16:colId xmlns:a16="http://schemas.microsoft.com/office/drawing/2014/main" val="20001"/>
                    </a:ext>
                  </a:extLst>
                </a:gridCol>
                <a:gridCol w="2276366">
                  <a:extLst>
                    <a:ext uri="{9D8B030D-6E8A-4147-A177-3AD203B41FA5}">
                      <a16:colId xmlns:a16="http://schemas.microsoft.com/office/drawing/2014/main" val="20002"/>
                    </a:ext>
                  </a:extLst>
                </a:gridCol>
              </a:tblGrid>
              <a:tr h="609600">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chemeClr val="tx1"/>
                          </a:solidFill>
                          <a:effectLst/>
                          <a:latin typeface="Arial" charset="0"/>
                          <a:cs typeface="Arial" charset="0"/>
                        </a:rPr>
                        <a:t>ENTRÉE DE L’EVEQUE</a:t>
                      </a:r>
                      <a:endParaRPr kumimoji="0" lang="en-GB" sz="3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146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err="1">
                          <a:ln>
                            <a:noFill/>
                          </a:ln>
                          <a:solidFill>
                            <a:schemeClr val="tx1"/>
                          </a:solidFill>
                          <a:effectLst/>
                          <a:latin typeface="Coptic1" pitchFamily="2" charset="0"/>
                          <a:cs typeface="Arial" charset="0"/>
                        </a:rPr>
                        <a:t>K~c~marwout</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a~l</a:t>
                      </a:r>
                      <a:r>
                        <a:rPr kumimoji="0" lang="en-US" sz="3200" b="0" i="0" u="none" strike="noStrike" cap="none" normalizeH="0" baseline="0" dirty="0">
                          <a:ln>
                            <a:noFill/>
                          </a:ln>
                          <a:solidFill>
                            <a:schemeClr val="tx1"/>
                          </a:solidFill>
                          <a:effectLst/>
                          <a:latin typeface="Coptic1" pitchFamily="2" charset="0"/>
                          <a:cs typeface="Arial" charset="0"/>
                        </a:rPr>
                        <a:t>/</a:t>
                      </a:r>
                      <a:r>
                        <a:rPr kumimoji="0" lang="en-US" sz="3200" b="0" i="0" u="none" strike="noStrike" cap="none" normalizeH="0" baseline="0" dirty="0" err="1">
                          <a:ln>
                            <a:noFill/>
                          </a:ln>
                          <a:solidFill>
                            <a:schemeClr val="tx1"/>
                          </a:solidFill>
                          <a:effectLst/>
                          <a:latin typeface="Coptic1" pitchFamily="2" charset="0"/>
                          <a:cs typeface="Arial" charset="0"/>
                        </a:rPr>
                        <a:t>ywc</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nem</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Pekiwt</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n~a~gayoc</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nem</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Pip~neuma</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eyouab</a:t>
                      </a:r>
                      <a:r>
                        <a:rPr kumimoji="0" lang="en-US" sz="3200" b="0" i="0" u="none" strike="noStrike" cap="none" normalizeH="0" baseline="0" dirty="0">
                          <a:ln>
                            <a:noFill/>
                          </a:ln>
                          <a:solidFill>
                            <a:schemeClr val="tx1"/>
                          </a:solidFill>
                          <a:effectLst/>
                          <a:latin typeface="Coptic1" pitchFamily="2" charset="0"/>
                          <a:cs typeface="Arial" charset="0"/>
                        </a:rPr>
                        <a:t>: je </a:t>
                      </a:r>
                      <a:r>
                        <a:rPr kumimoji="0" lang="en-US" sz="3200" b="0" i="0" u="none" strike="noStrike" cap="none" normalizeH="0" baseline="0" dirty="0" err="1">
                          <a:ln>
                            <a:noFill/>
                          </a:ln>
                          <a:solidFill>
                            <a:schemeClr val="tx1"/>
                          </a:solidFill>
                          <a:effectLst/>
                          <a:latin typeface="Coptic1" pitchFamily="2" charset="0"/>
                          <a:cs typeface="Arial" charset="0"/>
                        </a:rPr>
                        <a:t>aki</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aktwnk</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akcw</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m~mon</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nai</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nan</a:t>
                      </a:r>
                      <a:r>
                        <a:rPr kumimoji="0" lang="en-US" sz="3200" b="0" i="0" u="none" strike="noStrike" cap="none" normalizeH="0" baseline="0" dirty="0">
                          <a:ln>
                            <a:noFill/>
                          </a:ln>
                          <a:solidFill>
                            <a:schemeClr val="tx1"/>
                          </a:solidFill>
                          <a:effectLst/>
                          <a:latin typeface="Coptic1" pitchFamily="2" charset="0"/>
                          <a:cs typeface="Arial" charset="0"/>
                        </a:rPr>
                        <a:t>.</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CA" sz="3200" b="0" i="0" u="none" strike="noStrike" cap="none" normalizeH="0" baseline="0" dirty="0">
                          <a:ln>
                            <a:noFill/>
                          </a:ln>
                          <a:solidFill>
                            <a:schemeClr val="tx1"/>
                          </a:solidFill>
                          <a:effectLst/>
                          <a:latin typeface="Arial" charset="0"/>
                          <a:cs typeface="Arial" charset="0"/>
                        </a:rPr>
                        <a:t>Tu es béni en vérité avec </a:t>
                      </a:r>
                      <a:br>
                        <a:rPr kumimoji="0" lang="fr-CA" sz="3200" b="0" i="0" u="none" strike="noStrike" cap="none" normalizeH="0" baseline="0" dirty="0">
                          <a:ln>
                            <a:noFill/>
                          </a:ln>
                          <a:solidFill>
                            <a:schemeClr val="tx1"/>
                          </a:solidFill>
                          <a:effectLst/>
                          <a:latin typeface="Arial" charset="0"/>
                          <a:cs typeface="Arial" charset="0"/>
                        </a:rPr>
                      </a:br>
                      <a:r>
                        <a:rPr kumimoji="0" lang="fr-CA" sz="3200" b="0" i="0" u="none" strike="noStrike" cap="none" normalizeH="0" baseline="0" dirty="0">
                          <a:ln>
                            <a:noFill/>
                          </a:ln>
                          <a:solidFill>
                            <a:schemeClr val="tx1"/>
                          </a:solidFill>
                          <a:effectLst/>
                          <a:latin typeface="Arial" charset="0"/>
                          <a:cs typeface="Arial" charset="0"/>
                        </a:rPr>
                        <a:t>Ton bon Père et Le Saint Esprit, car Tu es venu</a:t>
                      </a:r>
                    </a:p>
                    <a:p>
                      <a:pPr marL="0" marR="0" lvl="0" indent="0" algn="just" defTabSz="914400" rtl="0" eaLnBrk="1" fontAlgn="base" latinLnBrk="0" hangingPunct="1">
                        <a:lnSpc>
                          <a:spcPct val="100000"/>
                        </a:lnSpc>
                        <a:spcBef>
                          <a:spcPct val="0"/>
                        </a:spcBef>
                        <a:spcAft>
                          <a:spcPct val="0"/>
                        </a:spcAft>
                        <a:buClrTx/>
                        <a:buSzTx/>
                        <a:buFontTx/>
                        <a:buNone/>
                        <a:tabLst/>
                      </a:pPr>
                      <a:r>
                        <a:rPr kumimoji="0" lang="fr-CA" sz="3200" b="0" i="0" u="none" strike="noStrike" cap="none" normalizeH="0" baseline="0" dirty="0">
                          <a:ln>
                            <a:noFill/>
                          </a:ln>
                          <a:solidFill>
                            <a:schemeClr val="tx1"/>
                          </a:solidFill>
                          <a:effectLst/>
                          <a:latin typeface="Arial" charset="0"/>
                          <a:cs typeface="Arial" charset="0"/>
                        </a:rPr>
                        <a:t>(ressuscité) et Tu nous as sauvés.</a:t>
                      </a:r>
                      <a:r>
                        <a:rPr kumimoji="0" lang="en-US" sz="3200" b="0" i="0" u="none" strike="noStrike" cap="none" normalizeH="0" baseline="0" dirty="0">
                          <a:ln>
                            <a:noFill/>
                          </a:ln>
                          <a:solidFill>
                            <a:schemeClr val="tx1"/>
                          </a:solidFill>
                          <a:effectLst/>
                          <a:latin typeface="Arial" charset="0"/>
                          <a:cs typeface="Arial" charset="0"/>
                        </a:rPr>
                        <a:t> </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0"/>
                        </a:spcBef>
                        <a:spcAft>
                          <a:spcPct val="0"/>
                        </a:spcAft>
                        <a:buClrTx/>
                        <a:buSzTx/>
                        <a:buFontTx/>
                        <a:buNone/>
                        <a:tabLst/>
                      </a:pPr>
                      <a:r>
                        <a:rPr kumimoji="0" lang="ar-EG" sz="3600" b="0" i="0" u="none" strike="noStrike" cap="none" normalizeH="0" baseline="0" dirty="0">
                          <a:ln>
                            <a:noFill/>
                          </a:ln>
                          <a:solidFill>
                            <a:schemeClr val="tx1"/>
                          </a:solidFill>
                          <a:effectLst/>
                          <a:latin typeface="Arial" charset="0"/>
                          <a:cs typeface="Arial" charset="0"/>
                        </a:rPr>
                        <a:t>مُبَاركٌ أنتَ بالحقيقة مع أبيكَ الصالح والروح القدس     لأنكَ </a:t>
                      </a:r>
                      <a:r>
                        <a:rPr kumimoji="0" lang="en-US" sz="3600" b="0" i="0" u="none" strike="noStrike" cap="none" normalizeH="0" baseline="0" dirty="0">
                          <a:ln>
                            <a:noFill/>
                          </a:ln>
                          <a:solidFill>
                            <a:schemeClr val="tx1"/>
                          </a:solidFill>
                          <a:effectLst/>
                          <a:latin typeface="Arial" charset="0"/>
                          <a:cs typeface="Arial" charset="0"/>
                        </a:rPr>
                        <a:t> </a:t>
                      </a:r>
                      <a:r>
                        <a:rPr kumimoji="0" lang="ar-EG" sz="3600" b="0" i="0" u="none" strike="noStrike" cap="none" normalizeH="0" baseline="0" dirty="0">
                          <a:ln>
                            <a:noFill/>
                          </a:ln>
                          <a:solidFill>
                            <a:schemeClr val="tx1"/>
                          </a:solidFill>
                          <a:effectLst/>
                          <a:latin typeface="Arial" charset="0"/>
                          <a:cs typeface="Arial" charset="0"/>
                        </a:rPr>
                        <a:t>أتيت (قمت) وخلصتنا.</a:t>
                      </a:r>
                      <a:r>
                        <a:rPr kumimoji="0" lang="en-US" sz="3600" b="0" i="0" u="none" strike="noStrike" cap="none" normalizeH="0" baseline="0" dirty="0">
                          <a:ln>
                            <a:noFill/>
                          </a:ln>
                          <a:solidFill>
                            <a:schemeClr val="tx1"/>
                          </a:solidFill>
                          <a:effectLst/>
                          <a:latin typeface="Arial" charset="0"/>
                          <a:cs typeface="Arial" charset="0"/>
                        </a:rPr>
                        <a:t> </a:t>
                      </a:r>
                    </a:p>
                  </a:txBody>
                  <a:tcP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Action Button: Custom 2">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84187" name="Group 59"/>
          <p:cNvGraphicFramePr>
            <a:graphicFrameLocks noGrp="1"/>
          </p:cNvGraphicFramePr>
          <p:nvPr>
            <p:ph idx="1"/>
          </p:nvPr>
        </p:nvGraphicFramePr>
        <p:xfrm>
          <a:off x="152400" y="228600"/>
          <a:ext cx="8763000" cy="5943600"/>
        </p:xfrm>
        <a:graphic>
          <a:graphicData uri="http://schemas.openxmlformats.org/drawingml/2006/table">
            <a:tbl>
              <a:tblPr/>
              <a:tblGrid>
                <a:gridCol w="3442607">
                  <a:extLst>
                    <a:ext uri="{9D8B030D-6E8A-4147-A177-3AD203B41FA5}">
                      <a16:colId xmlns:a16="http://schemas.microsoft.com/office/drawing/2014/main" val="20000"/>
                    </a:ext>
                  </a:extLst>
                </a:gridCol>
                <a:gridCol w="3233964">
                  <a:extLst>
                    <a:ext uri="{9D8B030D-6E8A-4147-A177-3AD203B41FA5}">
                      <a16:colId xmlns:a16="http://schemas.microsoft.com/office/drawing/2014/main" val="20001"/>
                    </a:ext>
                  </a:extLst>
                </a:gridCol>
                <a:gridCol w="2086429">
                  <a:extLst>
                    <a:ext uri="{9D8B030D-6E8A-4147-A177-3AD203B41FA5}">
                      <a16:colId xmlns:a16="http://schemas.microsoft.com/office/drawing/2014/main" val="20002"/>
                    </a:ext>
                  </a:extLst>
                </a:gridCol>
              </a:tblGrid>
              <a:tr h="51816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err="1">
                          <a:ln>
                            <a:noFill/>
                          </a:ln>
                          <a:solidFill>
                            <a:schemeClr val="tx1"/>
                          </a:solidFill>
                          <a:effectLst/>
                          <a:latin typeface="Coptic1" pitchFamily="2" charset="0"/>
                          <a:cs typeface="Arial" charset="0"/>
                        </a:rPr>
                        <a:t>Ariv~meui</a:t>
                      </a:r>
                      <a:r>
                        <a:rPr kumimoji="0" lang="en-US" sz="3200" b="0" i="0" u="none" strike="noStrike" cap="none" normalizeH="0" baseline="0" dirty="0">
                          <a:ln>
                            <a:noFill/>
                          </a:ln>
                          <a:solidFill>
                            <a:schemeClr val="tx1"/>
                          </a:solidFill>
                          <a:effectLst/>
                          <a:latin typeface="Coptic1" pitchFamily="2" charset="0"/>
                          <a:cs typeface="Arial" charset="0"/>
                        </a:rPr>
                        <a:t>~ p~[</a:t>
                      </a:r>
                      <a:r>
                        <a:rPr kumimoji="0" lang="en-US" sz="3200" b="0" i="0" u="none" strike="noStrike" cap="none" normalizeH="0" baseline="0" dirty="0" err="1">
                          <a:ln>
                            <a:noFill/>
                          </a:ln>
                          <a:solidFill>
                            <a:schemeClr val="tx1"/>
                          </a:solidFill>
                          <a:effectLst/>
                          <a:latin typeface="Coptic1" pitchFamily="2" charset="0"/>
                          <a:cs typeface="Arial" charset="0"/>
                        </a:rPr>
                        <a:t>oic</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n~n</a:t>
                      </a:r>
                      <a:r>
                        <a:rPr kumimoji="0" lang="en-US" sz="3200" b="0" i="0" u="none" strike="noStrike" cap="none" normalizeH="0" baseline="0" dirty="0">
                          <a:ln>
                            <a:noFill/>
                          </a:ln>
                          <a:solidFill>
                            <a:schemeClr val="tx1"/>
                          </a:solidFill>
                          <a:effectLst/>
                          <a:latin typeface="Coptic1" pitchFamily="2" charset="0"/>
                          <a:cs typeface="Arial" charset="0"/>
                        </a:rPr>
                        <a:t>/</a:t>
                      </a:r>
                      <a:r>
                        <a:rPr kumimoji="0" lang="en-US" sz="3200" b="0" i="0" u="none" strike="noStrike" cap="none" normalizeH="0" baseline="0" dirty="0" err="1">
                          <a:ln>
                            <a:noFill/>
                          </a:ln>
                          <a:solidFill>
                            <a:schemeClr val="tx1"/>
                          </a:solidFill>
                          <a:effectLst/>
                          <a:latin typeface="Coptic1" pitchFamily="2" charset="0"/>
                          <a:cs typeface="Arial" charset="0"/>
                        </a:rPr>
                        <a:t>e~taui~ni</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nak</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e~qoun</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n~naidwron</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nem</a:t>
                      </a:r>
                      <a:r>
                        <a:rPr kumimoji="0" lang="en-US" sz="3200" b="0" i="0" u="none" strike="noStrike" cap="none" normalizeH="0" baseline="0" dirty="0">
                          <a:ln>
                            <a:noFill/>
                          </a:ln>
                          <a:solidFill>
                            <a:schemeClr val="tx1"/>
                          </a:solidFill>
                          <a:effectLst/>
                          <a:latin typeface="Coptic1" pitchFamily="2" charset="0"/>
                          <a:cs typeface="Arial" charset="0"/>
                        </a:rPr>
                        <a:t> n/</a:t>
                      </a:r>
                      <a:r>
                        <a:rPr kumimoji="0" lang="en-US" sz="3200" b="0" i="0" u="none" strike="noStrike" cap="none" normalizeH="0" baseline="0" dirty="0" err="1">
                          <a:ln>
                            <a:noFill/>
                          </a:ln>
                          <a:solidFill>
                            <a:schemeClr val="tx1"/>
                          </a:solidFill>
                          <a:effectLst/>
                          <a:latin typeface="Coptic1" pitchFamily="2" charset="0"/>
                          <a:cs typeface="Arial" charset="0"/>
                        </a:rPr>
                        <a:t>e~taue~nou</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e~jwou</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nem</a:t>
                      </a:r>
                      <a:r>
                        <a:rPr kumimoji="0" lang="en-US" sz="3200" b="0" i="0" u="none" strike="noStrike" cap="none" normalizeH="0" baseline="0" dirty="0">
                          <a:ln>
                            <a:noFill/>
                          </a:ln>
                          <a:solidFill>
                            <a:schemeClr val="tx1"/>
                          </a:solidFill>
                          <a:effectLst/>
                          <a:latin typeface="Coptic1" pitchFamily="2" charset="0"/>
                          <a:cs typeface="Arial" charset="0"/>
                        </a:rPr>
                        <a:t> n/</a:t>
                      </a:r>
                      <a:r>
                        <a:rPr kumimoji="0" lang="en-US" sz="3200" b="0" i="0" u="none" strike="noStrike" cap="none" normalizeH="0" baseline="0" dirty="0" err="1">
                          <a:ln>
                            <a:noFill/>
                          </a:ln>
                          <a:solidFill>
                            <a:schemeClr val="tx1"/>
                          </a:solidFill>
                          <a:effectLst/>
                          <a:latin typeface="Coptic1" pitchFamily="2" charset="0"/>
                          <a:cs typeface="Arial" charset="0"/>
                        </a:rPr>
                        <a:t>e~taue~nou</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e~bolhitotou</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moi</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nwou</a:t>
                      </a:r>
                      <a:r>
                        <a:rPr kumimoji="0" lang="en-US" sz="3200" b="0" i="0" u="none" strike="noStrike" cap="none" normalizeH="0" baseline="0" dirty="0">
                          <a:ln>
                            <a:noFill/>
                          </a:ln>
                          <a:solidFill>
                            <a:schemeClr val="tx1"/>
                          </a:solidFill>
                          <a:effectLst/>
                          <a:latin typeface="Coptic1" pitchFamily="2" charset="0"/>
                          <a:cs typeface="Arial" charset="0"/>
                        </a:rPr>
                        <a:t> t/</a:t>
                      </a:r>
                      <a:r>
                        <a:rPr kumimoji="0" lang="en-US" sz="3200" b="0" i="0" u="none" strike="noStrike" cap="none" normalizeH="0" baseline="0" dirty="0" err="1">
                          <a:ln>
                            <a:noFill/>
                          </a:ln>
                          <a:solidFill>
                            <a:schemeClr val="tx1"/>
                          </a:solidFill>
                          <a:effectLst/>
                          <a:latin typeface="Coptic1" pitchFamily="2" charset="0"/>
                          <a:cs typeface="Arial" charset="0"/>
                        </a:rPr>
                        <a:t>rou</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m~pibe,e</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pie~bolqen</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niv</a:t>
                      </a:r>
                      <a:r>
                        <a:rPr kumimoji="0" lang="en-US" sz="3200" b="0" i="0" u="none" strike="noStrike" cap="none" normalizeH="0" baseline="0" dirty="0">
                          <a:ln>
                            <a:noFill/>
                          </a:ln>
                          <a:solidFill>
                            <a:schemeClr val="tx1"/>
                          </a:solidFill>
                          <a:effectLst/>
                          <a:latin typeface="Coptic1" pitchFamily="2" charset="0"/>
                          <a:cs typeface="Arial" charset="0"/>
                        </a:rPr>
                        <a:t>/</a:t>
                      </a:r>
                      <a:r>
                        <a:rPr kumimoji="0" lang="en-US" sz="3200" b="0" i="0" u="none" strike="noStrike" cap="none" normalizeH="0" baseline="0" dirty="0" err="1">
                          <a:ln>
                            <a:noFill/>
                          </a:ln>
                          <a:solidFill>
                            <a:schemeClr val="tx1"/>
                          </a:solidFill>
                          <a:effectLst/>
                          <a:latin typeface="Coptic1" pitchFamily="2" charset="0"/>
                          <a:cs typeface="Arial" charset="0"/>
                        </a:rPr>
                        <a:t>oui</a:t>
                      </a:r>
                      <a:r>
                        <a:rPr kumimoji="0" lang="en-US" sz="3200" b="0" i="0" u="none" strike="noStrike" cap="none" normalizeH="0" baseline="0" dirty="0">
                          <a:ln>
                            <a:noFill/>
                          </a:ln>
                          <a:solidFill>
                            <a:schemeClr val="tx1"/>
                          </a:solidFill>
                          <a:effectLst/>
                          <a:latin typeface="Coptic1" pitchFamily="2" charset="0"/>
                          <a:cs typeface="Arial" charset="0"/>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chemeClr val="tx1"/>
                          </a:solidFill>
                          <a:effectLst/>
                          <a:latin typeface="Arial" charset="0"/>
                          <a:cs typeface="Arial" charset="0"/>
                        </a:rPr>
                        <a:t>Souviens-Toi Seigneur, de ceux qui T’ont offert ces oblations, de ceux pour qui elles ont été offertes et de ceux par qui elles ont été offertes; donne leur à tous la récompense céleste.</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3200" b="0" i="0" u="none" strike="noStrike" cap="none" normalizeH="0" baseline="0" dirty="0">
                          <a:ln>
                            <a:noFill/>
                          </a:ln>
                          <a:solidFill>
                            <a:schemeClr val="tx1"/>
                          </a:solidFill>
                          <a:effectLst/>
                          <a:latin typeface="Arial" charset="0"/>
                          <a:cs typeface="Arial" charset="0"/>
                        </a:rPr>
                        <a:t>اذكر يا ربُ </a:t>
                      </a:r>
                      <a:br>
                        <a:rPr kumimoji="0" lang="ar-SA" sz="3200" b="0" i="0" u="none" strike="noStrike" cap="none" normalizeH="0" baseline="0" dirty="0">
                          <a:ln>
                            <a:noFill/>
                          </a:ln>
                          <a:solidFill>
                            <a:schemeClr val="tx1"/>
                          </a:solidFill>
                          <a:effectLst/>
                          <a:latin typeface="Arial" charset="0"/>
                          <a:cs typeface="Arial" charset="0"/>
                        </a:rPr>
                      </a:br>
                      <a:r>
                        <a:rPr kumimoji="0" lang="ar-SA" sz="3200" b="0" i="0" u="none" strike="noStrike" cap="none" normalizeH="0" baseline="0" dirty="0">
                          <a:ln>
                            <a:noFill/>
                          </a:ln>
                          <a:solidFill>
                            <a:schemeClr val="tx1"/>
                          </a:solidFill>
                          <a:effectLst/>
                          <a:latin typeface="Arial" charset="0"/>
                          <a:cs typeface="Arial" charset="0"/>
                        </a:rPr>
                        <a:t>الذينَ قدّموا </a:t>
                      </a:r>
                      <a:r>
                        <a:rPr kumimoji="0" lang="ar-EG" sz="3200" b="0" i="0" u="none" strike="noStrike" cap="none" normalizeH="0" baseline="0" dirty="0">
                          <a:ln>
                            <a:noFill/>
                          </a:ln>
                          <a:solidFill>
                            <a:schemeClr val="tx1"/>
                          </a:solidFill>
                          <a:effectLst/>
                          <a:latin typeface="Arial" charset="0"/>
                          <a:cs typeface="Arial" charset="0"/>
                        </a:rPr>
                        <a:t>   </a:t>
                      </a:r>
                      <a:r>
                        <a:rPr kumimoji="0" lang="ar-SA" sz="3200" b="0" i="0" u="none" strike="noStrike" cap="none" normalizeH="0" baseline="0" dirty="0">
                          <a:ln>
                            <a:noFill/>
                          </a:ln>
                          <a:solidFill>
                            <a:schemeClr val="tx1"/>
                          </a:solidFill>
                          <a:effectLst/>
                          <a:latin typeface="Arial" charset="0"/>
                          <a:cs typeface="Arial" charset="0"/>
                        </a:rPr>
                        <a:t>لكَ</a:t>
                      </a:r>
                      <a:r>
                        <a:rPr kumimoji="0" lang="ar-EG" sz="3200" b="0" i="0" u="none" strike="noStrike" cap="none" normalizeH="0" baseline="0" dirty="0">
                          <a:ln>
                            <a:noFill/>
                          </a:ln>
                          <a:solidFill>
                            <a:schemeClr val="tx1"/>
                          </a:solidFill>
                          <a:effectLst/>
                          <a:latin typeface="Arial" charset="0"/>
                          <a:cs typeface="Arial" charset="0"/>
                        </a:rPr>
                        <a:t> </a:t>
                      </a:r>
                      <a:r>
                        <a:rPr kumimoji="0" lang="ar-SA" sz="3200" b="0" i="0" u="none" strike="noStrike" cap="none" normalizeH="0" baseline="0" dirty="0">
                          <a:ln>
                            <a:noFill/>
                          </a:ln>
                          <a:solidFill>
                            <a:schemeClr val="tx1"/>
                          </a:solidFill>
                          <a:effectLst/>
                          <a:latin typeface="Arial" charset="0"/>
                          <a:cs typeface="Arial" charset="0"/>
                        </a:rPr>
                        <a:t>هذه</a:t>
                      </a:r>
                      <a:r>
                        <a:rPr kumimoji="0" lang="ar-EG" sz="3200" b="0" i="0" u="none" strike="noStrike" cap="none" normalizeH="0" baseline="0" dirty="0">
                          <a:ln>
                            <a:noFill/>
                          </a:ln>
                          <a:solidFill>
                            <a:schemeClr val="tx1"/>
                          </a:solidFill>
                          <a:effectLst/>
                          <a:latin typeface="Arial" charset="0"/>
                          <a:cs typeface="Arial" charset="0"/>
                        </a:rPr>
                        <a:t>  </a:t>
                      </a:r>
                      <a:r>
                        <a:rPr kumimoji="0" lang="ar-SA" sz="3200" b="0" i="0" u="none" strike="noStrike" cap="none" normalizeH="0" baseline="0" dirty="0">
                          <a:ln>
                            <a:noFill/>
                          </a:ln>
                          <a:solidFill>
                            <a:schemeClr val="tx1"/>
                          </a:solidFill>
                          <a:effectLst/>
                          <a:latin typeface="Arial" charset="0"/>
                          <a:cs typeface="Arial" charset="0"/>
                        </a:rPr>
                        <a:t>القرابين والذين قدّمت عنهم والذين قدّمت بواسطتهم أعطهم كلهم الأجرَ  </a:t>
                      </a:r>
                      <a:r>
                        <a:rPr kumimoji="0" lang="ar-SA" sz="3200" b="0" i="0" u="none" strike="noStrike" cap="none" normalizeH="0" baseline="0" dirty="0" err="1">
                          <a:ln>
                            <a:noFill/>
                          </a:ln>
                          <a:solidFill>
                            <a:schemeClr val="tx1"/>
                          </a:solidFill>
                          <a:effectLst/>
                          <a:latin typeface="Arial" charset="0"/>
                          <a:cs typeface="Arial" charset="0"/>
                        </a:rPr>
                        <a:t>السمـــــائى</a:t>
                      </a:r>
                      <a:r>
                        <a:rPr kumimoji="0" lang="en-US" sz="4000" b="0" i="0" u="none" strike="noStrike" cap="none" normalizeH="0" baseline="0" dirty="0">
                          <a:ln>
                            <a:noFill/>
                          </a:ln>
                          <a:solidFill>
                            <a:schemeClr val="tx1"/>
                          </a:solidFill>
                          <a:effectLst/>
                          <a:latin typeface="Arial" charset="0"/>
                          <a:cs typeface="Arial" charset="0"/>
                        </a:rPr>
                        <a:t> </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5240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86268" name="Group 92"/>
          <p:cNvGraphicFramePr>
            <a:graphicFrameLocks noGrp="1"/>
          </p:cNvGraphicFramePr>
          <p:nvPr>
            <p:ph idx="1"/>
            <p:extLst>
              <p:ext uri="{D42A27DB-BD31-4B8C-83A1-F6EECF244321}">
                <p14:modId xmlns:p14="http://schemas.microsoft.com/office/powerpoint/2010/main" val="3907143343"/>
              </p:ext>
            </p:extLst>
          </p:nvPr>
        </p:nvGraphicFramePr>
        <p:xfrm>
          <a:off x="152400" y="304800"/>
          <a:ext cx="8686800" cy="4953000"/>
        </p:xfrm>
        <a:graphic>
          <a:graphicData uri="http://schemas.openxmlformats.org/drawingml/2006/table">
            <a:tbl>
              <a:tblPr/>
              <a:tblGrid>
                <a:gridCol w="3200400">
                  <a:extLst>
                    <a:ext uri="{9D8B030D-6E8A-4147-A177-3AD203B41FA5}">
                      <a16:colId xmlns:a16="http://schemas.microsoft.com/office/drawing/2014/main" val="20000"/>
                    </a:ext>
                  </a:extLst>
                </a:gridCol>
                <a:gridCol w="30734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4953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3600" b="0" i="0" u="sng" strike="noStrike" kern="1200" cap="none" normalizeH="0" baseline="0" dirty="0">
                          <a:ln>
                            <a:noFill/>
                          </a:ln>
                          <a:solidFill>
                            <a:srgbClr val="FF9900"/>
                          </a:solidFill>
                          <a:effectLst/>
                          <a:latin typeface="Coptic1" pitchFamily="2" charset="0"/>
                          <a:ea typeface="+mn-ea"/>
                          <a:cs typeface="Arial" charset="0"/>
                        </a:rPr>
                        <a:t>Diakon:</a:t>
                      </a:r>
                      <a:endParaRPr kumimoji="0" lang="en-US" sz="3600" b="0" i="0" u="sng" strike="noStrike" kern="1200" cap="none" normalizeH="0" baseline="0" dirty="0">
                        <a:ln>
                          <a:noFill/>
                        </a:ln>
                        <a:solidFill>
                          <a:srgbClr val="FF9900"/>
                        </a:solidFill>
                        <a:effectLst/>
                        <a:latin typeface="Coptic1" pitchFamily="2" charset="0"/>
                        <a:ea typeface="+mn-ea"/>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err="1">
                          <a:ln>
                            <a:noFill/>
                          </a:ln>
                          <a:solidFill>
                            <a:schemeClr val="tx1"/>
                          </a:solidFill>
                          <a:effectLst/>
                          <a:latin typeface="Coptic1" pitchFamily="2" charset="0"/>
                          <a:cs typeface="Arial" charset="0"/>
                        </a:rPr>
                        <a:t>Proceuxacye</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u~per</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twn</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a~giwn</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timiwn</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dwron</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toutwn</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ke</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yuciwn</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mwn</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ke</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p~rocverontwn</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Kurie</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e~le</a:t>
                      </a:r>
                      <a:r>
                        <a:rPr kumimoji="0" lang="en-US" sz="3200" b="0" i="0" u="none" strike="noStrike" cap="none" normalizeH="0" baseline="0" dirty="0">
                          <a:ln>
                            <a:noFill/>
                          </a:ln>
                          <a:solidFill>
                            <a:schemeClr val="tx1"/>
                          </a:solidFill>
                          <a:effectLst/>
                          <a:latin typeface="Coptic1" pitchFamily="2" charset="0"/>
                          <a:cs typeface="Arial" charset="0"/>
                        </a:rPr>
                        <a:t>/~con.</a:t>
                      </a:r>
                    </a:p>
                  </a:txBody>
                  <a:tcPr horzOverflow="overflow">
                    <a:lnL>
                      <a:noFill/>
                    </a:lnL>
                    <a:lnR>
                      <a:noFill/>
                    </a:lnR>
                    <a:lnT cap="flat">
                      <a:noFill/>
                    </a:lnT>
                    <a:lnB cap="flat">
                      <a:noFill/>
                    </a:lnB>
                    <a:lnTlToBr>
                      <a:noFill/>
                    </a:lnTlToBr>
                    <a:lnBlToTr>
                      <a:noFill/>
                    </a:lnBlToTr>
                    <a:solidFill>
                      <a:schemeClr val="tx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4000" b="0" i="0" u="sng" strike="noStrike" cap="none" normalizeH="0" baseline="0" dirty="0">
                          <a:ln>
                            <a:noFill/>
                          </a:ln>
                          <a:solidFill>
                            <a:srgbClr val="FF9900"/>
                          </a:solidFill>
                          <a:effectLst/>
                          <a:latin typeface="Arial" charset="0"/>
                          <a:cs typeface="Arial" charset="0"/>
                        </a:rPr>
                        <a:t>Diacre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chemeClr val="tx1"/>
                          </a:solidFill>
                          <a:effectLst/>
                          <a:latin typeface="Arial" charset="0"/>
                          <a:cs typeface="Arial" charset="0"/>
                        </a:rPr>
                        <a:t>Priez pour ces saints et précieux dons, pour nos sacrifices et  pour ceux qui les ont offerts.  Pitié Seigneur.</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solidFill>
                      <a:schemeClr val="tx2"/>
                    </a:solid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EG" sz="4000" b="0" i="0" u="sng" strike="noStrike" cap="none" normalizeH="0" baseline="0" dirty="0">
                          <a:ln>
                            <a:noFill/>
                          </a:ln>
                          <a:solidFill>
                            <a:srgbClr val="FF9900"/>
                          </a:solidFill>
                          <a:effectLst/>
                          <a:latin typeface="Arial" charset="0"/>
                          <a:cs typeface="Arial" charset="0"/>
                        </a:rPr>
                        <a:t>الشماس:</a:t>
                      </a:r>
                      <a:endParaRPr kumimoji="0" lang="ar-SA" sz="4000" b="0" i="0" u="sng" strike="noStrike" cap="none" normalizeH="0" baseline="0" dirty="0">
                        <a:ln>
                          <a:noFill/>
                        </a:ln>
                        <a:solidFill>
                          <a:srgbClr val="FF9900"/>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EG" sz="3600" b="0" i="0" u="none" strike="noStrike" cap="none" normalizeH="0" baseline="0" dirty="0">
                          <a:ln>
                            <a:noFill/>
                          </a:ln>
                          <a:solidFill>
                            <a:schemeClr val="tx1"/>
                          </a:solidFill>
                          <a:effectLst/>
                          <a:latin typeface="Arial" charset="0"/>
                          <a:cs typeface="Arial" pitchFamily="34" charset="0"/>
                        </a:rPr>
                        <a:t> صلوا </a:t>
                      </a:r>
                      <a:r>
                        <a:rPr kumimoji="0" lang="ar-SA" sz="3600" b="0" i="0" u="none" strike="noStrike" cap="none" normalizeH="0" baseline="0" dirty="0">
                          <a:ln>
                            <a:noFill/>
                          </a:ln>
                          <a:solidFill>
                            <a:schemeClr val="tx1"/>
                          </a:solidFill>
                          <a:effectLst/>
                          <a:latin typeface="Arial" charset="0"/>
                          <a:cs typeface="Arial" pitchFamily="34" charset="0"/>
                        </a:rPr>
                        <a:t>من أجل هذه القرابين المقدسة الكريمة وضحايانا والذين قدّموها.  يا ربُ ارحم.</a:t>
                      </a:r>
                      <a:endParaRPr kumimoji="0" lang="en-US" sz="3600" b="0" i="0" u="none" strike="noStrike" cap="none" normalizeH="0" baseline="0" dirty="0">
                        <a:ln>
                          <a:noFill/>
                        </a:ln>
                        <a:solidFill>
                          <a:schemeClr val="tx1"/>
                        </a:solidFill>
                        <a:effectLst/>
                        <a:latin typeface="Arial" charset="0"/>
                        <a:cs typeface="Arial" pitchFamily="34" charset="0"/>
                      </a:endParaRPr>
                    </a:p>
                  </a:txBody>
                  <a:tcPr horzOverflow="overflow">
                    <a:lnL>
                      <a:noFill/>
                    </a:lnL>
                    <a:lnR cap="flat">
                      <a:noFill/>
                    </a:lnR>
                    <a:lnT cap="flat">
                      <a:noFill/>
                    </a:lnT>
                    <a:lnB cap="flat">
                      <a:noFill/>
                    </a:lnB>
                    <a:lnTlToBr>
                      <a:noFill/>
                    </a:lnTlToBr>
                    <a:lnBlToTr>
                      <a:noFill/>
                    </a:lnBlToTr>
                    <a:solidFill>
                      <a:schemeClr val="tx2"/>
                    </a:solidFill>
                  </a:tcPr>
                </a:tc>
                <a:extLst>
                  <a:ext uri="{0D108BD9-81ED-4DB2-BD59-A6C34878D82A}">
                    <a16:rowId xmlns:a16="http://schemas.microsoft.com/office/drawing/2014/main" val="10000"/>
                  </a:ext>
                </a:extLst>
              </a:tr>
            </a:tbl>
          </a:graphicData>
        </a:graphic>
      </p:graphicFrame>
      <p:sp>
        <p:nvSpPr>
          <p:cNvPr id="149512" name="Text Box 74"/>
          <p:cNvSpPr txBox="1">
            <a:spLocks noChangeArrowheads="1"/>
          </p:cNvSpPr>
          <p:nvPr/>
        </p:nvSpPr>
        <p:spPr bwMode="auto">
          <a:xfrm>
            <a:off x="228600" y="5791200"/>
            <a:ext cx="2514600" cy="660400"/>
          </a:xfrm>
          <a:prstGeom prst="rect">
            <a:avLst/>
          </a:prstGeom>
          <a:solidFill>
            <a:srgbClr val="800000"/>
          </a:solidFill>
          <a:ln w="76200" cmpd="tri">
            <a:noFill/>
            <a:miter lim="800000"/>
            <a:headEnd/>
            <a:tailEnd/>
          </a:ln>
        </p:spPr>
        <p:txBody>
          <a:bodyPr tIns="118800" bIns="118800" anchor="ctr" anchorCtr="1"/>
          <a:lstStyle/>
          <a:p>
            <a:pPr algn="ctr">
              <a:spcBef>
                <a:spcPct val="10000"/>
              </a:spcBef>
            </a:pPr>
            <a:r>
              <a:rPr lang="en-CA" sz="1600" b="1"/>
              <a:t>Alleluia This is the day</a:t>
            </a:r>
          </a:p>
          <a:p>
            <a:pPr algn="ctr" rtl="1">
              <a:spcBef>
                <a:spcPct val="10000"/>
              </a:spcBef>
            </a:pPr>
            <a:r>
              <a:rPr lang="ar-EG" sz="2000" b="1"/>
              <a:t>الليلويا هذا هو اليوم</a:t>
            </a:r>
            <a:endParaRPr lang="en-US" sz="2000" b="1"/>
          </a:p>
        </p:txBody>
      </p:sp>
      <p:sp>
        <p:nvSpPr>
          <p:cNvPr id="149513" name="Text Box 75"/>
          <p:cNvSpPr txBox="1">
            <a:spLocks noChangeArrowheads="1"/>
          </p:cNvSpPr>
          <p:nvPr/>
        </p:nvSpPr>
        <p:spPr bwMode="auto">
          <a:xfrm>
            <a:off x="2971800" y="5805488"/>
            <a:ext cx="2895600" cy="671512"/>
          </a:xfrm>
          <a:prstGeom prst="rect">
            <a:avLst/>
          </a:prstGeom>
          <a:solidFill>
            <a:srgbClr val="800000"/>
          </a:solidFill>
          <a:ln w="9525">
            <a:noFill/>
            <a:miter lim="800000"/>
            <a:headEnd/>
            <a:tailEnd/>
          </a:ln>
        </p:spPr>
        <p:txBody>
          <a:bodyPr>
            <a:spAutoFit/>
          </a:bodyPr>
          <a:lstStyle/>
          <a:p>
            <a:pPr algn="ctr">
              <a:spcBef>
                <a:spcPct val="10000"/>
              </a:spcBef>
            </a:pPr>
            <a:r>
              <a:rPr lang="en-CA" sz="1600" b="1" dirty="0"/>
              <a:t>Alleluia The thought of Man</a:t>
            </a:r>
          </a:p>
          <a:p>
            <a:pPr algn="ctr" rtl="1">
              <a:spcBef>
                <a:spcPct val="10000"/>
              </a:spcBef>
            </a:pPr>
            <a:r>
              <a:rPr lang="ar-EG" sz="2000" b="1" dirty="0" err="1"/>
              <a:t>الليلويا</a:t>
            </a:r>
            <a:r>
              <a:rPr lang="ar-EG" sz="2000" b="1" dirty="0"/>
              <a:t> </a:t>
            </a:r>
            <a:r>
              <a:rPr lang="ar-EG" sz="2000" b="1" dirty="0" err="1"/>
              <a:t>ان</a:t>
            </a:r>
            <a:r>
              <a:rPr lang="ar-EG" sz="2000" b="1" dirty="0"/>
              <a:t> فكر </a:t>
            </a:r>
            <a:r>
              <a:rPr lang="ar-EG" sz="2000" b="1" dirty="0" err="1"/>
              <a:t>الانسان</a:t>
            </a:r>
            <a:endParaRPr lang="en-US" sz="2000" b="1" dirty="0"/>
          </a:p>
        </p:txBody>
      </p:sp>
      <p:sp>
        <p:nvSpPr>
          <p:cNvPr id="149514" name="Text Box 76"/>
          <p:cNvSpPr txBox="1">
            <a:spLocks noChangeArrowheads="1"/>
          </p:cNvSpPr>
          <p:nvPr/>
        </p:nvSpPr>
        <p:spPr bwMode="auto">
          <a:xfrm>
            <a:off x="6172200" y="5791200"/>
            <a:ext cx="2743200" cy="652463"/>
          </a:xfrm>
          <a:prstGeom prst="rect">
            <a:avLst/>
          </a:prstGeom>
          <a:solidFill>
            <a:srgbClr val="800000"/>
          </a:solidFill>
          <a:ln w="57150" cmpd="thinThick">
            <a:noFill/>
            <a:miter lim="800000"/>
            <a:headEnd/>
            <a:tailEnd/>
          </a:ln>
        </p:spPr>
        <p:txBody>
          <a:bodyPr/>
          <a:lstStyle/>
          <a:p>
            <a:pPr algn="ctr">
              <a:spcBef>
                <a:spcPct val="10000"/>
              </a:spcBef>
            </a:pPr>
            <a:r>
              <a:rPr lang="en-CA" sz="1600" b="1"/>
              <a:t>Alleluia I shall enter</a:t>
            </a:r>
          </a:p>
          <a:p>
            <a:pPr algn="ctr" rtl="1">
              <a:spcBef>
                <a:spcPct val="10000"/>
              </a:spcBef>
            </a:pPr>
            <a:r>
              <a:rPr lang="ar-EG" sz="2000" b="1"/>
              <a:t>الليلويا ادخل الى</a:t>
            </a:r>
            <a:endParaRPr lang="en-US" sz="2000" b="1"/>
          </a:p>
        </p:txBody>
      </p:sp>
      <p:sp>
        <p:nvSpPr>
          <p:cNvPr id="10" name="Action Button: Custom 9">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149514"/>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78626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4951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4951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49514"/>
                                        </p:tgtEl>
                                        <p:attrNameLst>
                                          <p:attrName>style.visibility</p:attrName>
                                        </p:attrNameLst>
                                      </p:cBhvr>
                                      <p:to>
                                        <p:strVal val="hidden"/>
                                      </p:to>
                                    </p:set>
                                  </p:childTnLst>
                                </p:cTn>
                              </p:par>
                            </p:childTnLst>
                          </p:cTn>
                        </p:par>
                      </p:childTnLst>
                    </p:cTn>
                  </p:par>
                </p:childTnLst>
              </p:cTn>
              <p:nextCondLst>
                <p:cond evt="onClick" delay="0">
                  <p:tgtEl>
                    <p:spTgt spid="149514"/>
                  </p:tgtEl>
                </p:cond>
              </p:nextCondLst>
            </p:seq>
            <p:seq concurrent="1" nextAc="seek">
              <p:cTn id="13" restart="whenNotActive" fill="hold" evtFilter="cancelBubble" nodeType="interactiveSeq">
                <p:stCondLst>
                  <p:cond evt="onClick" delay="0">
                    <p:tgtEl>
                      <p:spTgt spid="149513"/>
                    </p:tgtEl>
                  </p:cond>
                </p:stCondLst>
                <p:endSync evt="end" delay="0">
                  <p:rtn val="all"/>
                </p:endSync>
                <p:childTnLst>
                  <p:par>
                    <p:cTn id="14" fill="hold">
                      <p:stCondLst>
                        <p:cond delay="0"/>
                      </p:stCondLst>
                      <p:childTnLst>
                        <p:par>
                          <p:cTn id="15" fill="hold">
                            <p:stCondLst>
                              <p:cond delay="0"/>
                            </p:stCondLst>
                            <p:childTnLst>
                              <p:par>
                                <p:cTn id="16" presetID="1" presetClass="exit" presetSubtype="0" fill="hold" nodeType="withEffect">
                                  <p:stCondLst>
                                    <p:cond delay="0"/>
                                  </p:stCondLst>
                                  <p:childTnLst>
                                    <p:set>
                                      <p:cBhvr>
                                        <p:cTn id="17" dur="1" fill="hold">
                                          <p:stCondLst>
                                            <p:cond delay="0"/>
                                          </p:stCondLst>
                                        </p:cTn>
                                        <p:tgtEl>
                                          <p:spTgt spid="4786268"/>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149512"/>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149513"/>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149514"/>
                                        </p:tgtEl>
                                        <p:attrNameLst>
                                          <p:attrName>style.visibility</p:attrName>
                                        </p:attrNameLst>
                                      </p:cBhvr>
                                      <p:to>
                                        <p:strVal val="hidden"/>
                                      </p:to>
                                    </p:set>
                                  </p:childTnLst>
                                </p:cTn>
                              </p:par>
                            </p:childTnLst>
                          </p:cTn>
                        </p:par>
                      </p:childTnLst>
                    </p:cTn>
                  </p:par>
                </p:childTnLst>
              </p:cTn>
              <p:nextCondLst>
                <p:cond evt="onClick" delay="0">
                  <p:tgtEl>
                    <p:spTgt spid="149513"/>
                  </p:tgtEl>
                </p:cond>
              </p:nextCondLst>
            </p:seq>
            <p:seq concurrent="1" nextAc="seek">
              <p:cTn id="24" restart="whenNotActive" fill="hold" evtFilter="cancelBubble" nodeType="interactiveSeq">
                <p:stCondLst>
                  <p:cond evt="onClick" delay="0">
                    <p:tgtEl>
                      <p:spTgt spid="149512"/>
                    </p:tgtEl>
                  </p:cond>
                </p:stCondLst>
                <p:endSync evt="end" delay="0">
                  <p:rtn val="all"/>
                </p:endSync>
                <p:childTnLst>
                  <p:par>
                    <p:cTn id="25" fill="hold">
                      <p:stCondLst>
                        <p:cond delay="0"/>
                      </p:stCondLst>
                      <p:childTnLst>
                        <p:par>
                          <p:cTn id="26" fill="hold">
                            <p:stCondLst>
                              <p:cond delay="0"/>
                            </p:stCondLst>
                            <p:childTnLst>
                              <p:par>
                                <p:cTn id="27" presetID="1" presetClass="exit" presetSubtype="0" fill="hold" nodeType="withEffect">
                                  <p:stCondLst>
                                    <p:cond delay="0"/>
                                  </p:stCondLst>
                                  <p:childTnLst>
                                    <p:set>
                                      <p:cBhvr>
                                        <p:cTn id="28" dur="1" fill="hold">
                                          <p:stCondLst>
                                            <p:cond delay="0"/>
                                          </p:stCondLst>
                                        </p:cTn>
                                        <p:tgtEl>
                                          <p:spTgt spid="4786268"/>
                                        </p:tgtEl>
                                        <p:attrNameLst>
                                          <p:attrName>style.visibility</p:attrName>
                                        </p:attrNameLst>
                                      </p:cBhvr>
                                      <p:to>
                                        <p:strVal val="hidden"/>
                                      </p:to>
                                    </p:set>
                                  </p:childTnLst>
                                </p:cTn>
                              </p:par>
                              <p:par>
                                <p:cTn id="29" presetID="1" presetClass="exit" presetSubtype="0" fill="hold" grpId="2" nodeType="withEffect">
                                  <p:stCondLst>
                                    <p:cond delay="0"/>
                                  </p:stCondLst>
                                  <p:childTnLst>
                                    <p:set>
                                      <p:cBhvr>
                                        <p:cTn id="30" dur="1" fill="hold">
                                          <p:stCondLst>
                                            <p:cond delay="0"/>
                                          </p:stCondLst>
                                        </p:cTn>
                                        <p:tgtEl>
                                          <p:spTgt spid="149512"/>
                                        </p:tgtEl>
                                        <p:attrNameLst>
                                          <p:attrName>style.visibility</p:attrName>
                                        </p:attrNameLst>
                                      </p:cBhvr>
                                      <p:to>
                                        <p:strVal val="hidden"/>
                                      </p:to>
                                    </p:set>
                                  </p:childTnLst>
                                </p:cTn>
                              </p:par>
                              <p:par>
                                <p:cTn id="31" presetID="1" presetClass="exit" presetSubtype="0" fill="hold" grpId="2" nodeType="withEffect">
                                  <p:stCondLst>
                                    <p:cond delay="0"/>
                                  </p:stCondLst>
                                  <p:childTnLst>
                                    <p:set>
                                      <p:cBhvr>
                                        <p:cTn id="32" dur="1" fill="hold">
                                          <p:stCondLst>
                                            <p:cond delay="0"/>
                                          </p:stCondLst>
                                        </p:cTn>
                                        <p:tgtEl>
                                          <p:spTgt spid="149513"/>
                                        </p:tgtEl>
                                        <p:attrNameLst>
                                          <p:attrName>style.visibility</p:attrName>
                                        </p:attrNameLst>
                                      </p:cBhvr>
                                      <p:to>
                                        <p:strVal val="hidden"/>
                                      </p:to>
                                    </p:set>
                                  </p:childTnLst>
                                </p:cTn>
                              </p:par>
                              <p:par>
                                <p:cTn id="33" presetID="1" presetClass="exit" presetSubtype="0" fill="hold" grpId="2" nodeType="withEffect">
                                  <p:stCondLst>
                                    <p:cond delay="0"/>
                                  </p:stCondLst>
                                  <p:childTnLst>
                                    <p:set>
                                      <p:cBhvr>
                                        <p:cTn id="34" dur="1" fill="hold">
                                          <p:stCondLst>
                                            <p:cond delay="0"/>
                                          </p:stCondLst>
                                        </p:cTn>
                                        <p:tgtEl>
                                          <p:spTgt spid="149514"/>
                                        </p:tgtEl>
                                        <p:attrNameLst>
                                          <p:attrName>style.visibility</p:attrName>
                                        </p:attrNameLst>
                                      </p:cBhvr>
                                      <p:to>
                                        <p:strVal val="hidden"/>
                                      </p:to>
                                    </p:set>
                                  </p:childTnLst>
                                </p:cTn>
                              </p:par>
                            </p:childTnLst>
                          </p:cTn>
                        </p:par>
                      </p:childTnLst>
                    </p:cTn>
                  </p:par>
                </p:childTnLst>
              </p:cTn>
              <p:nextCondLst>
                <p:cond evt="onClick" delay="0">
                  <p:tgtEl>
                    <p:spTgt spid="149512"/>
                  </p:tgtEl>
                </p:cond>
              </p:nextCondLst>
            </p:seq>
          </p:childTnLst>
        </p:cTn>
      </p:par>
    </p:tnLst>
    <p:bldLst>
      <p:bldP spid="149512" grpId="0" animBg="1"/>
      <p:bldP spid="149512" grpId="1" animBg="1"/>
      <p:bldP spid="149512" grpId="2" animBg="1"/>
      <p:bldP spid="149513" grpId="0" animBg="1"/>
      <p:bldP spid="149513" grpId="1" animBg="1"/>
      <p:bldP spid="149513" grpId="2" animBg="1"/>
      <p:bldP spid="149514" grpId="0" animBg="1"/>
      <p:bldP spid="149514" grpId="1" animBg="1"/>
      <p:bldP spid="149514" grpId="2" animBg="1"/>
    </p:bld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52586" name="Group 10"/>
          <p:cNvGraphicFramePr>
            <a:graphicFrameLocks noGrp="1"/>
          </p:cNvGraphicFramePr>
          <p:nvPr>
            <p:extLst>
              <p:ext uri="{D42A27DB-BD31-4B8C-83A1-F6EECF244321}">
                <p14:modId xmlns:p14="http://schemas.microsoft.com/office/powerpoint/2010/main" val="2598465280"/>
              </p:ext>
            </p:extLst>
          </p:nvPr>
        </p:nvGraphicFramePr>
        <p:xfrm>
          <a:off x="228600" y="76200"/>
          <a:ext cx="8534399" cy="6248400"/>
        </p:xfrm>
        <a:graphic>
          <a:graphicData uri="http://schemas.openxmlformats.org/drawingml/2006/table">
            <a:tbl>
              <a:tblPr/>
              <a:tblGrid>
                <a:gridCol w="3275756">
                  <a:extLst>
                    <a:ext uri="{9D8B030D-6E8A-4147-A177-3AD203B41FA5}">
                      <a16:colId xmlns:a16="http://schemas.microsoft.com/office/drawing/2014/main" val="20000"/>
                    </a:ext>
                  </a:extLst>
                </a:gridCol>
                <a:gridCol w="2679796">
                  <a:extLst>
                    <a:ext uri="{9D8B030D-6E8A-4147-A177-3AD203B41FA5}">
                      <a16:colId xmlns:a16="http://schemas.microsoft.com/office/drawing/2014/main" val="20001"/>
                    </a:ext>
                  </a:extLst>
                </a:gridCol>
                <a:gridCol w="2312895">
                  <a:extLst>
                    <a:ext uri="{9D8B030D-6E8A-4147-A177-3AD203B41FA5}">
                      <a16:colId xmlns:a16="http://schemas.microsoft.com/office/drawing/2014/main" val="20002"/>
                    </a:ext>
                  </a:extLst>
                </a:gridCol>
                <a:gridCol w="265952">
                  <a:extLst>
                    <a:ext uri="{9D8B030D-6E8A-4147-A177-3AD203B41FA5}">
                      <a16:colId xmlns:a16="http://schemas.microsoft.com/office/drawing/2014/main" val="20003"/>
                    </a:ext>
                  </a:extLst>
                </a:gridCol>
              </a:tblGrid>
              <a:tr h="6248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3600" b="0" i="0" u="sng" strike="noStrike" kern="1200" cap="none" normalizeH="0" baseline="0" dirty="0" err="1">
                          <a:ln>
                            <a:noFill/>
                          </a:ln>
                          <a:solidFill>
                            <a:srgbClr val="FF9900"/>
                          </a:solidFill>
                          <a:effectLst/>
                          <a:latin typeface="Coptic1" pitchFamily="2" charset="0"/>
                          <a:ea typeface="+mn-ea"/>
                          <a:cs typeface="Arial" charset="0"/>
                        </a:rPr>
                        <a:t>Pilaoc</a:t>
                      </a:r>
                      <a:r>
                        <a:rPr kumimoji="0" lang="fr-FR" sz="3600" b="0" i="0" u="sng" strike="noStrike" kern="1200" cap="none" normalizeH="0" baseline="0" dirty="0">
                          <a:ln>
                            <a:noFill/>
                          </a:ln>
                          <a:solidFill>
                            <a:srgbClr val="FF9900"/>
                          </a:solidFill>
                          <a:effectLst/>
                          <a:latin typeface="Coptic1" pitchFamily="2" charset="0"/>
                          <a:ea typeface="+mn-ea"/>
                          <a:cs typeface="Arial" charset="0"/>
                        </a:rPr>
                        <a:t>:</a:t>
                      </a:r>
                      <a:endParaRPr kumimoji="0" lang="en-US" sz="3600" b="0" i="0" u="sng" strike="noStrike" kern="1200" cap="none" normalizeH="0" baseline="0" dirty="0">
                        <a:ln>
                          <a:noFill/>
                        </a:ln>
                        <a:solidFill>
                          <a:srgbClr val="FF9900"/>
                        </a:solidFill>
                        <a:effectLst/>
                        <a:latin typeface="Coptic1" pitchFamily="2" charset="0"/>
                        <a:ea typeface="+mn-ea"/>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ptic1" pitchFamily="2" charset="0"/>
                          <a:cs typeface="Arial" charset="0"/>
                        </a:rPr>
                        <a:t>Al#: </a:t>
                      </a:r>
                      <a:r>
                        <a:rPr kumimoji="0" lang="en-US" sz="2400" b="0" i="0" u="none" strike="noStrike" cap="none" normalizeH="0" baseline="0" dirty="0" err="1">
                          <a:ln>
                            <a:noFill/>
                          </a:ln>
                          <a:solidFill>
                            <a:schemeClr val="tx1"/>
                          </a:solidFill>
                          <a:effectLst/>
                          <a:latin typeface="Coptic1" pitchFamily="2" charset="0"/>
                          <a:cs typeface="Arial" charset="0"/>
                        </a:rPr>
                        <a:t>eie~i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e~qoun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sa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piman~erswousi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V~nou</a:t>
                      </a:r>
                      <a:r>
                        <a:rPr kumimoji="0" lang="en-US" sz="2400" b="0" i="0" u="none" strike="noStrike" cap="none" normalizeH="0" baseline="0" dirty="0">
                          <a:ln>
                            <a:noFill/>
                          </a:ln>
                          <a:solidFill>
                            <a:schemeClr val="tx1"/>
                          </a:solidFill>
                          <a:effectLst/>
                          <a:latin typeface="Coptic1" pitchFamily="2" charset="0"/>
                          <a:cs typeface="Arial" charset="0"/>
                        </a:rPr>
                        <a:t>]:</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nahren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p~ho</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m~V~nou</a:t>
                      </a:r>
                      <a:r>
                        <a:rPr kumimoji="0" lang="en-US" sz="2400" b="0" i="0" u="none" strike="noStrike" cap="none" normalizeH="0" baseline="0" dirty="0">
                          <a:ln>
                            <a:noFill/>
                          </a:ln>
                          <a:solidFill>
                            <a:schemeClr val="tx1"/>
                          </a:solidFill>
                          <a:effectLst/>
                          <a:latin typeface="Coptic1" pitchFamily="2" charset="0"/>
                          <a:cs typeface="Arial" charset="0"/>
                        </a:rPr>
                        <a:t>] v/</a:t>
                      </a:r>
                      <a:r>
                        <a:rPr kumimoji="0" lang="en-US" sz="2400" b="0" i="0" u="none" strike="noStrike" cap="none" normalizeH="0" baseline="0" dirty="0" err="1">
                          <a:ln>
                            <a:noFill/>
                          </a:ln>
                          <a:solidFill>
                            <a:schemeClr val="tx1"/>
                          </a:solidFill>
                          <a:effectLst/>
                          <a:latin typeface="Coptic1" pitchFamily="2" charset="0"/>
                          <a:cs typeface="Arial" charset="0"/>
                        </a:rPr>
                        <a:t>e~taf</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m~p~ounof</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tametalou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naouwnh</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nak</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e~bol</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V~nou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panou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qen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oukuyara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ariv~meui</a:t>
                      </a:r>
                      <a:r>
                        <a:rPr kumimoji="0" lang="en-US" sz="2400" b="0" i="0" u="none" strike="noStrike" cap="none" normalizeH="0" baseline="0" dirty="0">
                          <a:ln>
                            <a:noFill/>
                          </a:ln>
                          <a:solidFill>
                            <a:schemeClr val="tx1"/>
                          </a:solidFill>
                          <a:effectLst/>
                          <a:latin typeface="Coptic1" pitchFamily="2" charset="0"/>
                          <a:cs typeface="Arial" charset="0"/>
                        </a:rPr>
                        <a:t>~ P~[</a:t>
                      </a:r>
                      <a:r>
                        <a:rPr kumimoji="0" lang="en-US" sz="2400" b="0" i="0" u="none" strike="noStrike" cap="none" normalizeH="0" baseline="0" dirty="0" err="1">
                          <a:ln>
                            <a:noFill/>
                          </a:ln>
                          <a:solidFill>
                            <a:schemeClr val="tx1"/>
                          </a:solidFill>
                          <a:effectLst/>
                          <a:latin typeface="Coptic1" pitchFamily="2" charset="0"/>
                          <a:cs typeface="Arial" charset="0"/>
                        </a:rPr>
                        <a:t>oic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n~Dauid</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nem</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tefmetremraus</a:t>
                      </a:r>
                      <a:r>
                        <a:rPr kumimoji="0" lang="en-US" sz="2400" b="0" i="0" u="none" strike="noStrike" cap="none" normalizeH="0" baseline="0" dirty="0">
                          <a:ln>
                            <a:noFill/>
                          </a:ln>
                          <a:solidFill>
                            <a:schemeClr val="tx1"/>
                          </a:solidFill>
                          <a:effectLst/>
                          <a:latin typeface="Coptic1" pitchFamily="2" charset="0"/>
                          <a:cs typeface="Arial" charset="0"/>
                        </a:rPr>
                        <a:t> t/</a:t>
                      </a:r>
                      <a:r>
                        <a:rPr kumimoji="0" lang="en-US" sz="2400" b="0" i="0" u="none" strike="noStrike" cap="none" normalizeH="0" baseline="0" dirty="0" err="1">
                          <a:ln>
                            <a:noFill/>
                          </a:ln>
                          <a:solidFill>
                            <a:schemeClr val="tx1"/>
                          </a:solidFill>
                          <a:effectLst/>
                          <a:latin typeface="Coptic1" pitchFamily="2" charset="0"/>
                          <a:cs typeface="Arial" charset="0"/>
                        </a:rPr>
                        <a:t>rc</a:t>
                      </a:r>
                      <a:r>
                        <a:rPr kumimoji="0" lang="en-US" sz="2400" b="0" i="0" u="none" strike="noStrike" cap="none" normalizeH="0" baseline="0" dirty="0">
                          <a:ln>
                            <a:noFill/>
                          </a:ln>
                          <a:solidFill>
                            <a:schemeClr val="tx1"/>
                          </a:solidFill>
                          <a:effectLst/>
                          <a:latin typeface="Coptic1" pitchFamily="2" charset="0"/>
                          <a:cs typeface="Arial" charset="0"/>
                        </a:rPr>
                        <a:t>: Al#</a:t>
                      </a:r>
                    </a:p>
                  </a:txBody>
                  <a:tcP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800" b="0" i="0" u="sng" strike="noStrike" cap="none" normalizeH="0" baseline="0">
                          <a:ln>
                            <a:noFill/>
                          </a:ln>
                          <a:solidFill>
                            <a:srgbClr val="FF9933"/>
                          </a:solidFill>
                          <a:effectLst/>
                          <a:latin typeface="Arial" charset="0"/>
                          <a:cs typeface="Times New Roman" pitchFamily="18" charset="0"/>
                        </a:rPr>
                        <a:t>l’assemblée</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300" b="0" i="0" u="none" strike="noStrike" cap="none" normalizeH="0" baseline="0">
                          <a:ln>
                            <a:noFill/>
                          </a:ln>
                          <a:solidFill>
                            <a:schemeClr val="tx1"/>
                          </a:solidFill>
                          <a:effectLst/>
                          <a:latin typeface="Arial" charset="0"/>
                          <a:cs typeface="Arial" charset="0"/>
                        </a:rPr>
                        <a:t>Alleluia, </a:t>
                      </a:r>
                      <a:r>
                        <a:rPr kumimoji="0" lang="fr-FR" sz="2300" b="0" i="0" u="none" strike="noStrike" cap="none" normalizeH="0" baseline="0">
                          <a:ln>
                            <a:noFill/>
                          </a:ln>
                          <a:solidFill>
                            <a:schemeClr val="tx1"/>
                          </a:solidFill>
                          <a:effectLst/>
                          <a:latin typeface="Arial" charset="0"/>
                          <a:cs typeface="Arial" charset="0"/>
                        </a:rPr>
                        <a:t>J’irai vers l’autel de Dieu, Vers Dieu, ma joie et mon allégresse, Et je te célébrerai sur la harpe,  ô Dieu, mon Dieu !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300" b="0" i="0" u="none" strike="noStrike" cap="none" normalizeH="0" baseline="0">
                          <a:ln>
                            <a:noFill/>
                          </a:ln>
                          <a:solidFill>
                            <a:schemeClr val="tx1"/>
                          </a:solidFill>
                          <a:effectLst/>
                          <a:latin typeface="Arial" charset="0"/>
                          <a:cs typeface="Arial" charset="0"/>
                        </a:rPr>
                        <a:t>Éternel, souviens–toi de David et de toutes ses peines. </a:t>
                      </a:r>
                      <a:r>
                        <a:rPr kumimoji="0" lang="fr-CA" sz="2300" b="0" i="0" u="none" strike="noStrike" cap="none" normalizeH="0" baseline="0">
                          <a:ln>
                            <a:noFill/>
                          </a:ln>
                          <a:solidFill>
                            <a:schemeClr val="tx1"/>
                          </a:solidFill>
                          <a:effectLst/>
                          <a:latin typeface="Arial" charset="0"/>
                          <a:cs typeface="Arial" charset="0"/>
                        </a:rPr>
                        <a:t> Alleluia.</a:t>
                      </a:r>
                      <a:endParaRPr kumimoji="0" lang="en-US" sz="2300" b="0" i="0" u="none" strike="noStrike" cap="none" normalizeH="0" baseline="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EG" sz="3600" b="0" i="0" u="sng" strike="noStrike" cap="none" normalizeH="0" baseline="0" dirty="0">
                          <a:ln>
                            <a:noFill/>
                          </a:ln>
                          <a:solidFill>
                            <a:srgbClr val="FF9900"/>
                          </a:solidFill>
                          <a:effectLst/>
                          <a:latin typeface="Arial" charset="0"/>
                          <a:cs typeface="Arial" charset="0"/>
                        </a:rPr>
                        <a:t>الشعب:</a:t>
                      </a:r>
                      <a:endParaRPr kumimoji="0" lang="ar-SA" sz="3600" b="0" i="0" u="sng" strike="noStrike" cap="none" normalizeH="0" baseline="0" dirty="0">
                        <a:ln>
                          <a:noFill/>
                        </a:ln>
                        <a:solidFill>
                          <a:srgbClr val="FF9900"/>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EG" sz="3200" b="0" i="0" u="none" strike="noStrike" cap="none" normalizeH="0" baseline="0" dirty="0">
                          <a:ln>
                            <a:noFill/>
                          </a:ln>
                          <a:solidFill>
                            <a:schemeClr val="tx1"/>
                          </a:solidFill>
                          <a:effectLst/>
                          <a:latin typeface="Arial" charset="0"/>
                          <a:cs typeface="Arial" charset="0"/>
                        </a:rPr>
                        <a:t>ه</a:t>
                      </a:r>
                      <a:r>
                        <a:rPr kumimoji="0" lang="ar-SA" sz="3200" b="0" i="0" u="none" strike="noStrike" cap="none" normalizeH="0" baseline="0" dirty="0">
                          <a:ln>
                            <a:noFill/>
                          </a:ln>
                          <a:solidFill>
                            <a:schemeClr val="tx1"/>
                          </a:solidFill>
                          <a:effectLst/>
                          <a:latin typeface="Arial" charset="0"/>
                          <a:cs typeface="Arial" charset="0"/>
                        </a:rPr>
                        <a:t>ل</a:t>
                      </a:r>
                      <a:r>
                        <a:rPr kumimoji="0" lang="ar-EG" sz="3200" b="0" i="0" u="none" strike="noStrike" cap="none" normalizeH="0" baseline="0" dirty="0">
                          <a:ln>
                            <a:noFill/>
                          </a:ln>
                          <a:solidFill>
                            <a:schemeClr val="tx1"/>
                          </a:solidFill>
                          <a:effectLst/>
                          <a:latin typeface="Arial" charset="0"/>
                          <a:cs typeface="Arial" charset="0"/>
                        </a:rPr>
                        <a:t>ل</a:t>
                      </a:r>
                      <a:r>
                        <a:rPr kumimoji="0" lang="ar-SA" sz="3200" b="0" i="0" u="none" strike="noStrike" cap="none" normalizeH="0" baseline="0" dirty="0">
                          <a:ln>
                            <a:noFill/>
                          </a:ln>
                          <a:solidFill>
                            <a:schemeClr val="tx1"/>
                          </a:solidFill>
                          <a:effectLst/>
                          <a:latin typeface="Arial" charset="0"/>
                          <a:cs typeface="Arial" charset="0"/>
                        </a:rPr>
                        <a:t>يلويا. ادخل إلى مذبح الله </a:t>
                      </a:r>
                      <a:r>
                        <a:rPr kumimoji="0" lang="ar-SA" sz="3200" b="0" i="0" u="none" strike="noStrike" cap="none" normalizeH="0" baseline="0" dirty="0" err="1">
                          <a:ln>
                            <a:noFill/>
                          </a:ln>
                          <a:solidFill>
                            <a:schemeClr val="tx1"/>
                          </a:solidFill>
                          <a:effectLst/>
                          <a:latin typeface="Arial" charset="0"/>
                          <a:cs typeface="Arial" charset="0"/>
                        </a:rPr>
                        <a:t>الذى</a:t>
                      </a:r>
                      <a:r>
                        <a:rPr kumimoji="0" lang="ar-SA" sz="3200" b="0" i="0" u="none" strike="noStrike" cap="none" normalizeH="0" baseline="0" dirty="0">
                          <a:ln>
                            <a:noFill/>
                          </a:ln>
                          <a:solidFill>
                            <a:schemeClr val="tx1"/>
                          </a:solidFill>
                          <a:effectLst/>
                          <a:latin typeface="Arial" charset="0"/>
                          <a:cs typeface="Arial" charset="0"/>
                        </a:rPr>
                        <a:t> يبتهج </a:t>
                      </a:r>
                      <a:r>
                        <a:rPr kumimoji="0" lang="ar-SA" sz="3200" b="0" i="0" u="none" strike="noStrike" cap="none" normalizeH="0" baseline="0" dirty="0" err="1">
                          <a:ln>
                            <a:noFill/>
                          </a:ln>
                          <a:solidFill>
                            <a:schemeClr val="tx1"/>
                          </a:solidFill>
                          <a:effectLst/>
                          <a:latin typeface="Arial" charset="0"/>
                          <a:cs typeface="Arial" charset="0"/>
                        </a:rPr>
                        <a:t>بشبابى</a:t>
                      </a:r>
                      <a:r>
                        <a:rPr kumimoji="0" lang="ar-SA" sz="3200" b="0" i="0" u="none" strike="noStrike" cap="none" normalizeH="0" baseline="0" dirty="0">
                          <a:ln>
                            <a:noFill/>
                          </a:ln>
                          <a:solidFill>
                            <a:schemeClr val="tx1"/>
                          </a:solidFill>
                          <a:effectLst/>
                          <a:latin typeface="Arial" charset="0"/>
                          <a:cs typeface="Arial" charset="0"/>
                        </a:rPr>
                        <a:t> ، اعترف لك يا الله إلهي بالقيثارة ، أذكر يارب داود وكل دعته.</a:t>
                      </a:r>
                      <a:r>
                        <a:rPr kumimoji="0" lang="ar-EG" sz="3200" b="0" i="0" u="none" strike="noStrike" cap="none" normalizeH="0" baseline="0" dirty="0">
                          <a:ln>
                            <a:noFill/>
                          </a:ln>
                          <a:solidFill>
                            <a:schemeClr val="tx1"/>
                          </a:solidFill>
                          <a:effectLst/>
                          <a:latin typeface="Arial" charset="0"/>
                          <a:cs typeface="Arial" charset="0"/>
                        </a:rPr>
                        <a:t> </a:t>
                      </a:r>
                      <a:r>
                        <a:rPr kumimoji="0" lang="ar-EG" sz="2800" b="0" i="0" u="none" strike="noStrike" cap="none" normalizeH="0" baseline="0" dirty="0">
                          <a:ln>
                            <a:noFill/>
                          </a:ln>
                          <a:solidFill>
                            <a:schemeClr val="tx1"/>
                          </a:solidFill>
                          <a:effectLst/>
                          <a:latin typeface="Arial" charset="0"/>
                          <a:cs typeface="Arial" charset="0"/>
                        </a:rPr>
                        <a:t>ه</a:t>
                      </a:r>
                      <a:r>
                        <a:rPr kumimoji="0" lang="ar-SA" sz="2800" b="0" i="0" u="none" strike="noStrike" cap="none" normalizeH="0" baseline="0" dirty="0">
                          <a:ln>
                            <a:noFill/>
                          </a:ln>
                          <a:solidFill>
                            <a:schemeClr val="tx1"/>
                          </a:solidFill>
                          <a:effectLst/>
                          <a:latin typeface="Arial" charset="0"/>
                          <a:cs typeface="Arial" charset="0"/>
                        </a:rPr>
                        <a:t>ل</a:t>
                      </a:r>
                      <a:r>
                        <a:rPr kumimoji="0" lang="ar-EG" sz="2800" b="0" i="0" u="none" strike="noStrike" cap="none" normalizeH="0" baseline="0" dirty="0">
                          <a:ln>
                            <a:noFill/>
                          </a:ln>
                          <a:solidFill>
                            <a:schemeClr val="tx1"/>
                          </a:solidFill>
                          <a:effectLst/>
                          <a:latin typeface="Arial" charset="0"/>
                          <a:cs typeface="Arial" charset="0"/>
                        </a:rPr>
                        <a:t>ل</a:t>
                      </a:r>
                      <a:r>
                        <a:rPr kumimoji="0" lang="ar-SA" sz="2800" b="0" i="0" u="none" strike="noStrike" cap="none" normalizeH="0" baseline="0" dirty="0">
                          <a:ln>
                            <a:noFill/>
                          </a:ln>
                          <a:solidFill>
                            <a:schemeClr val="tx1"/>
                          </a:solidFill>
                          <a:effectLst/>
                          <a:latin typeface="Arial" charset="0"/>
                          <a:cs typeface="Arial" charset="0"/>
                        </a:rPr>
                        <a:t>يلويا</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Coptic1" pitchFamily="2"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28191" name="Group 95"/>
          <p:cNvGraphicFramePr>
            <a:graphicFrameLocks noGrp="1"/>
          </p:cNvGraphicFramePr>
          <p:nvPr>
            <p:extLst>
              <p:ext uri="{D42A27DB-BD31-4B8C-83A1-F6EECF244321}">
                <p14:modId xmlns:p14="http://schemas.microsoft.com/office/powerpoint/2010/main" val="3741775980"/>
              </p:ext>
            </p:extLst>
          </p:nvPr>
        </p:nvGraphicFramePr>
        <p:xfrm>
          <a:off x="228600" y="0"/>
          <a:ext cx="8534400" cy="6827520"/>
        </p:xfrm>
        <a:graphic>
          <a:graphicData uri="http://schemas.openxmlformats.org/drawingml/2006/table">
            <a:tbl>
              <a:tblPr/>
              <a:tblGrid>
                <a:gridCol w="31242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55626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3600" b="0" i="0" u="sng" strike="noStrike" kern="1200" cap="none" normalizeH="0" baseline="0" dirty="0" err="1">
                          <a:ln>
                            <a:noFill/>
                          </a:ln>
                          <a:solidFill>
                            <a:srgbClr val="FF9900"/>
                          </a:solidFill>
                          <a:effectLst/>
                          <a:latin typeface="Coptic1" pitchFamily="2" charset="0"/>
                          <a:ea typeface="+mn-ea"/>
                          <a:cs typeface="Arial" charset="0"/>
                        </a:rPr>
                        <a:t>Pilaoc</a:t>
                      </a:r>
                      <a:r>
                        <a:rPr kumimoji="0" lang="fr-FR" sz="3600" b="0" i="0" u="sng" strike="noStrike" kern="1200" cap="none" normalizeH="0" baseline="0" dirty="0">
                          <a:ln>
                            <a:noFill/>
                          </a:ln>
                          <a:solidFill>
                            <a:srgbClr val="FF9900"/>
                          </a:solidFill>
                          <a:effectLst/>
                          <a:latin typeface="Coptic1" pitchFamily="2" charset="0"/>
                          <a:ea typeface="+mn-ea"/>
                          <a:cs typeface="Arial" charset="0"/>
                        </a:rPr>
                        <a:t>:</a:t>
                      </a:r>
                      <a:endParaRPr kumimoji="0" lang="en-US" sz="3600" b="0" i="0" u="sng" strike="noStrike" kern="1200" cap="none" normalizeH="0" baseline="0" dirty="0">
                        <a:ln>
                          <a:noFill/>
                        </a:ln>
                        <a:solidFill>
                          <a:srgbClr val="FF9900"/>
                        </a:solidFill>
                        <a:effectLst/>
                        <a:latin typeface="Coptic1" pitchFamily="2" charset="0"/>
                        <a:ea typeface="+mn-ea"/>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ptic1" pitchFamily="2" charset="0"/>
                          <a:cs typeface="Arial" charset="0"/>
                        </a:rPr>
                        <a:t>Al#: </a:t>
                      </a:r>
                      <a:r>
                        <a:rPr kumimoji="0" lang="en-US" sz="2800" b="0" i="0" u="none" strike="noStrike" cap="none" normalizeH="0" baseline="0" dirty="0" err="1">
                          <a:ln>
                            <a:noFill/>
                          </a:ln>
                          <a:solidFill>
                            <a:schemeClr val="tx1"/>
                          </a:solidFill>
                          <a:effectLst/>
                          <a:latin typeface="Coptic1" pitchFamily="2" charset="0"/>
                          <a:cs typeface="Arial" charset="0"/>
                        </a:rPr>
                        <a:t>vai</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pe</a:t>
                      </a:r>
                      <a:r>
                        <a:rPr kumimoji="0" lang="en-US" sz="2800" b="0" i="0" u="none" strike="noStrike" cap="none" normalizeH="0" baseline="0" dirty="0">
                          <a:ln>
                            <a:noFill/>
                          </a:ln>
                          <a:solidFill>
                            <a:schemeClr val="tx1"/>
                          </a:solidFill>
                          <a:effectLst/>
                          <a:latin typeface="Coptic1" pitchFamily="2" charset="0"/>
                          <a:cs typeface="Arial" charset="0"/>
                        </a:rPr>
                        <a:t> pie~</a:t>
                      </a:r>
                      <a:r>
                        <a:rPr kumimoji="0" lang="en-US" sz="2800" b="0" i="0" u="none" strike="noStrike" cap="none" normalizeH="0" baseline="0" dirty="0" err="1">
                          <a:ln>
                            <a:noFill/>
                          </a:ln>
                          <a:solidFill>
                            <a:schemeClr val="tx1"/>
                          </a:solidFill>
                          <a:effectLst/>
                          <a:latin typeface="Coptic1" pitchFamily="2" charset="0"/>
                          <a:cs typeface="Arial" charset="0"/>
                        </a:rPr>
                        <a:t>hoou</a:t>
                      </a:r>
                      <a:r>
                        <a:rPr kumimoji="0" lang="en-US" sz="2800" b="0" i="0" u="none" strike="noStrike" cap="none" normalizeH="0" baseline="0" dirty="0">
                          <a:ln>
                            <a:noFill/>
                          </a:ln>
                          <a:solidFill>
                            <a:schemeClr val="tx1"/>
                          </a:solidFill>
                          <a:effectLst/>
                          <a:latin typeface="Coptic1" pitchFamily="2" charset="0"/>
                          <a:cs typeface="Arial" charset="0"/>
                        </a:rPr>
                        <a:t> e~ta p~[oic </a:t>
                      </a:r>
                      <a:r>
                        <a:rPr kumimoji="0" lang="en-US" sz="2800" b="0" i="0" u="none" strike="noStrike" cap="none" normalizeH="0" baseline="0" dirty="0" err="1">
                          <a:ln>
                            <a:noFill/>
                          </a:ln>
                          <a:solidFill>
                            <a:schemeClr val="tx1"/>
                          </a:solidFill>
                          <a:effectLst/>
                          <a:latin typeface="Coptic1" pitchFamily="2" charset="0"/>
                          <a:cs typeface="Arial" charset="0"/>
                        </a:rPr>
                        <a:t>yamiof</a:t>
                      </a:r>
                      <a:r>
                        <a:rPr kumimoji="0" lang="en-US" sz="2800" b="0" i="0" u="none" strike="noStrike" cap="none" normalizeH="0" baseline="0" dirty="0">
                          <a:ln>
                            <a:noFill/>
                          </a:ln>
                          <a:solidFill>
                            <a:schemeClr val="tx1"/>
                          </a:solidFill>
                          <a:effectLst/>
                          <a:latin typeface="Coptic1" pitchFamily="2" charset="0"/>
                          <a:cs typeface="Arial" charset="0"/>
                        </a:rPr>
                        <a:t>:</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ptic1" pitchFamily="2" charset="0"/>
                          <a:cs typeface="Arial" charset="0"/>
                        </a:rPr>
                        <a:t>marenyel</a:t>
                      </a:r>
                      <a:r>
                        <a:rPr kumimoji="0" lang="en-US" sz="2800" b="0" i="0" u="none" strike="noStrike" cap="none" normalizeH="0" baseline="0" dirty="0">
                          <a:ln>
                            <a:noFill/>
                          </a:ln>
                          <a:solidFill>
                            <a:schemeClr val="tx1"/>
                          </a:solidFill>
                          <a:effectLst/>
                          <a:latin typeface="Coptic1" pitchFamily="2" charset="0"/>
                          <a:cs typeface="Arial" charset="0"/>
                        </a:rPr>
                        <a:t>/l </a:t>
                      </a:r>
                      <a:r>
                        <a:rPr kumimoji="0" lang="en-US" sz="2800" b="0" i="0" u="none" strike="noStrike" cap="none" normalizeH="0" baseline="0" dirty="0" err="1">
                          <a:ln>
                            <a:noFill/>
                          </a:ln>
                          <a:solidFill>
                            <a:schemeClr val="tx1"/>
                          </a:solidFill>
                          <a:effectLst/>
                          <a:latin typeface="Coptic1" pitchFamily="2" charset="0"/>
                          <a:cs typeface="Arial" charset="0"/>
                        </a:rPr>
                        <a:t>n~tenounof</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m~mon</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n~q</a:t>
                      </a:r>
                      <a:r>
                        <a:rPr kumimoji="0" lang="en-US" sz="2800" b="0" i="0" u="none" strike="noStrike" cap="none" normalizeH="0" baseline="0" dirty="0">
                          <a:ln>
                            <a:noFill/>
                          </a:ln>
                          <a:solidFill>
                            <a:schemeClr val="tx1"/>
                          </a:solidFill>
                          <a:effectLst/>
                          <a:latin typeface="Coptic1" pitchFamily="2" charset="0"/>
                          <a:cs typeface="Arial" charset="0"/>
                        </a:rPr>
                        <a:t>/</a:t>
                      </a:r>
                      <a:r>
                        <a:rPr kumimoji="0" lang="en-US" sz="2800" b="0" i="0" u="none" strike="noStrike" cap="none" normalizeH="0" baseline="0" dirty="0" err="1">
                          <a:ln>
                            <a:noFill/>
                          </a:ln>
                          <a:solidFill>
                            <a:schemeClr val="tx1"/>
                          </a:solidFill>
                          <a:effectLst/>
                          <a:latin typeface="Coptic1" pitchFamily="2" charset="0"/>
                          <a:cs typeface="Arial" charset="0"/>
                        </a:rPr>
                        <a:t>tf</a:t>
                      </a:r>
                      <a:r>
                        <a:rPr kumimoji="0" lang="en-US" sz="2800" b="0" i="0" u="none" strike="noStrike" cap="none" normalizeH="0" baseline="0" dirty="0">
                          <a:ln>
                            <a:noFill/>
                          </a:ln>
                          <a:solidFill>
                            <a:schemeClr val="tx1"/>
                          </a:solidFill>
                          <a:effectLst/>
                          <a:latin typeface="Coptic1" pitchFamily="2" charset="0"/>
                          <a:cs typeface="Arial" charset="0"/>
                        </a:rPr>
                        <a:t>: w~ p~[</a:t>
                      </a:r>
                      <a:r>
                        <a:rPr kumimoji="0" lang="en-US" sz="2800" b="0" i="0" u="none" strike="noStrike" cap="none" normalizeH="0" baseline="0" dirty="0" err="1">
                          <a:ln>
                            <a:noFill/>
                          </a:ln>
                          <a:solidFill>
                            <a:schemeClr val="tx1"/>
                          </a:solidFill>
                          <a:effectLst/>
                          <a:latin typeface="Coptic1" pitchFamily="2" charset="0"/>
                          <a:cs typeface="Arial" charset="0"/>
                        </a:rPr>
                        <a:t>oic</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eke~nahmen</a:t>
                      </a:r>
                      <a:r>
                        <a:rPr kumimoji="0" lang="en-US" sz="2800" b="0" i="0" u="none" strike="noStrike" cap="none" normalizeH="0" baseline="0" dirty="0">
                          <a:ln>
                            <a:noFill/>
                          </a:ln>
                          <a:solidFill>
                            <a:schemeClr val="tx1"/>
                          </a:solidFill>
                          <a:effectLst/>
                          <a:latin typeface="Coptic1" pitchFamily="2" charset="0"/>
                          <a:cs typeface="Arial" charset="0"/>
                        </a:rPr>
                        <a:t>: w~ p~[</a:t>
                      </a:r>
                      <a:r>
                        <a:rPr kumimoji="0" lang="en-US" sz="2800" b="0" i="0" u="none" strike="noStrike" cap="none" normalizeH="0" baseline="0" dirty="0" err="1">
                          <a:ln>
                            <a:noFill/>
                          </a:ln>
                          <a:solidFill>
                            <a:schemeClr val="tx1"/>
                          </a:solidFill>
                          <a:effectLst/>
                          <a:latin typeface="Coptic1" pitchFamily="2" charset="0"/>
                          <a:cs typeface="Arial" charset="0"/>
                        </a:rPr>
                        <a:t>oic</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eke~couten</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nenmwit</a:t>
                      </a:r>
                      <a:r>
                        <a:rPr kumimoji="0" lang="en-US" sz="2800" b="0" i="0" u="none" strike="noStrike" cap="none" normalizeH="0" baseline="0" dirty="0">
                          <a:ln>
                            <a:noFill/>
                          </a:ln>
                          <a:solidFill>
                            <a:schemeClr val="tx1"/>
                          </a:solidFill>
                          <a:effectLst/>
                          <a:latin typeface="Coptic1" pitchFamily="2" charset="0"/>
                          <a:cs typeface="Arial" charset="0"/>
                        </a:rPr>
                        <a:t>:</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ptic1" pitchFamily="2" charset="0"/>
                          <a:cs typeface="Arial" charset="0"/>
                        </a:rPr>
                        <a:t>f~c~marwout</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n~je</a:t>
                      </a:r>
                      <a:r>
                        <a:rPr kumimoji="0" lang="en-US" sz="2800" b="0" i="0" u="none" strike="noStrike" cap="none" normalizeH="0" baseline="0" dirty="0">
                          <a:ln>
                            <a:noFill/>
                          </a:ln>
                          <a:solidFill>
                            <a:schemeClr val="tx1"/>
                          </a:solidFill>
                          <a:effectLst/>
                          <a:latin typeface="Coptic1" pitchFamily="2" charset="0"/>
                          <a:cs typeface="Arial" charset="0"/>
                        </a:rPr>
                        <a:t> v/</a:t>
                      </a:r>
                      <a:r>
                        <a:rPr kumimoji="0" lang="en-US" sz="2800" b="0" i="0" u="none" strike="noStrike" cap="none" normalizeH="0" baseline="0" dirty="0" err="1">
                          <a:ln>
                            <a:noFill/>
                          </a:ln>
                          <a:solidFill>
                            <a:schemeClr val="tx1"/>
                          </a:solidFill>
                          <a:effectLst/>
                          <a:latin typeface="Coptic1" pitchFamily="2" charset="0"/>
                          <a:cs typeface="Arial" charset="0"/>
                        </a:rPr>
                        <a:t>eyn</a:t>
                      </a:r>
                      <a:r>
                        <a:rPr kumimoji="0" lang="en-US" sz="2800" b="0" i="0" u="none" strike="noStrike" cap="none" normalizeH="0" baseline="0" dirty="0">
                          <a:ln>
                            <a:noFill/>
                          </a:ln>
                          <a:solidFill>
                            <a:schemeClr val="tx1"/>
                          </a:solidFill>
                          <a:effectLst/>
                          <a:latin typeface="Coptic1" pitchFamily="2" charset="0"/>
                          <a:cs typeface="Arial" charset="0"/>
                        </a:rPr>
                        <a:t>/</a:t>
                      </a:r>
                      <a:r>
                        <a:rPr kumimoji="0" lang="en-US" sz="2800" b="0" i="0" u="none" strike="noStrike" cap="none" normalizeH="0" baseline="0" dirty="0" err="1">
                          <a:ln>
                            <a:noFill/>
                          </a:ln>
                          <a:solidFill>
                            <a:schemeClr val="tx1"/>
                          </a:solidFill>
                          <a:effectLst/>
                          <a:latin typeface="Coptic1" pitchFamily="2" charset="0"/>
                          <a:cs typeface="Arial" charset="0"/>
                        </a:rPr>
                        <a:t>ou</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qen</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v~ran</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m~p</a:t>
                      </a:r>
                      <a:r>
                        <a:rPr kumimoji="0" lang="en-US" sz="2800" b="0" i="0" u="none" strike="noStrike" cap="none" normalizeH="0" baseline="0" dirty="0">
                          <a:ln>
                            <a:noFill/>
                          </a:ln>
                          <a:solidFill>
                            <a:schemeClr val="tx1"/>
                          </a:solidFill>
                          <a:effectLst/>
                          <a:latin typeface="Coptic1" pitchFamily="2" charset="0"/>
                          <a:cs typeface="Arial" charset="0"/>
                        </a:rPr>
                        <a:t>~[</a:t>
                      </a:r>
                      <a:r>
                        <a:rPr kumimoji="0" lang="en-US" sz="2800" b="0" i="0" u="none" strike="noStrike" cap="none" normalizeH="0" baseline="0" dirty="0" err="1">
                          <a:ln>
                            <a:noFill/>
                          </a:ln>
                          <a:solidFill>
                            <a:schemeClr val="tx1"/>
                          </a:solidFill>
                          <a:effectLst/>
                          <a:latin typeface="Coptic1" pitchFamily="2" charset="0"/>
                          <a:cs typeface="Arial" charset="0"/>
                        </a:rPr>
                        <a:t>oic</a:t>
                      </a:r>
                      <a:r>
                        <a:rPr kumimoji="0" lang="en-US" sz="2800" b="0" i="0" u="none" strike="noStrike" cap="none" normalizeH="0" baseline="0" dirty="0">
                          <a:ln>
                            <a:noFill/>
                          </a:ln>
                          <a:solidFill>
                            <a:schemeClr val="tx1"/>
                          </a:solidFill>
                          <a:effectLst/>
                          <a:latin typeface="Coptic1" pitchFamily="2" charset="0"/>
                          <a:cs typeface="Arial" charset="0"/>
                        </a:rPr>
                        <a:t>: Al#.</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4000" b="0" i="0" u="sng" strike="noStrike" cap="none" normalizeH="0" baseline="0" dirty="0">
                          <a:ln>
                            <a:noFill/>
                          </a:ln>
                          <a:solidFill>
                            <a:srgbClr val="FF9900"/>
                          </a:solidFill>
                          <a:effectLst/>
                          <a:latin typeface="Arial" charset="0"/>
                          <a:cs typeface="Arial" charset="0"/>
                        </a:rPr>
                        <a:t>l’assemblée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chemeClr val="tx1"/>
                          </a:solidFill>
                          <a:effectLst/>
                          <a:latin typeface="Arial" charset="0"/>
                          <a:cs typeface="Arial" charset="0"/>
                        </a:rPr>
                        <a:t>Alléluia. Voici le jour que fit Le Seigneur, pour nous allégresse et joie,</a:t>
                      </a:r>
                      <a:endParaRPr kumimoji="0" lang="en-US" sz="2800" b="0" i="0" u="none" strike="noStrike" cap="none" normalizeH="0" baseline="0" dirty="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chemeClr val="tx1"/>
                          </a:solidFill>
                          <a:effectLst/>
                          <a:latin typeface="Arial" charset="0"/>
                          <a:cs typeface="Arial" charset="0"/>
                        </a:rPr>
                        <a:t>Ô Seigneur donne nous le salut.  Ô Seigneur donne nous la victoire.  Béni soit Celui qui vient au nom du Seigneur.  Alléluia.</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EG" sz="4000" b="0" i="0" u="sng" strike="noStrike" cap="none" normalizeH="0" baseline="0" dirty="0">
                          <a:ln>
                            <a:noFill/>
                          </a:ln>
                          <a:solidFill>
                            <a:srgbClr val="FF9900"/>
                          </a:solidFill>
                          <a:effectLst/>
                          <a:latin typeface="Arial" charset="0"/>
                          <a:cs typeface="Arial" charset="0"/>
                        </a:rPr>
                        <a:t>الشعب:</a:t>
                      </a:r>
                      <a:endParaRPr kumimoji="0" lang="ar-SA" sz="4000" b="0" i="0" u="sng" strike="noStrike" cap="none" normalizeH="0" baseline="0" dirty="0">
                        <a:ln>
                          <a:noFill/>
                        </a:ln>
                        <a:solidFill>
                          <a:srgbClr val="FF9900"/>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3000" b="0" i="0" u="none" strike="noStrike" cap="none" normalizeH="0" baseline="0" dirty="0">
                          <a:ln>
                            <a:noFill/>
                          </a:ln>
                          <a:solidFill>
                            <a:schemeClr val="tx1"/>
                          </a:solidFill>
                          <a:effectLst/>
                          <a:latin typeface="Arial" charset="0"/>
                          <a:cs typeface="Arial" charset="0"/>
                        </a:rPr>
                        <a:t>هلليلويا.  هذا هو اليومُ الذى صنعه الرب فلنفرح ونبتهج فيه. يا ربُ خلصنا.  يا ربُ سهّل سُبُلنا.  مُباركُ الآتى باسم الرب. هلليلويا.</a:t>
                      </a:r>
                      <a:endParaRPr kumimoji="0" lang="ar-EG" sz="30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3000" b="0" i="0" u="none" strike="noStrike" cap="none" normalizeH="0" baseline="0" dirty="0">
                          <a:ln>
                            <a:noFill/>
                          </a:ln>
                          <a:solidFill>
                            <a:schemeClr val="tx1"/>
                          </a:solidFill>
                          <a:effectLst/>
                          <a:latin typeface="Arial" charset="0"/>
                          <a:cs typeface="Arial" charset="0"/>
                        </a:rPr>
                        <a:t>مُباركُ الآتى باسم الرب. هلليلويا.</a:t>
                      </a:r>
                      <a:endParaRPr kumimoji="0" lang="en-US" sz="30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229168" name="Group 48"/>
          <p:cNvGraphicFramePr>
            <a:graphicFrameLocks noGrp="1"/>
          </p:cNvGraphicFramePr>
          <p:nvPr>
            <p:extLst>
              <p:ext uri="{D42A27DB-BD31-4B8C-83A1-F6EECF244321}">
                <p14:modId xmlns:p14="http://schemas.microsoft.com/office/powerpoint/2010/main" val="3508139380"/>
              </p:ext>
            </p:extLst>
          </p:nvPr>
        </p:nvGraphicFramePr>
        <p:xfrm>
          <a:off x="228600" y="152400"/>
          <a:ext cx="8477939" cy="6248400"/>
        </p:xfrm>
        <a:graphic>
          <a:graphicData uri="http://schemas.openxmlformats.org/drawingml/2006/table">
            <a:tbl>
              <a:tblPr/>
              <a:tblGrid>
                <a:gridCol w="3024421">
                  <a:extLst>
                    <a:ext uri="{9D8B030D-6E8A-4147-A177-3AD203B41FA5}">
                      <a16:colId xmlns:a16="http://schemas.microsoft.com/office/drawing/2014/main" val="20000"/>
                    </a:ext>
                  </a:extLst>
                </a:gridCol>
                <a:gridCol w="3024421">
                  <a:extLst>
                    <a:ext uri="{9D8B030D-6E8A-4147-A177-3AD203B41FA5}">
                      <a16:colId xmlns:a16="http://schemas.microsoft.com/office/drawing/2014/main" val="20001"/>
                    </a:ext>
                  </a:extLst>
                </a:gridCol>
                <a:gridCol w="2429097">
                  <a:extLst>
                    <a:ext uri="{9D8B030D-6E8A-4147-A177-3AD203B41FA5}">
                      <a16:colId xmlns:a16="http://schemas.microsoft.com/office/drawing/2014/main" val="20002"/>
                    </a:ext>
                  </a:extLst>
                </a:gridCol>
              </a:tblGrid>
              <a:tr h="62484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3000" b="0" i="0" u="sng" strike="noStrike" kern="1200" cap="none" normalizeH="0" baseline="0" dirty="0" err="1">
                          <a:ln>
                            <a:noFill/>
                          </a:ln>
                          <a:solidFill>
                            <a:srgbClr val="FF9900"/>
                          </a:solidFill>
                          <a:effectLst/>
                          <a:latin typeface="Coptic1" pitchFamily="2" charset="0"/>
                          <a:ea typeface="+mn-ea"/>
                          <a:cs typeface="Arial" charset="0"/>
                        </a:rPr>
                        <a:t>Pilaoc</a:t>
                      </a:r>
                      <a:r>
                        <a:rPr kumimoji="0" lang="fr-FR" sz="3000" b="0" i="0" u="sng" strike="noStrike" kern="1200" cap="none" normalizeH="0" baseline="0" dirty="0">
                          <a:ln>
                            <a:noFill/>
                          </a:ln>
                          <a:solidFill>
                            <a:srgbClr val="FF9900"/>
                          </a:solidFill>
                          <a:effectLst/>
                          <a:latin typeface="Coptic1" pitchFamily="2" charset="0"/>
                          <a:ea typeface="+mn-ea"/>
                          <a:cs typeface="Arial" charset="0"/>
                        </a:rPr>
                        <a:t>:</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ptic1" pitchFamily="2" charset="0"/>
                          <a:cs typeface="Arial" charset="0"/>
                        </a:rPr>
                        <a:t>Al#: je v~</a:t>
                      </a:r>
                      <a:r>
                        <a:rPr kumimoji="0" lang="en-US" sz="2800" b="0" i="0" u="none" strike="noStrike" cap="none" normalizeH="0" baseline="0" dirty="0" err="1">
                          <a:ln>
                            <a:noFill/>
                          </a:ln>
                          <a:solidFill>
                            <a:schemeClr val="tx1"/>
                          </a:solidFill>
                          <a:effectLst/>
                          <a:latin typeface="Coptic1" pitchFamily="2" charset="0"/>
                          <a:cs typeface="Arial" charset="0"/>
                        </a:rPr>
                        <a:t>meui</a:t>
                      </a:r>
                      <a:r>
                        <a:rPr kumimoji="0" lang="en-US" sz="2800" b="0" i="0" u="none" strike="noStrike" cap="none" normalizeH="0" baseline="0" dirty="0">
                          <a:ln>
                            <a:noFill/>
                          </a:ln>
                          <a:solidFill>
                            <a:schemeClr val="tx1"/>
                          </a:solidFill>
                          <a:effectLst/>
                          <a:latin typeface="Coptic1" pitchFamily="2" charset="0"/>
                          <a:cs typeface="Arial" charset="0"/>
                        </a:rPr>
                        <a:t>~ n~</a:t>
                      </a:r>
                      <a:r>
                        <a:rPr kumimoji="0" lang="en-US" sz="2800" b="0" i="0" u="none" strike="noStrike" cap="none" normalizeH="0" baseline="0" dirty="0" err="1">
                          <a:ln>
                            <a:noFill/>
                          </a:ln>
                          <a:solidFill>
                            <a:schemeClr val="tx1"/>
                          </a:solidFill>
                          <a:effectLst/>
                          <a:latin typeface="Coptic1" pitchFamily="2" charset="0"/>
                          <a:cs typeface="Arial" charset="0"/>
                        </a:rPr>
                        <a:t>ourwmi</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efe</a:t>
                      </a:r>
                      <a:r>
                        <a:rPr kumimoji="0" lang="en-US" sz="2800" b="0" i="0" u="none" strike="noStrike" cap="none" normalizeH="0" baseline="0" dirty="0">
                          <a:ln>
                            <a:noFill/>
                          </a:ln>
                          <a:solidFill>
                            <a:schemeClr val="tx1"/>
                          </a:solidFill>
                          <a:effectLst/>
                          <a:latin typeface="Coptic1" pitchFamily="2" charset="0"/>
                          <a:cs typeface="Arial" charset="0"/>
                        </a:rPr>
                        <a:t>~ouwnh </a:t>
                      </a:r>
                      <a:r>
                        <a:rPr kumimoji="0" lang="en-US" sz="2800" b="0" i="0" u="none" strike="noStrike" cap="none" normalizeH="0" baseline="0" dirty="0" err="1">
                          <a:ln>
                            <a:noFill/>
                          </a:ln>
                          <a:solidFill>
                            <a:schemeClr val="tx1"/>
                          </a:solidFill>
                          <a:effectLst/>
                          <a:latin typeface="Coptic1" pitchFamily="2" charset="0"/>
                          <a:cs typeface="Arial" charset="0"/>
                        </a:rPr>
                        <a:t>nak</a:t>
                      </a:r>
                      <a:r>
                        <a:rPr kumimoji="0" lang="en-US" sz="2800" b="0" i="0" u="none" strike="noStrike" cap="none" normalizeH="0" baseline="0" dirty="0">
                          <a:ln>
                            <a:noFill/>
                          </a:ln>
                          <a:solidFill>
                            <a:schemeClr val="tx1"/>
                          </a:solidFill>
                          <a:effectLst/>
                          <a:latin typeface="Coptic1" pitchFamily="2" charset="0"/>
                          <a:cs typeface="Arial" charset="0"/>
                        </a:rPr>
                        <a:t> e~</a:t>
                      </a:r>
                      <a:r>
                        <a:rPr kumimoji="0" lang="en-US" sz="2800" b="0" i="0" u="none" strike="noStrike" cap="none" normalizeH="0" baseline="0" dirty="0" err="1">
                          <a:ln>
                            <a:noFill/>
                          </a:ln>
                          <a:solidFill>
                            <a:schemeClr val="tx1"/>
                          </a:solidFill>
                          <a:effectLst/>
                          <a:latin typeface="Coptic1" pitchFamily="2" charset="0"/>
                          <a:cs typeface="Arial" charset="0"/>
                        </a:rPr>
                        <a:t>bol</a:t>
                      </a:r>
                      <a:r>
                        <a:rPr kumimoji="0" lang="en-US" sz="2800" b="0" i="0" u="none" strike="noStrike" cap="none" normalizeH="0" baseline="0" dirty="0">
                          <a:ln>
                            <a:noFill/>
                          </a:ln>
                          <a:solidFill>
                            <a:schemeClr val="tx1"/>
                          </a:solidFill>
                          <a:effectLst/>
                          <a:latin typeface="Coptic1" pitchFamily="2" charset="0"/>
                          <a:cs typeface="Arial" charset="0"/>
                        </a:rPr>
                        <a:t> p~[oic: </a:t>
                      </a:r>
                      <a:r>
                        <a:rPr kumimoji="0" lang="en-US" sz="2800" b="0" i="0" u="none" strike="noStrike" cap="none" normalizeH="0" baseline="0" dirty="0" err="1">
                          <a:ln>
                            <a:noFill/>
                          </a:ln>
                          <a:solidFill>
                            <a:schemeClr val="tx1"/>
                          </a:solidFill>
                          <a:effectLst/>
                          <a:latin typeface="Coptic1" pitchFamily="2" charset="0"/>
                          <a:cs typeface="Arial" charset="0"/>
                        </a:rPr>
                        <a:t>ouoh</a:t>
                      </a:r>
                      <a:r>
                        <a:rPr kumimoji="0" lang="en-US" sz="2800" b="0" i="0" u="none" strike="noStrike" cap="none" normalizeH="0" baseline="0" dirty="0">
                          <a:ln>
                            <a:noFill/>
                          </a:ln>
                          <a:solidFill>
                            <a:schemeClr val="tx1"/>
                          </a:solidFill>
                          <a:effectLst/>
                          <a:latin typeface="Coptic1" pitchFamily="2" charset="0"/>
                          <a:cs typeface="Arial" charset="0"/>
                        </a:rPr>
                        <a:t> p~</a:t>
                      </a:r>
                      <a:r>
                        <a:rPr kumimoji="0" lang="en-US" sz="2800" b="0" i="0" u="none" strike="noStrike" cap="none" normalizeH="0" baseline="0" dirty="0" err="1">
                          <a:ln>
                            <a:noFill/>
                          </a:ln>
                          <a:solidFill>
                            <a:schemeClr val="tx1"/>
                          </a:solidFill>
                          <a:effectLst/>
                          <a:latin typeface="Coptic1" pitchFamily="2" charset="0"/>
                          <a:cs typeface="Arial" charset="0"/>
                        </a:rPr>
                        <a:t>cwjp</a:t>
                      </a:r>
                      <a:r>
                        <a:rPr kumimoji="0" lang="en-US" sz="2800" b="0" i="0" u="none" strike="noStrike" cap="none" normalizeH="0" baseline="0" dirty="0">
                          <a:ln>
                            <a:noFill/>
                          </a:ln>
                          <a:solidFill>
                            <a:schemeClr val="tx1"/>
                          </a:solidFill>
                          <a:effectLst/>
                          <a:latin typeface="Coptic1" pitchFamily="2" charset="0"/>
                          <a:cs typeface="Arial" charset="0"/>
                        </a:rPr>
                        <a:t> n~</a:t>
                      </a:r>
                      <a:r>
                        <a:rPr kumimoji="0" lang="en-US" sz="2800" b="0" i="0" u="none" strike="noStrike" cap="none" normalizeH="0" baseline="0" dirty="0" err="1">
                          <a:ln>
                            <a:noFill/>
                          </a:ln>
                          <a:solidFill>
                            <a:schemeClr val="tx1"/>
                          </a:solidFill>
                          <a:effectLst/>
                          <a:latin typeface="Coptic1" pitchFamily="2" charset="0"/>
                          <a:cs typeface="Arial" charset="0"/>
                        </a:rPr>
                        <a:t>te</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oumeui</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efe</a:t>
                      </a:r>
                      <a:r>
                        <a:rPr kumimoji="0" lang="en-US" sz="2800" b="0" i="0" u="none" strike="noStrike" cap="none" normalizeH="0" baseline="0" dirty="0">
                          <a:ln>
                            <a:noFill/>
                          </a:ln>
                          <a:solidFill>
                            <a:schemeClr val="tx1"/>
                          </a:solidFill>
                          <a:effectLst/>
                          <a:latin typeface="Coptic1" pitchFamily="2" charset="0"/>
                          <a:cs typeface="Arial" charset="0"/>
                        </a:rPr>
                        <a:t>~ersainak </a:t>
                      </a:r>
                      <a:r>
                        <a:rPr kumimoji="0" lang="en-US" sz="2800" b="0" i="0" u="none" strike="noStrike" cap="none" normalizeH="0" baseline="0" dirty="0" err="1">
                          <a:ln>
                            <a:noFill/>
                          </a:ln>
                          <a:solidFill>
                            <a:schemeClr val="tx1"/>
                          </a:solidFill>
                          <a:effectLst/>
                          <a:latin typeface="Coptic1" pitchFamily="2" charset="0"/>
                          <a:cs typeface="Arial" charset="0"/>
                        </a:rPr>
                        <a:t>niyucia</a:t>
                      </a:r>
                      <a:r>
                        <a:rPr kumimoji="0" lang="en-US" sz="2800" b="0" i="0" u="none" strike="noStrike" cap="none" normalizeH="0" baseline="0" dirty="0">
                          <a:ln>
                            <a:noFill/>
                          </a:ln>
                          <a:solidFill>
                            <a:schemeClr val="tx1"/>
                          </a:solidFill>
                          <a:effectLst/>
                          <a:latin typeface="Coptic1" pitchFamily="2" charset="0"/>
                          <a:cs typeface="Arial" charset="0"/>
                        </a:rPr>
                        <a:t> nip~</a:t>
                      </a:r>
                      <a:r>
                        <a:rPr kumimoji="0" lang="en-US" sz="2800" b="0" i="0" u="none" strike="noStrike" cap="none" normalizeH="0" baseline="0" dirty="0" err="1">
                          <a:ln>
                            <a:noFill/>
                          </a:ln>
                          <a:solidFill>
                            <a:schemeClr val="tx1"/>
                          </a:solidFill>
                          <a:effectLst/>
                          <a:latin typeface="Coptic1" pitchFamily="2" charset="0"/>
                          <a:cs typeface="Arial" charset="0"/>
                        </a:rPr>
                        <a:t>rocvora</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sopou</a:t>
                      </a:r>
                      <a:r>
                        <a:rPr kumimoji="0" lang="en-US" sz="2800" b="0" i="0" u="none" strike="noStrike" cap="none" normalizeH="0" baseline="0" dirty="0">
                          <a:ln>
                            <a:noFill/>
                          </a:ln>
                          <a:solidFill>
                            <a:schemeClr val="tx1"/>
                          </a:solidFill>
                          <a:effectLst/>
                          <a:latin typeface="Coptic1" pitchFamily="2" charset="0"/>
                          <a:cs typeface="Arial" charset="0"/>
                        </a:rPr>
                        <a:t> e~</a:t>
                      </a:r>
                      <a:r>
                        <a:rPr kumimoji="0" lang="en-US" sz="2800" b="0" i="0" u="none" strike="noStrike" cap="none" normalizeH="0" baseline="0" dirty="0" err="1">
                          <a:ln>
                            <a:noFill/>
                          </a:ln>
                          <a:solidFill>
                            <a:schemeClr val="tx1"/>
                          </a:solidFill>
                          <a:effectLst/>
                          <a:latin typeface="Coptic1" pitchFamily="2" charset="0"/>
                          <a:cs typeface="Arial" charset="0"/>
                        </a:rPr>
                        <a:t>rok</a:t>
                      </a:r>
                      <a:r>
                        <a:rPr kumimoji="0" lang="en-US" sz="2800" b="0" i="0" u="none" strike="noStrike" cap="none" normalizeH="0" baseline="0" dirty="0">
                          <a:ln>
                            <a:noFill/>
                          </a:ln>
                          <a:solidFill>
                            <a:schemeClr val="tx1"/>
                          </a:solidFill>
                          <a:effectLst/>
                          <a:latin typeface="Coptic1" pitchFamily="2" charset="0"/>
                          <a:cs typeface="Arial" charset="0"/>
                        </a:rPr>
                        <a:t>: Al#</a:t>
                      </a:r>
                      <a:r>
                        <a:rPr kumimoji="0" lang="en-US" sz="2800" b="0" i="0" u="none" strike="noStrike" cap="none" normalizeH="0" baseline="0" dirty="0">
                          <a:ln>
                            <a:noFill/>
                          </a:ln>
                          <a:solidFill>
                            <a:schemeClr val="tx1"/>
                          </a:solidFill>
                          <a:effectLst/>
                          <a:latin typeface="Arial" charset="0"/>
                          <a:cs typeface="Arial" charset="0"/>
                        </a:rPr>
                        <a:t> </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3000" b="0" i="0" u="sng" strike="noStrike" cap="none" normalizeH="0" baseline="0">
                          <a:ln>
                            <a:noFill/>
                          </a:ln>
                          <a:solidFill>
                            <a:srgbClr val="FF9933"/>
                          </a:solidFill>
                          <a:effectLst/>
                          <a:latin typeface="Arial" charset="0"/>
                          <a:cs typeface="Times New Roman" pitchFamily="18" charset="0"/>
                        </a:rPr>
                        <a:t>l’assemblée</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tx1"/>
                          </a:solidFill>
                          <a:effectLst/>
                          <a:latin typeface="Arial" charset="0"/>
                          <a:cs typeface="Arial" charset="0"/>
                        </a:rPr>
                        <a:t>Alleluia, la pensée de l’homme Te rend gloire, Ô Seigneur, et le restant des pensées Te glorifie.  Accepte nos sacrifices et nos offrandes,  Alleluia.</a:t>
                      </a:r>
                      <a:endParaRPr kumimoji="0" lang="en-US" sz="2800" b="0" i="0" u="none" strike="noStrike" cap="none" normalizeH="0" baseline="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EG" sz="3600" b="0" i="0" u="sng" strike="noStrike" cap="none" normalizeH="0" baseline="0" dirty="0">
                          <a:ln>
                            <a:noFill/>
                          </a:ln>
                          <a:solidFill>
                            <a:srgbClr val="FF9900"/>
                          </a:solidFill>
                          <a:effectLst/>
                          <a:latin typeface="Arial" charset="0"/>
                          <a:cs typeface="Arial" charset="0"/>
                        </a:rPr>
                        <a:t>الشعب:</a:t>
                      </a:r>
                      <a:endParaRPr kumimoji="0" lang="ar-SA" sz="3600" b="0" i="0" u="sng" strike="noStrike" cap="none" normalizeH="0" baseline="0" dirty="0">
                        <a:ln>
                          <a:noFill/>
                        </a:ln>
                        <a:solidFill>
                          <a:srgbClr val="FF9900"/>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3200" b="0" i="0" u="none" strike="noStrike" cap="none" normalizeH="0" baseline="0" dirty="0" err="1">
                          <a:ln>
                            <a:noFill/>
                          </a:ln>
                          <a:solidFill>
                            <a:schemeClr val="tx1"/>
                          </a:solidFill>
                          <a:effectLst/>
                          <a:latin typeface="Arial" charset="0"/>
                          <a:cs typeface="Arial" charset="0"/>
                        </a:rPr>
                        <a:t>هلليلويا</a:t>
                      </a:r>
                      <a:r>
                        <a:rPr kumimoji="0" lang="ar-SA" sz="3200" b="0" i="0" u="none" strike="noStrike" cap="none" normalizeH="0" baseline="0" dirty="0">
                          <a:ln>
                            <a:noFill/>
                          </a:ln>
                          <a:solidFill>
                            <a:schemeClr val="tx1"/>
                          </a:solidFill>
                          <a:effectLst/>
                          <a:latin typeface="Arial" charset="0"/>
                          <a:cs typeface="Arial" charset="0"/>
                        </a:rPr>
                        <a:t> إنَ فكرَ الإنسان يعترفُ </a:t>
                      </a:r>
                      <a:br>
                        <a:rPr kumimoji="0" lang="ar-SA" sz="3200" b="0" i="0" u="none" strike="noStrike" cap="none" normalizeH="0" baseline="0" dirty="0">
                          <a:ln>
                            <a:noFill/>
                          </a:ln>
                          <a:solidFill>
                            <a:schemeClr val="tx1"/>
                          </a:solidFill>
                          <a:effectLst/>
                          <a:latin typeface="Arial" charset="0"/>
                          <a:cs typeface="Arial" charset="0"/>
                        </a:rPr>
                      </a:br>
                      <a:r>
                        <a:rPr kumimoji="0" lang="ar-SA" sz="3200" b="0" i="0" u="none" strike="noStrike" cap="none" normalizeH="0" baseline="0" dirty="0">
                          <a:ln>
                            <a:noFill/>
                          </a:ln>
                          <a:solidFill>
                            <a:schemeClr val="tx1"/>
                          </a:solidFill>
                          <a:effectLst/>
                          <a:latin typeface="Arial" charset="0"/>
                          <a:cs typeface="Arial" charset="0"/>
                        </a:rPr>
                        <a:t>لكَ يا رب وبقية الفكر تعيّدُ لك.  الذبائح </a:t>
                      </a:r>
                      <a:r>
                        <a:rPr kumimoji="0" lang="ar-SA" sz="3200" b="0" i="0" u="none" strike="noStrike" cap="none" normalizeH="0" baseline="0" dirty="0" err="1">
                          <a:ln>
                            <a:noFill/>
                          </a:ln>
                          <a:solidFill>
                            <a:schemeClr val="tx1"/>
                          </a:solidFill>
                          <a:effectLst/>
                          <a:latin typeface="Arial" charset="0"/>
                          <a:cs typeface="Arial" charset="0"/>
                        </a:rPr>
                        <a:t>والتقدمات</a:t>
                      </a:r>
                      <a:r>
                        <a:rPr kumimoji="0" lang="ar-SA" sz="3200" b="0" i="0" u="none" strike="noStrike" cap="none" normalizeH="0" baseline="0" dirty="0">
                          <a:ln>
                            <a:noFill/>
                          </a:ln>
                          <a:solidFill>
                            <a:schemeClr val="tx1"/>
                          </a:solidFill>
                          <a:effectLst/>
                          <a:latin typeface="Arial" charset="0"/>
                          <a:cs typeface="Arial" charset="0"/>
                        </a:rPr>
                        <a:t> اقبلها إليكَ.  </a:t>
                      </a:r>
                      <a:br>
                        <a:rPr kumimoji="0" lang="ar-SA" sz="3200" b="0" i="0" u="none" strike="noStrike" cap="none" normalizeH="0" baseline="0" dirty="0">
                          <a:ln>
                            <a:noFill/>
                          </a:ln>
                          <a:solidFill>
                            <a:schemeClr val="tx1"/>
                          </a:solidFill>
                          <a:effectLst/>
                          <a:latin typeface="Arial" charset="0"/>
                          <a:cs typeface="Arial" charset="0"/>
                        </a:rPr>
                      </a:br>
                      <a:r>
                        <a:rPr kumimoji="0" lang="ar-SA" sz="3200" b="0" i="0" u="none" strike="noStrike" cap="none" normalizeH="0" baseline="0" dirty="0" err="1">
                          <a:ln>
                            <a:noFill/>
                          </a:ln>
                          <a:solidFill>
                            <a:schemeClr val="tx1"/>
                          </a:solidFill>
                          <a:effectLst/>
                          <a:latin typeface="Arial" charset="0"/>
                          <a:cs typeface="Arial" charset="0"/>
                        </a:rPr>
                        <a:t>هلليلويا</a:t>
                      </a:r>
                      <a:r>
                        <a:rPr kumimoji="0" lang="ar-SA" sz="3200" b="0" i="0" u="none" strike="noStrike" cap="none" normalizeH="0" baseline="0" dirty="0">
                          <a:ln>
                            <a:noFill/>
                          </a:ln>
                          <a:solidFill>
                            <a:schemeClr val="tx1"/>
                          </a:solidFill>
                          <a:effectLst/>
                          <a:latin typeface="Arial" charset="0"/>
                          <a:cs typeface="Arial" charset="0"/>
                        </a:rPr>
                        <a:t>.</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2" action="ppaction://hlinksldjump" highlightClick="1"/>
          </p:cNvPr>
          <p:cNvSpPr/>
          <p:nvPr/>
        </p:nvSpPr>
        <p:spPr bwMode="auto">
          <a:xfrm>
            <a:off x="17526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88278" name="Group 54"/>
          <p:cNvGraphicFramePr>
            <a:graphicFrameLocks noGrp="1"/>
          </p:cNvGraphicFramePr>
          <p:nvPr>
            <p:ph idx="1"/>
            <p:extLst>
              <p:ext uri="{D42A27DB-BD31-4B8C-83A1-F6EECF244321}">
                <p14:modId xmlns:p14="http://schemas.microsoft.com/office/powerpoint/2010/main" val="333625382"/>
              </p:ext>
            </p:extLst>
          </p:nvPr>
        </p:nvGraphicFramePr>
        <p:xfrm>
          <a:off x="228600" y="298704"/>
          <a:ext cx="8610599" cy="5263896"/>
        </p:xfrm>
        <a:graphic>
          <a:graphicData uri="http://schemas.openxmlformats.org/drawingml/2006/table">
            <a:tbl>
              <a:tblPr/>
              <a:tblGrid>
                <a:gridCol w="2895600">
                  <a:extLst>
                    <a:ext uri="{9D8B030D-6E8A-4147-A177-3AD203B41FA5}">
                      <a16:colId xmlns:a16="http://schemas.microsoft.com/office/drawing/2014/main" val="20000"/>
                    </a:ext>
                  </a:extLst>
                </a:gridCol>
                <a:gridCol w="2975263">
                  <a:extLst>
                    <a:ext uri="{9D8B030D-6E8A-4147-A177-3AD203B41FA5}">
                      <a16:colId xmlns:a16="http://schemas.microsoft.com/office/drawing/2014/main" val="20001"/>
                    </a:ext>
                  </a:extLst>
                </a:gridCol>
                <a:gridCol w="2739736">
                  <a:extLst>
                    <a:ext uri="{9D8B030D-6E8A-4147-A177-3AD203B41FA5}">
                      <a16:colId xmlns:a16="http://schemas.microsoft.com/office/drawing/2014/main" val="20002"/>
                    </a:ext>
                  </a:extLst>
                </a:gridCol>
              </a:tblGrid>
              <a:tr h="40386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3600" b="0" i="0" u="sng" strike="noStrike" kern="1200" cap="none" normalizeH="0" baseline="0" dirty="0" err="1">
                          <a:ln>
                            <a:noFill/>
                          </a:ln>
                          <a:solidFill>
                            <a:srgbClr val="FF9900"/>
                          </a:solidFill>
                          <a:effectLst/>
                          <a:latin typeface="Coptic1" pitchFamily="2" charset="0"/>
                          <a:ea typeface="+mn-ea"/>
                          <a:cs typeface="Arial" charset="0"/>
                        </a:rPr>
                        <a:t>Piou</a:t>
                      </a:r>
                      <a:r>
                        <a:rPr kumimoji="0" lang="en-US" sz="3600" b="0" i="0" u="sng" strike="noStrike" kern="1200" cap="none" normalizeH="0" baseline="0" dirty="0">
                          <a:ln>
                            <a:noFill/>
                          </a:ln>
                          <a:solidFill>
                            <a:srgbClr val="FF9900"/>
                          </a:solidFill>
                          <a:effectLst/>
                          <a:latin typeface="Coptic1" pitchFamily="2" charset="0"/>
                          <a:ea typeface="+mn-ea"/>
                          <a:cs typeface="Arial" charset="0"/>
                        </a:rPr>
                        <a:t>/</a:t>
                      </a:r>
                      <a:r>
                        <a:rPr kumimoji="0" lang="fr-FR" sz="3600" b="0" i="0" u="sng" strike="noStrike" kern="1200" cap="none" normalizeH="0" baseline="0" dirty="0">
                          <a:ln>
                            <a:noFill/>
                          </a:ln>
                          <a:solidFill>
                            <a:srgbClr val="FF9900"/>
                          </a:solidFill>
                          <a:effectLst/>
                          <a:latin typeface="Coptic1" pitchFamily="2" charset="0"/>
                          <a:ea typeface="+mn-ea"/>
                          <a:cs typeface="Arial" charset="0"/>
                        </a:rPr>
                        <a:t>b:</a:t>
                      </a:r>
                      <a:endParaRPr kumimoji="0" lang="en-US" sz="3600" b="0" i="0" u="sng" strike="noStrike" kern="1200" cap="none" normalizeH="0" baseline="0" dirty="0">
                        <a:ln>
                          <a:noFill/>
                        </a:ln>
                        <a:solidFill>
                          <a:srgbClr val="FF9900"/>
                        </a:solidFill>
                        <a:effectLst/>
                        <a:latin typeface="Coptic1" pitchFamily="2" charset="0"/>
                        <a:ea typeface="+mn-ea"/>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err="1">
                          <a:ln>
                            <a:noFill/>
                          </a:ln>
                          <a:solidFill>
                            <a:schemeClr val="tx1"/>
                          </a:solidFill>
                          <a:effectLst/>
                          <a:latin typeface="Coptic1" pitchFamily="2" charset="0"/>
                          <a:cs typeface="Arial" charset="0"/>
                        </a:rPr>
                        <a:t>Qen</a:t>
                      </a:r>
                      <a:r>
                        <a:rPr kumimoji="0" lang="en-US" sz="2600" b="0" i="0" u="none" strike="noStrike" cap="none" normalizeH="0" baseline="0" dirty="0">
                          <a:ln>
                            <a:noFill/>
                          </a:ln>
                          <a:solidFill>
                            <a:schemeClr val="tx1"/>
                          </a:solidFill>
                          <a:effectLst/>
                          <a:latin typeface="Coptic1" pitchFamily="2" charset="0"/>
                          <a:cs typeface="Arial" charset="0"/>
                        </a:rPr>
                        <a:t> </a:t>
                      </a:r>
                      <a:r>
                        <a:rPr kumimoji="0" lang="en-US" sz="2600" b="0" i="0" u="none" strike="noStrike" cap="none" normalizeH="0" baseline="0" dirty="0" err="1">
                          <a:ln>
                            <a:noFill/>
                          </a:ln>
                          <a:solidFill>
                            <a:schemeClr val="tx1"/>
                          </a:solidFill>
                          <a:effectLst/>
                          <a:latin typeface="Coptic1" pitchFamily="2" charset="0"/>
                          <a:cs typeface="Arial" charset="0"/>
                        </a:rPr>
                        <a:t>v~ran</a:t>
                      </a:r>
                      <a:r>
                        <a:rPr kumimoji="0" lang="en-US" sz="2600" b="0" i="0" u="none" strike="noStrike" cap="none" normalizeH="0" baseline="0" dirty="0">
                          <a:ln>
                            <a:noFill/>
                          </a:ln>
                          <a:solidFill>
                            <a:schemeClr val="tx1"/>
                          </a:solidFill>
                          <a:effectLst/>
                          <a:latin typeface="Coptic1" pitchFamily="2" charset="0"/>
                          <a:cs typeface="Arial" charset="0"/>
                        </a:rPr>
                        <a:t> </a:t>
                      </a:r>
                      <a:r>
                        <a:rPr kumimoji="0" lang="en-US" sz="2600" b="0" i="0" u="none" strike="noStrike" cap="none" normalizeH="0" baseline="0" dirty="0" err="1">
                          <a:ln>
                            <a:noFill/>
                          </a:ln>
                          <a:solidFill>
                            <a:schemeClr val="tx1"/>
                          </a:solidFill>
                          <a:effectLst/>
                          <a:latin typeface="Coptic1" pitchFamily="2" charset="0"/>
                          <a:cs typeface="Arial" charset="0"/>
                        </a:rPr>
                        <a:t>m~v~iwt</a:t>
                      </a:r>
                      <a:r>
                        <a:rPr kumimoji="0" lang="en-US" sz="2600" b="0" i="0" u="none" strike="noStrike" cap="none" normalizeH="0" baseline="0" dirty="0">
                          <a:ln>
                            <a:noFill/>
                          </a:ln>
                          <a:solidFill>
                            <a:schemeClr val="tx1"/>
                          </a:solidFill>
                          <a:effectLst/>
                          <a:latin typeface="Coptic1" pitchFamily="2" charset="0"/>
                          <a:cs typeface="Arial" charset="0"/>
                        </a:rPr>
                        <a:t> </a:t>
                      </a:r>
                      <a:r>
                        <a:rPr kumimoji="0" lang="en-US" sz="2600" b="0" i="0" u="none" strike="noStrike" cap="none" normalizeH="0" baseline="0" dirty="0" err="1">
                          <a:ln>
                            <a:noFill/>
                          </a:ln>
                          <a:solidFill>
                            <a:schemeClr val="tx1"/>
                          </a:solidFill>
                          <a:effectLst/>
                          <a:latin typeface="Coptic1" pitchFamily="2" charset="0"/>
                          <a:cs typeface="Arial" charset="0"/>
                        </a:rPr>
                        <a:t>nem</a:t>
                      </a:r>
                      <a:r>
                        <a:rPr kumimoji="0" lang="en-US" sz="2600" b="0" i="0" u="none" strike="noStrike" cap="none" normalizeH="0" baseline="0" dirty="0">
                          <a:ln>
                            <a:noFill/>
                          </a:ln>
                          <a:solidFill>
                            <a:schemeClr val="tx1"/>
                          </a:solidFill>
                          <a:effectLst/>
                          <a:latin typeface="Coptic1" pitchFamily="2" charset="0"/>
                          <a:cs typeface="Arial" charset="0"/>
                        </a:rPr>
                        <a:t> </a:t>
                      </a:r>
                      <a:r>
                        <a:rPr kumimoji="0" lang="en-US" sz="2600" b="0" i="0" u="none" strike="noStrike" cap="none" normalizeH="0" baseline="0" dirty="0" err="1">
                          <a:ln>
                            <a:noFill/>
                          </a:ln>
                          <a:solidFill>
                            <a:schemeClr val="tx1"/>
                          </a:solidFill>
                          <a:effectLst/>
                          <a:latin typeface="Coptic1" pitchFamily="2" charset="0"/>
                          <a:cs typeface="Arial" charset="0"/>
                        </a:rPr>
                        <a:t>p~s</a:t>
                      </a:r>
                      <a:r>
                        <a:rPr kumimoji="0" lang="en-US" sz="2600" b="0" i="0" u="none" strike="noStrike" cap="none" normalizeH="0" baseline="0" dirty="0">
                          <a:ln>
                            <a:noFill/>
                          </a:ln>
                          <a:solidFill>
                            <a:schemeClr val="tx1"/>
                          </a:solidFill>
                          <a:effectLst/>
                          <a:latin typeface="Coptic1" pitchFamily="2" charset="0"/>
                          <a:cs typeface="Arial" charset="0"/>
                        </a:rPr>
                        <a:t>/</a:t>
                      </a:r>
                      <a:r>
                        <a:rPr kumimoji="0" lang="en-US" sz="2600" b="0" i="0" u="none" strike="noStrike" cap="none" normalizeH="0" baseline="0" dirty="0" err="1">
                          <a:ln>
                            <a:noFill/>
                          </a:ln>
                          <a:solidFill>
                            <a:schemeClr val="tx1"/>
                          </a:solidFill>
                          <a:effectLst/>
                          <a:latin typeface="Coptic1" pitchFamily="2" charset="0"/>
                          <a:cs typeface="Arial" charset="0"/>
                        </a:rPr>
                        <a:t>ri</a:t>
                      </a:r>
                      <a:r>
                        <a:rPr kumimoji="0" lang="en-US" sz="2600" b="0" i="0" u="none" strike="noStrike" cap="none" normalizeH="0" baseline="0" dirty="0">
                          <a:ln>
                            <a:noFill/>
                          </a:ln>
                          <a:solidFill>
                            <a:schemeClr val="tx1"/>
                          </a:solidFill>
                          <a:effectLst/>
                          <a:latin typeface="Coptic1" pitchFamily="2" charset="0"/>
                          <a:cs typeface="Arial" charset="0"/>
                        </a:rPr>
                        <a:t> </a:t>
                      </a:r>
                      <a:r>
                        <a:rPr kumimoji="0" lang="en-US" sz="2600" b="0" i="0" u="none" strike="noStrike" cap="none" normalizeH="0" baseline="0" dirty="0" err="1">
                          <a:ln>
                            <a:noFill/>
                          </a:ln>
                          <a:solidFill>
                            <a:schemeClr val="tx1"/>
                          </a:solidFill>
                          <a:effectLst/>
                          <a:latin typeface="Coptic1" pitchFamily="2" charset="0"/>
                          <a:cs typeface="Arial" charset="0"/>
                        </a:rPr>
                        <a:t>nem</a:t>
                      </a:r>
                      <a:r>
                        <a:rPr kumimoji="0" lang="en-US" sz="2600" b="0" i="0" u="none" strike="noStrike" cap="none" normalizeH="0" baseline="0" dirty="0">
                          <a:ln>
                            <a:noFill/>
                          </a:ln>
                          <a:solidFill>
                            <a:schemeClr val="tx1"/>
                          </a:solidFill>
                          <a:effectLst/>
                          <a:latin typeface="Coptic1" pitchFamily="2" charset="0"/>
                          <a:cs typeface="Arial" charset="0"/>
                        </a:rPr>
                        <a:t> </a:t>
                      </a:r>
                      <a:r>
                        <a:rPr kumimoji="0" lang="en-US" sz="2600" b="0" i="0" u="none" strike="noStrike" cap="none" normalizeH="0" baseline="0" dirty="0" err="1">
                          <a:ln>
                            <a:noFill/>
                          </a:ln>
                          <a:solidFill>
                            <a:schemeClr val="tx1"/>
                          </a:solidFill>
                          <a:effectLst/>
                          <a:latin typeface="Coptic1" pitchFamily="2" charset="0"/>
                          <a:cs typeface="Arial" charset="0"/>
                        </a:rPr>
                        <a:t>pip~neuma</a:t>
                      </a:r>
                      <a:r>
                        <a:rPr kumimoji="0" lang="en-US" sz="2600" b="0" i="0" u="none" strike="noStrike" cap="none" normalizeH="0" baseline="0" dirty="0">
                          <a:ln>
                            <a:noFill/>
                          </a:ln>
                          <a:solidFill>
                            <a:schemeClr val="tx1"/>
                          </a:solidFill>
                          <a:effectLst/>
                          <a:latin typeface="Coptic1" pitchFamily="2" charset="0"/>
                          <a:cs typeface="Arial" charset="0"/>
                        </a:rPr>
                        <a:t> </a:t>
                      </a:r>
                      <a:r>
                        <a:rPr kumimoji="0" lang="en-US" sz="2600" b="0" i="0" u="none" strike="noStrike" cap="none" normalizeH="0" baseline="0" dirty="0" err="1">
                          <a:ln>
                            <a:noFill/>
                          </a:ln>
                          <a:solidFill>
                            <a:schemeClr val="tx1"/>
                          </a:solidFill>
                          <a:effectLst/>
                          <a:latin typeface="Coptic1" pitchFamily="2" charset="0"/>
                          <a:cs typeface="Arial" charset="0"/>
                        </a:rPr>
                        <a:t>eyouab</a:t>
                      </a:r>
                      <a:r>
                        <a:rPr kumimoji="0" lang="en-US" sz="2600" b="0" i="0" u="none" strike="noStrike" cap="none" normalizeH="0" baseline="0" dirty="0">
                          <a:ln>
                            <a:noFill/>
                          </a:ln>
                          <a:solidFill>
                            <a:schemeClr val="tx1"/>
                          </a:solidFill>
                          <a:effectLst/>
                          <a:latin typeface="Coptic1" pitchFamily="2" charset="0"/>
                          <a:cs typeface="Arial" charset="0"/>
                        </a:rPr>
                        <a:t> </a:t>
                      </a:r>
                      <a:r>
                        <a:rPr kumimoji="0" lang="en-US" sz="2600" b="0" i="0" u="none" strike="noStrike" cap="none" normalizeH="0" baseline="0" dirty="0" err="1">
                          <a:ln>
                            <a:noFill/>
                          </a:ln>
                          <a:solidFill>
                            <a:schemeClr val="tx1"/>
                          </a:solidFill>
                          <a:effectLst/>
                          <a:latin typeface="Coptic1" pitchFamily="2" charset="0"/>
                          <a:cs typeface="Arial" charset="0"/>
                        </a:rPr>
                        <a:t>ounou</a:t>
                      </a:r>
                      <a:r>
                        <a:rPr kumimoji="0" lang="en-US" sz="2600" b="0" i="0" u="none" strike="noStrike" cap="none" normalizeH="0" baseline="0" dirty="0">
                          <a:ln>
                            <a:noFill/>
                          </a:ln>
                          <a:solidFill>
                            <a:schemeClr val="tx1"/>
                          </a:solidFill>
                          <a:effectLst/>
                          <a:latin typeface="Coptic1" pitchFamily="2" charset="0"/>
                          <a:cs typeface="Arial" charset="0"/>
                        </a:rPr>
                        <a:t>] </a:t>
                      </a:r>
                      <a:r>
                        <a:rPr kumimoji="0" lang="en-US" sz="2600" b="0" i="0" u="none" strike="noStrike" cap="none" normalizeH="0" baseline="0" dirty="0" err="1">
                          <a:ln>
                            <a:noFill/>
                          </a:ln>
                          <a:solidFill>
                            <a:schemeClr val="tx1"/>
                          </a:solidFill>
                          <a:effectLst/>
                          <a:latin typeface="Coptic1" pitchFamily="2" charset="0"/>
                          <a:cs typeface="Arial" charset="0"/>
                        </a:rPr>
                        <a:t>n~ouwt</a:t>
                      </a:r>
                      <a:r>
                        <a:rPr kumimoji="0" lang="en-US" sz="2600" b="0" i="0" u="none" strike="noStrike" cap="none" normalizeH="0" baseline="0" dirty="0">
                          <a:ln>
                            <a:noFill/>
                          </a:ln>
                          <a:solidFill>
                            <a:schemeClr val="tx1"/>
                          </a:solidFill>
                          <a:effectLst/>
                          <a:latin typeface="Coptic1" pitchFamily="2" charset="0"/>
                          <a:cs typeface="Arial" charset="0"/>
                        </a:rPr>
                        <a:t>.  </a:t>
                      </a:r>
                      <a:r>
                        <a:rPr kumimoji="0" lang="en-US" sz="2600" b="0" i="0" u="none" strike="noStrike" cap="none" normalizeH="0" baseline="0" dirty="0" err="1">
                          <a:ln>
                            <a:noFill/>
                          </a:ln>
                          <a:solidFill>
                            <a:schemeClr val="tx1"/>
                          </a:solidFill>
                          <a:effectLst/>
                          <a:latin typeface="Coptic1" pitchFamily="2" charset="0"/>
                          <a:cs typeface="Arial" charset="0"/>
                        </a:rPr>
                        <a:t>Fc~marwout</a:t>
                      </a:r>
                      <a:r>
                        <a:rPr kumimoji="0" lang="en-US" sz="2600" b="0" i="0" u="none" strike="noStrike" cap="none" normalizeH="0" baseline="0" dirty="0">
                          <a:ln>
                            <a:noFill/>
                          </a:ln>
                          <a:solidFill>
                            <a:schemeClr val="tx1"/>
                          </a:solidFill>
                          <a:effectLst/>
                          <a:latin typeface="Coptic1" pitchFamily="2" charset="0"/>
                          <a:cs typeface="Arial" charset="0"/>
                        </a:rPr>
                        <a:t> </a:t>
                      </a:r>
                      <a:r>
                        <a:rPr kumimoji="0" lang="en-US" sz="2600" b="0" i="0" u="none" strike="noStrike" cap="none" normalizeH="0" baseline="0" dirty="0" err="1">
                          <a:ln>
                            <a:noFill/>
                          </a:ln>
                          <a:solidFill>
                            <a:schemeClr val="tx1"/>
                          </a:solidFill>
                          <a:effectLst/>
                          <a:latin typeface="Coptic1" pitchFamily="2" charset="0"/>
                          <a:cs typeface="Arial" charset="0"/>
                        </a:rPr>
                        <a:t>n~je</a:t>
                      </a:r>
                      <a:r>
                        <a:rPr kumimoji="0" lang="en-US" sz="2600" b="0" i="0" u="none" strike="noStrike" cap="none" normalizeH="0" baseline="0" dirty="0">
                          <a:ln>
                            <a:noFill/>
                          </a:ln>
                          <a:solidFill>
                            <a:schemeClr val="tx1"/>
                          </a:solidFill>
                          <a:effectLst/>
                          <a:latin typeface="Coptic1" pitchFamily="2" charset="0"/>
                          <a:cs typeface="Arial" charset="0"/>
                        </a:rPr>
                        <a:t> </a:t>
                      </a:r>
                      <a:r>
                        <a:rPr kumimoji="0" lang="en-US" sz="2600" b="0" i="0" u="none" strike="noStrike" cap="none" normalizeH="0" baseline="0" dirty="0" err="1">
                          <a:ln>
                            <a:noFill/>
                          </a:ln>
                          <a:solidFill>
                            <a:schemeClr val="tx1"/>
                          </a:solidFill>
                          <a:effectLst/>
                          <a:latin typeface="Coptic1" pitchFamily="2" charset="0"/>
                          <a:cs typeface="Arial" charset="0"/>
                        </a:rPr>
                        <a:t>v~nou</a:t>
                      </a:r>
                      <a:r>
                        <a:rPr kumimoji="0" lang="en-US" sz="2600" b="0" i="0" u="none" strike="noStrike" cap="none" normalizeH="0" baseline="0" dirty="0">
                          <a:ln>
                            <a:noFill/>
                          </a:ln>
                          <a:solidFill>
                            <a:schemeClr val="tx1"/>
                          </a:solidFill>
                          <a:effectLst/>
                          <a:latin typeface="Coptic1" pitchFamily="2" charset="0"/>
                          <a:cs typeface="Arial" charset="0"/>
                        </a:rPr>
                        <a:t>] </a:t>
                      </a:r>
                      <a:r>
                        <a:rPr kumimoji="0" lang="en-US" sz="2600" b="0" i="0" u="none" strike="noStrike" cap="none" normalizeH="0" baseline="0" dirty="0" err="1">
                          <a:ln>
                            <a:noFill/>
                          </a:ln>
                          <a:solidFill>
                            <a:schemeClr val="tx1"/>
                          </a:solidFill>
                          <a:effectLst/>
                          <a:latin typeface="Coptic1" pitchFamily="2" charset="0"/>
                          <a:cs typeface="Arial" charset="0"/>
                        </a:rPr>
                        <a:t>v~iwt</a:t>
                      </a:r>
                      <a:r>
                        <a:rPr kumimoji="0" lang="en-US" sz="2600" b="0" i="0" u="none" strike="noStrike" cap="none" normalizeH="0" baseline="0" dirty="0">
                          <a:ln>
                            <a:noFill/>
                          </a:ln>
                          <a:solidFill>
                            <a:schemeClr val="tx1"/>
                          </a:solidFill>
                          <a:effectLst/>
                          <a:latin typeface="Coptic1" pitchFamily="2" charset="0"/>
                          <a:cs typeface="Arial" charset="0"/>
                        </a:rPr>
                        <a:t> </a:t>
                      </a:r>
                      <a:r>
                        <a:rPr kumimoji="0" lang="en-US" sz="2600" b="0" i="0" u="none" strike="noStrike" cap="none" normalizeH="0" baseline="0" dirty="0" err="1">
                          <a:ln>
                            <a:noFill/>
                          </a:ln>
                          <a:solidFill>
                            <a:schemeClr val="tx1"/>
                          </a:solidFill>
                          <a:effectLst/>
                          <a:latin typeface="Coptic1" pitchFamily="2" charset="0"/>
                          <a:cs typeface="Arial" charset="0"/>
                        </a:rPr>
                        <a:t>pipantokratwr</a:t>
                      </a:r>
                      <a:r>
                        <a:rPr kumimoji="0" lang="en-US" sz="2600" b="0" i="0" u="none" strike="noStrike" cap="none" normalizeH="0" baseline="0" dirty="0">
                          <a:ln>
                            <a:noFill/>
                          </a:ln>
                          <a:solidFill>
                            <a:schemeClr val="tx1"/>
                          </a:solidFill>
                          <a:effectLst/>
                          <a:latin typeface="Coptic1" pitchFamily="2" charset="0"/>
                          <a:cs typeface="Arial" charset="0"/>
                        </a:rPr>
                        <a:t>: </a:t>
                      </a:r>
                      <a:r>
                        <a:rPr kumimoji="0" lang="en-US" sz="2600" b="0" i="0" u="none" strike="noStrike" cap="none" normalizeH="0" baseline="0" dirty="0" err="1">
                          <a:ln>
                            <a:noFill/>
                          </a:ln>
                          <a:solidFill>
                            <a:schemeClr val="tx1"/>
                          </a:solidFill>
                          <a:effectLst/>
                          <a:latin typeface="Coptic1" pitchFamily="2" charset="0"/>
                          <a:cs typeface="Arial" charset="0"/>
                        </a:rPr>
                        <a:t>a~m</a:t>
                      </a:r>
                      <a:r>
                        <a:rPr kumimoji="0" lang="en-US" sz="2600" b="0" i="0" u="none" strike="noStrike" cap="none" normalizeH="0" baseline="0" dirty="0">
                          <a:ln>
                            <a:noFill/>
                          </a:ln>
                          <a:solidFill>
                            <a:schemeClr val="tx1"/>
                          </a:solidFill>
                          <a:effectLst/>
                          <a:latin typeface="Coptic1" pitchFamily="2" charset="0"/>
                          <a:cs typeface="Arial" charset="0"/>
                        </a:rPr>
                        <a:t>/n. </a:t>
                      </a:r>
                    </a:p>
                  </a:txBody>
                  <a:tcPr horzOverflow="overflow">
                    <a:lnL>
                      <a:noFill/>
                    </a:lnL>
                    <a:lnR>
                      <a:noFill/>
                    </a:lnR>
                    <a:lnT cap="fla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3600" b="0" i="0" u="sng" strike="noStrike" cap="none" normalizeH="0" baseline="0" dirty="0">
                          <a:ln>
                            <a:noFill/>
                          </a:ln>
                          <a:solidFill>
                            <a:srgbClr val="FF9900"/>
                          </a:solidFill>
                          <a:effectLst/>
                          <a:latin typeface="Arial" charset="0"/>
                          <a:cs typeface="Arial" charset="0"/>
                        </a:rPr>
                        <a:t>Prêtre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600" b="0" i="0" u="none" strike="noStrike" cap="none" normalizeH="0" baseline="0" dirty="0">
                          <a:ln>
                            <a:noFill/>
                          </a:ln>
                          <a:solidFill>
                            <a:schemeClr val="tx1"/>
                          </a:solidFill>
                          <a:effectLst/>
                          <a:latin typeface="Arial" charset="0"/>
                          <a:cs typeface="Arial" charset="0"/>
                        </a:rPr>
                        <a:t>Au nom du Père, du Fils et du Saint Esprit, un seul Dieu.  Béni soit  Dieu,  Le Père Le </a:t>
                      </a:r>
                      <a:r>
                        <a:rPr kumimoji="0" lang="fr-CA" sz="2600" b="0" i="0" u="none" strike="noStrike" cap="none" normalizeH="0" baseline="0" dirty="0" err="1">
                          <a:ln>
                            <a:noFill/>
                          </a:ln>
                          <a:solidFill>
                            <a:schemeClr val="tx1"/>
                          </a:solidFill>
                          <a:effectLst/>
                          <a:latin typeface="Arial" charset="0"/>
                          <a:cs typeface="Arial" charset="0"/>
                        </a:rPr>
                        <a:t>Pantocrator</a:t>
                      </a:r>
                      <a:r>
                        <a:rPr kumimoji="0" lang="fr-CA" sz="2600" b="0" i="0" u="none" strike="noStrike" cap="none" normalizeH="0" baseline="0" dirty="0">
                          <a:ln>
                            <a:noFill/>
                          </a:ln>
                          <a:solidFill>
                            <a:schemeClr val="tx1"/>
                          </a:solidFill>
                          <a:effectLst/>
                          <a:latin typeface="Arial" charset="0"/>
                          <a:cs typeface="Arial" charset="0"/>
                        </a:rPr>
                        <a:t>.  Amen</a:t>
                      </a:r>
                      <a:r>
                        <a:rPr kumimoji="0" lang="en-US" sz="2600" b="0" i="0" u="none" strike="noStrike" cap="none" normalizeH="0" baseline="0" dirty="0">
                          <a:ln>
                            <a:noFill/>
                          </a:ln>
                          <a:solidFill>
                            <a:schemeClr val="tx1"/>
                          </a:solidFill>
                          <a:effectLst/>
                          <a:latin typeface="Arial" charset="0"/>
                          <a:cs typeface="Arial" charset="0"/>
                        </a:rPr>
                        <a:t> </a:t>
                      </a:r>
                    </a:p>
                  </a:txBody>
                  <a:tcPr horzOverflow="overflow">
                    <a:lnL>
                      <a:noFill/>
                    </a:lnL>
                    <a:lnR>
                      <a:noFill/>
                    </a:lnR>
                    <a:lnT cap="flat">
                      <a:noFill/>
                    </a:lnT>
                    <a:lnB>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dirty="0">
                          <a:ln>
                            <a:noFill/>
                          </a:ln>
                          <a:solidFill>
                            <a:srgbClr val="FF9900"/>
                          </a:solidFill>
                          <a:effectLst/>
                          <a:latin typeface="Arial" charset="0"/>
                          <a:cs typeface="Arial" charset="0"/>
                        </a:rPr>
                        <a:t>الكاهن:</a:t>
                      </a: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3600" b="0" i="0" u="none" strike="noStrike" cap="none" normalizeH="0" baseline="0" dirty="0" err="1">
                          <a:ln>
                            <a:noFill/>
                          </a:ln>
                          <a:solidFill>
                            <a:schemeClr val="tx1"/>
                          </a:solidFill>
                          <a:effectLst/>
                          <a:latin typeface="Arial" charset="0"/>
                          <a:cs typeface="Arial" charset="0"/>
                        </a:rPr>
                        <a:t>بإسم</a:t>
                      </a:r>
                      <a:r>
                        <a:rPr kumimoji="0" lang="ar-SA" sz="3600" b="0" i="0" u="none" strike="noStrike" cap="none" normalizeH="0" baseline="0" dirty="0">
                          <a:ln>
                            <a:noFill/>
                          </a:ln>
                          <a:solidFill>
                            <a:schemeClr val="tx1"/>
                          </a:solidFill>
                          <a:effectLst/>
                          <a:latin typeface="Arial" charset="0"/>
                          <a:cs typeface="Arial" charset="0"/>
                        </a:rPr>
                        <a:t> </a:t>
                      </a:r>
                      <a:r>
                        <a:rPr kumimoji="0" lang="ar-SA" sz="3600" b="0" i="0" u="none" strike="noStrike" cap="none" normalizeH="0" baseline="0" dirty="0" err="1">
                          <a:ln>
                            <a:noFill/>
                          </a:ln>
                          <a:solidFill>
                            <a:schemeClr val="tx1"/>
                          </a:solidFill>
                          <a:effectLst/>
                          <a:latin typeface="Arial" charset="0"/>
                          <a:cs typeface="Arial" charset="0"/>
                        </a:rPr>
                        <a:t>الآب</a:t>
                      </a:r>
                      <a:r>
                        <a:rPr kumimoji="0" lang="ar-SA" sz="3600" b="0" i="0" u="none" strike="noStrike" cap="none" normalizeH="0" baseline="0" dirty="0">
                          <a:ln>
                            <a:noFill/>
                          </a:ln>
                          <a:solidFill>
                            <a:schemeClr val="tx1"/>
                          </a:solidFill>
                          <a:effectLst/>
                          <a:latin typeface="Arial" charset="0"/>
                          <a:cs typeface="Arial" charset="0"/>
                        </a:rPr>
                        <a:t> والابن والروح القدس إله واحد.  مُبَارك الله </a:t>
                      </a:r>
                      <a:r>
                        <a:rPr kumimoji="0" lang="ar-SA" sz="3600" b="0" i="0" u="none" strike="noStrike" cap="none" normalizeH="0" baseline="0" dirty="0" err="1">
                          <a:ln>
                            <a:noFill/>
                          </a:ln>
                          <a:solidFill>
                            <a:schemeClr val="tx1"/>
                          </a:solidFill>
                          <a:effectLst/>
                          <a:latin typeface="Arial" charset="0"/>
                          <a:cs typeface="Arial" charset="0"/>
                        </a:rPr>
                        <a:t>الآب</a:t>
                      </a:r>
                      <a:r>
                        <a:rPr kumimoji="0" lang="ar-SA" sz="3600" b="0" i="0" u="none" strike="noStrike" cap="none" normalizeH="0" baseline="0" dirty="0">
                          <a:ln>
                            <a:noFill/>
                          </a:ln>
                          <a:solidFill>
                            <a:schemeClr val="tx1"/>
                          </a:solidFill>
                          <a:effectLst/>
                          <a:latin typeface="Arial" charset="0"/>
                          <a:cs typeface="Arial" charset="0"/>
                        </a:rPr>
                        <a:t> ضابط الكل.  آمين.</a:t>
                      </a:r>
                      <a:endParaRPr kumimoji="0" lang="en-US" sz="36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981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3600" b="0" i="0" u="sng" strike="noStrike" kern="1200" cap="none" normalizeH="0" baseline="0" dirty="0">
                          <a:ln>
                            <a:noFill/>
                          </a:ln>
                          <a:solidFill>
                            <a:srgbClr val="FF9900"/>
                          </a:solidFill>
                          <a:effectLst/>
                          <a:latin typeface="Coptic1" pitchFamily="2" charset="0"/>
                          <a:ea typeface="+mn-ea"/>
                          <a:cs typeface="Arial" charset="0"/>
                        </a:rPr>
                        <a:t>Diakon:</a:t>
                      </a:r>
                      <a:endParaRPr kumimoji="0" lang="en-US" sz="3600" b="0" i="0" u="sng" strike="noStrike" kern="1200" cap="none" normalizeH="0" baseline="0" dirty="0">
                        <a:ln>
                          <a:noFill/>
                        </a:ln>
                        <a:solidFill>
                          <a:srgbClr val="FF9900"/>
                        </a:solidFill>
                        <a:effectLst/>
                        <a:latin typeface="Coptic1" pitchFamily="2" charset="0"/>
                        <a:ea typeface="+mn-ea"/>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ptic1" pitchFamily="2" charset="0"/>
                          <a:cs typeface="Arial" charset="0"/>
                        </a:rPr>
                        <a:t>Am/n</a:t>
                      </a: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3600" b="0" i="0" u="sng" strike="noStrike" cap="none" normalizeH="0" baseline="0" dirty="0">
                          <a:ln>
                            <a:noFill/>
                          </a:ln>
                          <a:solidFill>
                            <a:srgbClr val="FF9900"/>
                          </a:solidFill>
                          <a:effectLst/>
                          <a:latin typeface="Arial" charset="0"/>
                          <a:cs typeface="Arial" charset="0"/>
                        </a:rPr>
                        <a:t>Diacre :</a:t>
                      </a:r>
                      <a:r>
                        <a:rPr kumimoji="0" lang="fr-CA" sz="3200" b="1" i="0" u="none" strike="noStrike" cap="none" normalizeH="0" baseline="0" dirty="0">
                          <a:ln>
                            <a:noFill/>
                          </a:ln>
                          <a:solidFill>
                            <a:schemeClr val="tx1"/>
                          </a:solidFill>
                          <a:effectLst/>
                          <a:latin typeface="Arial" charset="0"/>
                          <a:cs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Amen.</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dirty="0">
                          <a:ln>
                            <a:noFill/>
                          </a:ln>
                          <a:solidFill>
                            <a:srgbClr val="FF9900"/>
                          </a:solidFill>
                          <a:effectLst/>
                          <a:latin typeface="Arial" charset="0"/>
                          <a:cs typeface="Arial" charset="0"/>
                        </a:rPr>
                        <a:t>الشماس:</a:t>
                      </a:r>
                      <a:endParaRPr kumimoji="0" lang="en-CA" sz="3600" b="0" i="0" u="sng" strike="noStrike" cap="none" normalizeH="0" baseline="0" dirty="0">
                        <a:ln>
                          <a:noFill/>
                        </a:ln>
                        <a:solidFill>
                          <a:srgbClr val="FF9900"/>
                        </a:solidFill>
                        <a:effectLst/>
                        <a:latin typeface="Arial" charset="0"/>
                        <a:cs typeface="Arial" charset="0"/>
                      </a:endParaRPr>
                    </a:p>
                    <a:p>
                      <a:pPr marL="0" marR="0" lvl="0" indent="0" algn="r" defTabSz="914400" rtl="1" eaLnBrk="1" fontAlgn="base" latinLnBrk="0" hangingPunct="1">
                        <a:lnSpc>
                          <a:spcPct val="100000"/>
                        </a:lnSpc>
                        <a:spcBef>
                          <a:spcPct val="20000"/>
                        </a:spcBef>
                        <a:spcAft>
                          <a:spcPct val="0"/>
                        </a:spcAft>
                        <a:buClrTx/>
                        <a:buSzTx/>
                        <a:buFontTx/>
                        <a:buNone/>
                        <a:tabLst/>
                      </a:pPr>
                      <a:r>
                        <a:rPr kumimoji="0" lang="ar-SA" sz="3200" b="0" i="0" u="none" strike="noStrike" cap="none" normalizeH="0" baseline="0" dirty="0">
                          <a:ln>
                            <a:noFill/>
                          </a:ln>
                          <a:solidFill>
                            <a:schemeClr val="tx1"/>
                          </a:solidFill>
                          <a:effectLst/>
                          <a:latin typeface="Arial" charset="0"/>
                          <a:cs typeface="Arial" charset="0"/>
                        </a:rPr>
                        <a:t>آمين.</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90319" name="Group 47"/>
          <p:cNvGraphicFramePr>
            <a:graphicFrameLocks noGrp="1"/>
          </p:cNvGraphicFramePr>
          <p:nvPr>
            <p:ph/>
            <p:extLst>
              <p:ext uri="{D42A27DB-BD31-4B8C-83A1-F6EECF244321}">
                <p14:modId xmlns:p14="http://schemas.microsoft.com/office/powerpoint/2010/main" val="279157531"/>
              </p:ext>
            </p:extLst>
          </p:nvPr>
        </p:nvGraphicFramePr>
        <p:xfrm>
          <a:off x="0" y="0"/>
          <a:ext cx="8991600" cy="6378766"/>
        </p:xfrm>
        <a:graphic>
          <a:graphicData uri="http://schemas.openxmlformats.org/drawingml/2006/table">
            <a:tbl>
              <a:tblPr/>
              <a:tblGrid>
                <a:gridCol w="3371850">
                  <a:extLst>
                    <a:ext uri="{9D8B030D-6E8A-4147-A177-3AD203B41FA5}">
                      <a16:colId xmlns:a16="http://schemas.microsoft.com/office/drawing/2014/main" val="20000"/>
                    </a:ext>
                  </a:extLst>
                </a:gridCol>
                <a:gridCol w="2692252">
                  <a:extLst>
                    <a:ext uri="{9D8B030D-6E8A-4147-A177-3AD203B41FA5}">
                      <a16:colId xmlns:a16="http://schemas.microsoft.com/office/drawing/2014/main" val="20001"/>
                    </a:ext>
                  </a:extLst>
                </a:gridCol>
                <a:gridCol w="2927498">
                  <a:extLst>
                    <a:ext uri="{9D8B030D-6E8A-4147-A177-3AD203B41FA5}">
                      <a16:colId xmlns:a16="http://schemas.microsoft.com/office/drawing/2014/main" val="20002"/>
                    </a:ext>
                  </a:extLst>
                </a:gridCol>
              </a:tblGrid>
              <a:tr h="392652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4400" b="0" i="0" u="sng" strike="noStrike" kern="1200" cap="none" normalizeH="0" baseline="0" dirty="0" err="1">
                          <a:ln>
                            <a:noFill/>
                          </a:ln>
                          <a:solidFill>
                            <a:srgbClr val="FF9900"/>
                          </a:solidFill>
                          <a:effectLst/>
                          <a:latin typeface="Coptic1" pitchFamily="2" charset="0"/>
                          <a:ea typeface="+mn-ea"/>
                          <a:cs typeface="Arial" charset="0"/>
                        </a:rPr>
                        <a:t>Piou</a:t>
                      </a:r>
                      <a:r>
                        <a:rPr kumimoji="0" lang="en-US" sz="4400" b="0" i="0" u="sng" strike="noStrike" kern="1200" cap="none" normalizeH="0" baseline="0" dirty="0">
                          <a:ln>
                            <a:noFill/>
                          </a:ln>
                          <a:solidFill>
                            <a:srgbClr val="FF9900"/>
                          </a:solidFill>
                          <a:effectLst/>
                          <a:latin typeface="Coptic1" pitchFamily="2" charset="0"/>
                          <a:ea typeface="+mn-ea"/>
                          <a:cs typeface="Arial" charset="0"/>
                        </a:rPr>
                        <a:t>/</a:t>
                      </a:r>
                      <a:r>
                        <a:rPr kumimoji="0" lang="fr-FR" sz="4400" b="0" i="0" u="sng" strike="noStrike" kern="1200" cap="none" normalizeH="0" baseline="0" dirty="0">
                          <a:ln>
                            <a:noFill/>
                          </a:ln>
                          <a:solidFill>
                            <a:srgbClr val="FF9900"/>
                          </a:solidFill>
                          <a:effectLst/>
                          <a:latin typeface="Coptic1" pitchFamily="2" charset="0"/>
                          <a:ea typeface="+mn-ea"/>
                          <a:cs typeface="Arial" charset="0"/>
                        </a:rPr>
                        <a:t>b:</a:t>
                      </a:r>
                      <a:endParaRPr kumimoji="0" lang="en-US" sz="4400" b="0" i="0" u="none" strike="noStrike" cap="none" normalizeH="0" baseline="0" dirty="0">
                        <a:ln>
                          <a:noFill/>
                        </a:ln>
                        <a:solidFill>
                          <a:schemeClr val="tx1"/>
                        </a:solidFill>
                        <a:effectLst/>
                        <a:latin typeface="Coptic1" pitchFamily="2" charset="0"/>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3600" b="0" i="0" u="none" strike="noStrike" cap="none" normalizeH="0" baseline="0" dirty="0" err="1">
                          <a:ln>
                            <a:noFill/>
                          </a:ln>
                          <a:solidFill>
                            <a:schemeClr val="tx1"/>
                          </a:solidFill>
                          <a:effectLst/>
                          <a:latin typeface="Coptic1" pitchFamily="2" charset="0"/>
                          <a:cs typeface="Arial" charset="0"/>
                        </a:rPr>
                        <a:t>Fc~marwout</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n~je</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pefmonogen</a:t>
                      </a:r>
                      <a:r>
                        <a:rPr kumimoji="0" lang="en-US" sz="3600" b="0" i="0" u="none" strike="noStrike" cap="none" normalizeH="0" baseline="0" dirty="0">
                          <a:ln>
                            <a:noFill/>
                          </a:ln>
                          <a:solidFill>
                            <a:schemeClr val="tx1"/>
                          </a:solidFill>
                          <a:effectLst/>
                          <a:latin typeface="Coptic1" pitchFamily="2" charset="0"/>
                          <a:cs typeface="Arial" charset="0"/>
                        </a:rPr>
                        <a:t>/c </a:t>
                      </a:r>
                      <a:r>
                        <a:rPr kumimoji="0" lang="en-US" sz="3600" b="0" i="0" u="none" strike="noStrike" cap="none" normalizeH="0" baseline="0" dirty="0" err="1">
                          <a:ln>
                            <a:noFill/>
                          </a:ln>
                          <a:solidFill>
                            <a:schemeClr val="tx1"/>
                          </a:solidFill>
                          <a:effectLst/>
                          <a:latin typeface="Coptic1" pitchFamily="2" charset="0"/>
                          <a:cs typeface="Arial" charset="0"/>
                        </a:rPr>
                        <a:t>n~s</a:t>
                      </a:r>
                      <a:r>
                        <a:rPr kumimoji="0" lang="en-US" sz="3600" b="0" i="0" u="none" strike="noStrike" cap="none" normalizeH="0" baseline="0" dirty="0">
                          <a:ln>
                            <a:noFill/>
                          </a:ln>
                          <a:solidFill>
                            <a:schemeClr val="tx1"/>
                          </a:solidFill>
                          <a:effectLst/>
                          <a:latin typeface="Coptic1" pitchFamily="2" charset="0"/>
                          <a:cs typeface="Arial" charset="0"/>
                        </a:rPr>
                        <a:t>/</a:t>
                      </a:r>
                      <a:r>
                        <a:rPr kumimoji="0" lang="en-US" sz="3600" b="0" i="0" u="none" strike="noStrike" cap="none" normalizeH="0" baseline="0" dirty="0" err="1">
                          <a:ln>
                            <a:noFill/>
                          </a:ln>
                          <a:solidFill>
                            <a:schemeClr val="tx1"/>
                          </a:solidFill>
                          <a:effectLst/>
                          <a:latin typeface="Coptic1" pitchFamily="2" charset="0"/>
                          <a:cs typeface="Arial" charset="0"/>
                        </a:rPr>
                        <a:t>ri</a:t>
                      </a:r>
                      <a:r>
                        <a:rPr kumimoji="0" lang="en-US" sz="3600" b="0" i="0" u="none" strike="noStrike" cap="none" normalizeH="0" baseline="0" dirty="0">
                          <a:ln>
                            <a:noFill/>
                          </a:ln>
                          <a:solidFill>
                            <a:schemeClr val="tx1"/>
                          </a:solidFill>
                          <a:effectLst/>
                          <a:latin typeface="Coptic1" pitchFamily="2" charset="0"/>
                          <a:cs typeface="Arial" charset="0"/>
                        </a:rPr>
                        <a:t> I/#c# </a:t>
                      </a:r>
                      <a:r>
                        <a:rPr kumimoji="0" lang="en-US" sz="3600" b="0" i="0" u="none" strike="noStrike" cap="none" normalizeH="0" baseline="0" dirty="0" err="1">
                          <a:ln>
                            <a:noFill/>
                          </a:ln>
                          <a:solidFill>
                            <a:schemeClr val="tx1"/>
                          </a:solidFill>
                          <a:effectLst/>
                          <a:latin typeface="Coptic1" pitchFamily="2" charset="0"/>
                          <a:cs typeface="Arial" charset="0"/>
                        </a:rPr>
                        <a:t>P,#c</a:t>
                      </a:r>
                      <a:r>
                        <a:rPr kumimoji="0" lang="en-US" sz="3600" b="0" i="0" u="none" strike="noStrike" cap="none" normalizeH="0" baseline="0" dirty="0">
                          <a:ln>
                            <a:noFill/>
                          </a:ln>
                          <a:solidFill>
                            <a:schemeClr val="tx1"/>
                          </a:solidFill>
                          <a:effectLst/>
                          <a:latin typeface="Coptic1" pitchFamily="2" charset="0"/>
                          <a:cs typeface="Arial" charset="0"/>
                        </a:rPr>
                        <a:t># pen[</a:t>
                      </a:r>
                      <a:r>
                        <a:rPr kumimoji="0" lang="en-US" sz="3600" b="0" i="0" u="none" strike="noStrike" cap="none" normalizeH="0" baseline="0" dirty="0" err="1">
                          <a:ln>
                            <a:noFill/>
                          </a:ln>
                          <a:solidFill>
                            <a:schemeClr val="tx1"/>
                          </a:solidFill>
                          <a:effectLst/>
                          <a:latin typeface="Coptic1" pitchFamily="2" charset="0"/>
                          <a:cs typeface="Arial" charset="0"/>
                        </a:rPr>
                        <a:t>oic</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a~m</a:t>
                      </a:r>
                      <a:r>
                        <a:rPr kumimoji="0" lang="en-US" sz="3600" b="0" i="0" u="none" strike="noStrike" cap="none" normalizeH="0" baseline="0" dirty="0">
                          <a:ln>
                            <a:noFill/>
                          </a:ln>
                          <a:solidFill>
                            <a:schemeClr val="tx1"/>
                          </a:solidFill>
                          <a:effectLst/>
                          <a:latin typeface="Coptic1" pitchFamily="2" charset="0"/>
                          <a:cs typeface="Arial" charset="0"/>
                        </a:rPr>
                        <a:t>/n.</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4400" b="0" i="0" u="sng" strike="noStrike" cap="none" normalizeH="0" baseline="0" dirty="0">
                          <a:ln>
                            <a:noFill/>
                          </a:ln>
                          <a:solidFill>
                            <a:srgbClr val="FF9900"/>
                          </a:solidFill>
                          <a:effectLst/>
                          <a:latin typeface="Arial" charset="0"/>
                          <a:cs typeface="Arial" charset="0"/>
                        </a:rPr>
                        <a:t>Prêtre :</a:t>
                      </a:r>
                      <a:r>
                        <a:rPr kumimoji="0" lang="fr-CA" sz="3200" b="0" i="0" u="none" strike="noStrike" cap="none" normalizeH="0" baseline="0" dirty="0">
                          <a:ln>
                            <a:noFill/>
                          </a:ln>
                          <a:solidFill>
                            <a:schemeClr val="tx1"/>
                          </a:solidFill>
                          <a:effectLst/>
                          <a:latin typeface="Arial" charset="0"/>
                          <a:cs typeface="Arial" charset="0"/>
                        </a:rPr>
                        <a:t>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3200" b="0" i="0" u="none" strike="noStrike" cap="none" normalizeH="0" baseline="0" dirty="0">
                          <a:ln>
                            <a:noFill/>
                          </a:ln>
                          <a:solidFill>
                            <a:schemeClr val="tx1"/>
                          </a:solidFill>
                          <a:effectLst/>
                          <a:latin typeface="Arial" charset="0"/>
                          <a:cs typeface="Arial" charset="0"/>
                        </a:rPr>
                        <a:t>Béni soit Son Fils unique Jésus Christ notre Seigneur. Amen.</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4400" b="0" i="0" u="sng" strike="noStrike" cap="none" normalizeH="0" baseline="0" dirty="0">
                          <a:ln>
                            <a:noFill/>
                          </a:ln>
                          <a:solidFill>
                            <a:srgbClr val="FF9900"/>
                          </a:solidFill>
                          <a:effectLst/>
                          <a:latin typeface="Arial" charset="0"/>
                          <a:cs typeface="Arial" charset="0"/>
                        </a:rPr>
                        <a:t>الكاهن:</a:t>
                      </a: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4000" b="0" i="0" u="none" strike="noStrike" cap="none" normalizeH="0" baseline="0" dirty="0">
                          <a:ln>
                            <a:noFill/>
                          </a:ln>
                          <a:solidFill>
                            <a:schemeClr val="tx1"/>
                          </a:solidFill>
                          <a:effectLst/>
                          <a:latin typeface="Arial" charset="0"/>
                          <a:cs typeface="Arial" charset="0"/>
                        </a:rPr>
                        <a:t>مُبَارك ابنهُ الوحيد يسوع المسيح ربَنَا.  آمين.</a:t>
                      </a:r>
                      <a:r>
                        <a:rPr kumimoji="0" lang="en-US" sz="4000" b="0" i="0" u="none" strike="noStrike" cap="none" normalizeH="0" baseline="0" dirty="0">
                          <a:ln>
                            <a:noFill/>
                          </a:ln>
                          <a:solidFill>
                            <a:schemeClr val="tx1"/>
                          </a:solidFill>
                          <a:effectLst/>
                          <a:latin typeface="Arial" charset="0"/>
                          <a:cs typeface="Arial" charset="0"/>
                        </a:rPr>
                        <a:t> </a:t>
                      </a: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23980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4000" b="0" i="0" u="sng" strike="noStrike" kern="1200" cap="none" normalizeH="0" baseline="0" dirty="0">
                          <a:ln>
                            <a:noFill/>
                          </a:ln>
                          <a:solidFill>
                            <a:srgbClr val="FF9900"/>
                          </a:solidFill>
                          <a:effectLst/>
                          <a:latin typeface="Coptic1" pitchFamily="2" charset="0"/>
                          <a:ea typeface="+mn-ea"/>
                          <a:cs typeface="Arial" charset="0"/>
                        </a:rPr>
                        <a:t>Diakon: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a:ln>
                            <a:noFill/>
                          </a:ln>
                          <a:solidFill>
                            <a:schemeClr val="tx1"/>
                          </a:solidFill>
                          <a:effectLst/>
                          <a:latin typeface="Coptic1" pitchFamily="2" charset="0"/>
                          <a:cs typeface="Arial" charset="0"/>
                        </a:rPr>
                        <a:t>Am/n.</a:t>
                      </a: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4400" b="0" i="0" u="sng" strike="noStrike" cap="none" normalizeH="0" baseline="0" dirty="0">
                          <a:ln>
                            <a:noFill/>
                          </a:ln>
                          <a:solidFill>
                            <a:srgbClr val="FF9900"/>
                          </a:solidFill>
                          <a:effectLst/>
                          <a:latin typeface="Arial" charset="0"/>
                          <a:cs typeface="Arial" charset="0"/>
                        </a:rPr>
                        <a:t>Diacre :</a:t>
                      </a:r>
                      <a:r>
                        <a:rPr kumimoji="0" lang="fr-CA" sz="4000" b="1" i="0" u="none" strike="noStrike" cap="none" normalizeH="0" baseline="0" dirty="0">
                          <a:ln>
                            <a:noFill/>
                          </a:ln>
                          <a:solidFill>
                            <a:schemeClr val="tx1"/>
                          </a:solidFill>
                          <a:effectLst/>
                          <a:latin typeface="Arial" charset="0"/>
                          <a:cs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3200" b="0" i="0" u="none" strike="noStrike" cap="none" normalizeH="0" baseline="0" dirty="0">
                          <a:ln>
                            <a:noFill/>
                          </a:ln>
                          <a:solidFill>
                            <a:schemeClr val="tx1"/>
                          </a:solidFill>
                          <a:effectLst/>
                          <a:latin typeface="Arial" charset="0"/>
                          <a:cs typeface="Arial" charset="0"/>
                        </a:rPr>
                        <a:t>Amen.</a:t>
                      </a:r>
                      <a:endParaRPr kumimoji="0" lang="en-US" sz="3200" b="0" i="0" u="none" strike="noStrike" cap="none" normalizeH="0" baseline="0" dirty="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2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4400" b="0" i="0" u="sng" strike="noStrike" cap="none" normalizeH="0" baseline="0" dirty="0">
                          <a:ln>
                            <a:noFill/>
                          </a:ln>
                          <a:solidFill>
                            <a:srgbClr val="FF9900"/>
                          </a:solidFill>
                          <a:effectLst/>
                          <a:latin typeface="Arial" charset="0"/>
                          <a:cs typeface="Arial" charset="0"/>
                        </a:rPr>
                        <a:t>الشماس:</a:t>
                      </a:r>
                      <a:endParaRPr kumimoji="0" lang="en-CA" sz="4400" b="0" i="0" u="sng" strike="noStrike" cap="none" normalizeH="0" baseline="0" dirty="0">
                        <a:ln>
                          <a:noFill/>
                        </a:ln>
                        <a:solidFill>
                          <a:srgbClr val="FF9900"/>
                        </a:solidFill>
                        <a:effectLst/>
                        <a:latin typeface="Arial" charset="0"/>
                        <a:cs typeface="Arial" charset="0"/>
                      </a:endParaRPr>
                    </a:p>
                    <a:p>
                      <a:pPr marL="0" marR="0" lvl="0" indent="0" algn="r" defTabSz="914400" rtl="1" eaLnBrk="1" fontAlgn="base" latinLnBrk="0" hangingPunct="1">
                        <a:lnSpc>
                          <a:spcPct val="100000"/>
                        </a:lnSpc>
                        <a:spcBef>
                          <a:spcPct val="20000"/>
                        </a:spcBef>
                        <a:spcAft>
                          <a:spcPct val="0"/>
                        </a:spcAft>
                        <a:buClrTx/>
                        <a:buSzTx/>
                        <a:buFontTx/>
                        <a:buNone/>
                        <a:tabLst/>
                      </a:pPr>
                      <a:r>
                        <a:rPr kumimoji="0" lang="ar-SA" sz="3200" b="0" i="0" u="none" strike="noStrike" cap="none" normalizeH="0" baseline="0" dirty="0">
                          <a:ln>
                            <a:noFill/>
                          </a:ln>
                          <a:solidFill>
                            <a:schemeClr val="tx1"/>
                          </a:solidFill>
                          <a:effectLst/>
                          <a:latin typeface="Arial" charset="0"/>
                          <a:cs typeface="Arial" charset="0"/>
                        </a:rPr>
                        <a:t>آمين</a:t>
                      </a:r>
                      <a:r>
                        <a:rPr kumimoji="0" lang="ar-SA" sz="4000" b="0" i="0" u="none" strike="noStrike" cap="none" normalizeH="0" baseline="0" dirty="0">
                          <a:ln>
                            <a:noFill/>
                          </a:ln>
                          <a:solidFill>
                            <a:schemeClr val="tx1"/>
                          </a:solidFill>
                          <a:effectLst/>
                          <a:latin typeface="Arial" charset="0"/>
                          <a:cs typeface="Arial" charset="0"/>
                        </a:rPr>
                        <a:t>.</a:t>
                      </a:r>
                      <a:endParaRPr kumimoji="0" lang="en-US" sz="4000" b="0" i="0" u="none" strike="noStrike" cap="none" normalizeH="0" baseline="0" dirty="0">
                        <a:ln>
                          <a:noFill/>
                        </a:ln>
                        <a:solidFill>
                          <a:schemeClr val="tx1"/>
                        </a:solidFill>
                        <a:effectLst/>
                        <a:latin typeface="Arial" charset="0"/>
                        <a:cs typeface="Arial" charset="0"/>
                      </a:endParaRPr>
                    </a:p>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3200" b="0" i="0" u="none" strike="noStrike" cap="none" normalizeH="0" baseline="0" dirty="0">
                        <a:ln>
                          <a:noFill/>
                        </a:ln>
                        <a:solidFill>
                          <a:schemeClr val="tx1"/>
                        </a:solidFill>
                        <a:effectLst/>
                        <a:latin typeface="Coptic1" pitchFamily="2" charset="0"/>
                        <a:cs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92367" name="Group 47"/>
          <p:cNvGraphicFramePr>
            <a:graphicFrameLocks noGrp="1"/>
          </p:cNvGraphicFramePr>
          <p:nvPr>
            <p:ph/>
            <p:extLst>
              <p:ext uri="{D42A27DB-BD31-4B8C-83A1-F6EECF244321}">
                <p14:modId xmlns:p14="http://schemas.microsoft.com/office/powerpoint/2010/main" val="2572496633"/>
              </p:ext>
            </p:extLst>
          </p:nvPr>
        </p:nvGraphicFramePr>
        <p:xfrm>
          <a:off x="228600" y="0"/>
          <a:ext cx="8382000" cy="6339840"/>
        </p:xfrm>
        <a:graphic>
          <a:graphicData uri="http://schemas.openxmlformats.org/drawingml/2006/table">
            <a:tbl>
              <a:tblPr/>
              <a:tblGrid>
                <a:gridCol w="3289139">
                  <a:extLst>
                    <a:ext uri="{9D8B030D-6E8A-4147-A177-3AD203B41FA5}">
                      <a16:colId xmlns:a16="http://schemas.microsoft.com/office/drawing/2014/main" val="20000"/>
                    </a:ext>
                  </a:extLst>
                </a:gridCol>
                <a:gridCol w="3076937">
                  <a:extLst>
                    <a:ext uri="{9D8B030D-6E8A-4147-A177-3AD203B41FA5}">
                      <a16:colId xmlns:a16="http://schemas.microsoft.com/office/drawing/2014/main" val="20001"/>
                    </a:ext>
                  </a:extLst>
                </a:gridCol>
                <a:gridCol w="2015924">
                  <a:extLst>
                    <a:ext uri="{9D8B030D-6E8A-4147-A177-3AD203B41FA5}">
                      <a16:colId xmlns:a16="http://schemas.microsoft.com/office/drawing/2014/main" val="20002"/>
                    </a:ext>
                  </a:extLst>
                </a:gridCol>
              </a:tblGrid>
              <a:tr h="21431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5400" b="0" i="0" u="sng" strike="noStrike" kern="1200" cap="none" normalizeH="0" baseline="0" dirty="0" err="1">
                          <a:ln>
                            <a:noFill/>
                          </a:ln>
                          <a:solidFill>
                            <a:srgbClr val="FF9900"/>
                          </a:solidFill>
                          <a:effectLst/>
                          <a:latin typeface="Coptic1" pitchFamily="2" charset="0"/>
                          <a:ea typeface="+mn-ea"/>
                          <a:cs typeface="Arial" charset="0"/>
                        </a:rPr>
                        <a:t>Piou</a:t>
                      </a:r>
                      <a:r>
                        <a:rPr kumimoji="0" lang="en-US" sz="5400" b="0" i="0" u="sng" strike="noStrike" kern="1200" cap="none" normalizeH="0" baseline="0" dirty="0">
                          <a:ln>
                            <a:noFill/>
                          </a:ln>
                          <a:solidFill>
                            <a:srgbClr val="FF9900"/>
                          </a:solidFill>
                          <a:effectLst/>
                          <a:latin typeface="Coptic1" pitchFamily="2" charset="0"/>
                          <a:ea typeface="+mn-ea"/>
                          <a:cs typeface="Arial" charset="0"/>
                        </a:rPr>
                        <a:t>/</a:t>
                      </a:r>
                      <a:r>
                        <a:rPr kumimoji="0" lang="fr-FR" sz="5400" b="0" i="0" u="sng" strike="noStrike" kern="1200" cap="none" normalizeH="0" baseline="0" dirty="0">
                          <a:ln>
                            <a:noFill/>
                          </a:ln>
                          <a:solidFill>
                            <a:srgbClr val="FF9900"/>
                          </a:solidFill>
                          <a:effectLst/>
                          <a:latin typeface="Coptic1" pitchFamily="2" charset="0"/>
                          <a:ea typeface="+mn-ea"/>
                          <a:cs typeface="Arial" charset="0"/>
                        </a:rPr>
                        <a:t>b:</a:t>
                      </a:r>
                      <a:endParaRPr kumimoji="0" lang="en-US" sz="5400" b="0" i="0" u="none" strike="noStrike" cap="none" normalizeH="0" baseline="0" dirty="0">
                        <a:ln>
                          <a:noFill/>
                        </a:ln>
                        <a:solidFill>
                          <a:schemeClr val="tx1"/>
                        </a:solidFill>
                        <a:effectLst/>
                        <a:latin typeface="Coptic1" pitchFamily="2" charset="0"/>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4000" b="0" i="0" u="none" strike="noStrike" cap="none" normalizeH="0" baseline="0" dirty="0" err="1">
                          <a:ln>
                            <a:noFill/>
                          </a:ln>
                          <a:solidFill>
                            <a:schemeClr val="tx1"/>
                          </a:solidFill>
                          <a:effectLst/>
                          <a:latin typeface="Coptic1" pitchFamily="2" charset="0"/>
                          <a:cs typeface="Arial" charset="0"/>
                        </a:rPr>
                        <a:t>Fc~marwout</a:t>
                      </a:r>
                      <a:r>
                        <a:rPr kumimoji="0" lang="en-US" sz="4000" b="0" i="0" u="none" strike="noStrike" cap="none" normalizeH="0" baseline="0" dirty="0">
                          <a:ln>
                            <a:noFill/>
                          </a:ln>
                          <a:solidFill>
                            <a:schemeClr val="tx1"/>
                          </a:solidFill>
                          <a:effectLst/>
                          <a:latin typeface="Coptic1" pitchFamily="2" charset="0"/>
                          <a:cs typeface="Arial" charset="0"/>
                        </a:rPr>
                        <a:t> </a:t>
                      </a:r>
                      <a:r>
                        <a:rPr kumimoji="0" lang="en-US" sz="4000" b="0" i="0" u="none" strike="noStrike" cap="none" normalizeH="0" baseline="0" dirty="0" err="1">
                          <a:ln>
                            <a:noFill/>
                          </a:ln>
                          <a:solidFill>
                            <a:schemeClr val="tx1"/>
                          </a:solidFill>
                          <a:effectLst/>
                          <a:latin typeface="Coptic1" pitchFamily="2" charset="0"/>
                          <a:cs typeface="Arial" charset="0"/>
                        </a:rPr>
                        <a:t>n~je</a:t>
                      </a:r>
                      <a:r>
                        <a:rPr kumimoji="0" lang="en-US" sz="4000" b="0" i="0" u="none" strike="noStrike" cap="none" normalizeH="0" baseline="0" dirty="0">
                          <a:ln>
                            <a:noFill/>
                          </a:ln>
                          <a:solidFill>
                            <a:schemeClr val="tx1"/>
                          </a:solidFill>
                          <a:effectLst/>
                          <a:latin typeface="Coptic1" pitchFamily="2" charset="0"/>
                          <a:cs typeface="Arial" charset="0"/>
                        </a:rPr>
                        <a:t> </a:t>
                      </a:r>
                      <a:r>
                        <a:rPr kumimoji="0" lang="en-US" sz="4000" b="0" i="0" u="none" strike="noStrike" cap="none" normalizeH="0" baseline="0" dirty="0" err="1">
                          <a:ln>
                            <a:noFill/>
                          </a:ln>
                          <a:solidFill>
                            <a:schemeClr val="tx1"/>
                          </a:solidFill>
                          <a:effectLst/>
                          <a:latin typeface="Coptic1" pitchFamily="2" charset="0"/>
                          <a:cs typeface="Arial" charset="0"/>
                        </a:rPr>
                        <a:t>pip~neuma</a:t>
                      </a:r>
                      <a:r>
                        <a:rPr kumimoji="0" lang="en-US" sz="4000" b="0" i="0" u="none" strike="noStrike" cap="none" normalizeH="0" baseline="0" dirty="0">
                          <a:ln>
                            <a:noFill/>
                          </a:ln>
                          <a:solidFill>
                            <a:schemeClr val="tx1"/>
                          </a:solidFill>
                          <a:effectLst/>
                          <a:latin typeface="Coptic1" pitchFamily="2" charset="0"/>
                          <a:cs typeface="Arial" charset="0"/>
                        </a:rPr>
                        <a:t> </a:t>
                      </a:r>
                      <a:r>
                        <a:rPr kumimoji="0" lang="en-US" sz="4000" b="0" i="0" u="none" strike="noStrike" cap="none" normalizeH="0" baseline="0" dirty="0" err="1">
                          <a:ln>
                            <a:noFill/>
                          </a:ln>
                          <a:solidFill>
                            <a:schemeClr val="tx1"/>
                          </a:solidFill>
                          <a:effectLst/>
                          <a:latin typeface="Coptic1" pitchFamily="2" charset="0"/>
                          <a:cs typeface="Arial" charset="0"/>
                        </a:rPr>
                        <a:t>eyouab</a:t>
                      </a:r>
                      <a:r>
                        <a:rPr kumimoji="0" lang="en-US" sz="4000" b="0" i="0" u="none" strike="noStrike" cap="none" normalizeH="0" baseline="0" dirty="0">
                          <a:ln>
                            <a:noFill/>
                          </a:ln>
                          <a:solidFill>
                            <a:schemeClr val="tx1"/>
                          </a:solidFill>
                          <a:effectLst/>
                          <a:latin typeface="Coptic1" pitchFamily="2" charset="0"/>
                          <a:cs typeface="Arial" charset="0"/>
                        </a:rPr>
                        <a:t> </a:t>
                      </a:r>
                      <a:r>
                        <a:rPr kumimoji="0" lang="en-US" sz="4000" b="0" i="0" u="none" strike="noStrike" cap="none" normalizeH="0" baseline="0" dirty="0" err="1">
                          <a:ln>
                            <a:noFill/>
                          </a:ln>
                          <a:solidFill>
                            <a:schemeClr val="tx1"/>
                          </a:solidFill>
                          <a:effectLst/>
                          <a:latin typeface="Coptic1" pitchFamily="2" charset="0"/>
                          <a:cs typeface="Arial" charset="0"/>
                        </a:rPr>
                        <a:t>m~parakl</a:t>
                      </a:r>
                      <a:r>
                        <a:rPr kumimoji="0" lang="en-US" sz="4000" b="0" i="0" u="none" strike="noStrike" cap="none" normalizeH="0" baseline="0" dirty="0">
                          <a:ln>
                            <a:noFill/>
                          </a:ln>
                          <a:solidFill>
                            <a:schemeClr val="tx1"/>
                          </a:solidFill>
                          <a:effectLst/>
                          <a:latin typeface="Coptic1" pitchFamily="2" charset="0"/>
                          <a:cs typeface="Arial" charset="0"/>
                        </a:rPr>
                        <a:t>/ton: </a:t>
                      </a:r>
                      <a:r>
                        <a:rPr kumimoji="0" lang="en-US" sz="4000" b="0" i="0" u="none" strike="noStrike" cap="none" normalizeH="0" baseline="0" dirty="0" err="1">
                          <a:ln>
                            <a:noFill/>
                          </a:ln>
                          <a:solidFill>
                            <a:schemeClr val="tx1"/>
                          </a:solidFill>
                          <a:effectLst/>
                          <a:latin typeface="Coptic1" pitchFamily="2" charset="0"/>
                          <a:cs typeface="Arial" charset="0"/>
                        </a:rPr>
                        <a:t>a~m</a:t>
                      </a:r>
                      <a:r>
                        <a:rPr kumimoji="0" lang="en-US" sz="4000" b="0" i="0" u="none" strike="noStrike" cap="none" normalizeH="0" baseline="0" dirty="0">
                          <a:ln>
                            <a:noFill/>
                          </a:ln>
                          <a:solidFill>
                            <a:schemeClr val="tx1"/>
                          </a:solidFill>
                          <a:effectLst/>
                          <a:latin typeface="Coptic1" pitchFamily="2" charset="0"/>
                          <a:cs typeface="Arial" charset="0"/>
                        </a:rPr>
                        <a:t>/n.</a:t>
                      </a:r>
                      <a:r>
                        <a:rPr kumimoji="0" lang="en-US" sz="4000" b="0" i="0" u="none" strike="noStrike" cap="none" normalizeH="0" baseline="0" dirty="0">
                          <a:ln>
                            <a:noFill/>
                          </a:ln>
                          <a:solidFill>
                            <a:srgbClr val="008080"/>
                          </a:solidFill>
                          <a:effectLst/>
                          <a:latin typeface="Avva_Shenouda" pitchFamily="34" charset="0"/>
                          <a:cs typeface="Arial" charset="0"/>
                        </a:rPr>
                        <a:t>	</a:t>
                      </a:r>
                      <a:endParaRPr kumimoji="0" lang="en-US" sz="4000" b="0" i="0" u="none" strike="noStrike" cap="none" normalizeH="0" baseline="0" dirty="0">
                        <a:ln>
                          <a:noFill/>
                        </a:ln>
                        <a:solidFill>
                          <a:schemeClr val="tx1"/>
                        </a:solidFill>
                        <a:effectLst/>
                        <a:latin typeface="Avva_Shenouda" pitchFamily="34"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5400" b="0" i="0" u="sng" strike="noStrike" cap="none" normalizeH="0" baseline="0" dirty="0">
                          <a:ln>
                            <a:noFill/>
                          </a:ln>
                          <a:solidFill>
                            <a:srgbClr val="FF9900"/>
                          </a:solidFill>
                          <a:effectLst/>
                          <a:latin typeface="Arial" charset="0"/>
                          <a:cs typeface="Arial" charset="0"/>
                        </a:rPr>
                        <a:t>Prêtre :</a:t>
                      </a:r>
                      <a:r>
                        <a:rPr kumimoji="0" lang="fr-CA" sz="4000" b="0" i="0" u="none" strike="noStrike" cap="none" normalizeH="0" baseline="0" dirty="0">
                          <a:ln>
                            <a:noFill/>
                          </a:ln>
                          <a:solidFill>
                            <a:schemeClr val="tx1"/>
                          </a:solidFill>
                          <a:effectLst/>
                          <a:latin typeface="Arial" charset="0"/>
                          <a:cs typeface="Arial" charset="0"/>
                        </a:rPr>
                        <a:t>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4000" b="0" i="0" u="none" strike="noStrike" cap="none" normalizeH="0" baseline="0" dirty="0">
                          <a:ln>
                            <a:noFill/>
                          </a:ln>
                          <a:solidFill>
                            <a:schemeClr val="tx1"/>
                          </a:solidFill>
                          <a:effectLst/>
                          <a:latin typeface="Arial" charset="0"/>
                          <a:cs typeface="Arial" charset="0"/>
                        </a:rPr>
                        <a:t>Béni soit Le Saint Esprit, Le  Paraclet.  Amen.</a:t>
                      </a:r>
                      <a:endParaRPr kumimoji="0" lang="en-US" sz="40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5400" b="0" i="0" u="sng" strike="noStrike" cap="none" normalizeH="0" baseline="0" dirty="0">
                          <a:ln>
                            <a:noFill/>
                          </a:ln>
                          <a:solidFill>
                            <a:srgbClr val="FF9900"/>
                          </a:solidFill>
                          <a:effectLst/>
                          <a:latin typeface="Arial" charset="0"/>
                          <a:cs typeface="Arial" charset="0"/>
                        </a:rPr>
                        <a:t>الكاهن:</a:t>
                      </a: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4400" b="0" i="0" u="none" strike="noStrike" cap="none" normalizeH="0" baseline="0" dirty="0">
                          <a:ln>
                            <a:noFill/>
                          </a:ln>
                          <a:solidFill>
                            <a:schemeClr val="tx1"/>
                          </a:solidFill>
                          <a:effectLst/>
                          <a:latin typeface="Arial" charset="0"/>
                          <a:cs typeface="Arial" charset="0"/>
                        </a:rPr>
                        <a:t>مُبَارك الروح القدس المُعزّى.  آمين.</a:t>
                      </a:r>
                      <a:endParaRPr kumimoji="0" lang="en-US" sz="44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63341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5000" b="0" i="0" u="sng" strike="noStrike" kern="1200" cap="none" normalizeH="0" baseline="0" dirty="0">
                          <a:ln>
                            <a:noFill/>
                          </a:ln>
                          <a:solidFill>
                            <a:srgbClr val="FF9900"/>
                          </a:solidFill>
                          <a:effectLst/>
                          <a:latin typeface="Coptic1" pitchFamily="2" charset="0"/>
                          <a:ea typeface="+mn-ea"/>
                          <a:cs typeface="Arial" charset="0"/>
                        </a:rPr>
                        <a:t>Diakon:</a:t>
                      </a:r>
                      <a:endParaRPr kumimoji="0" lang="en-US" sz="5000" b="0" i="0" u="sng" strike="noStrike" kern="1200" cap="none" normalizeH="0" baseline="0" dirty="0">
                        <a:ln>
                          <a:noFill/>
                        </a:ln>
                        <a:solidFill>
                          <a:srgbClr val="FF9900"/>
                        </a:solidFill>
                        <a:effectLst/>
                        <a:latin typeface="Coptic1" pitchFamily="2" charset="0"/>
                        <a:ea typeface="+mn-ea"/>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4000" b="0" i="0" u="none" strike="noStrike" cap="none" normalizeH="0" baseline="0" dirty="0">
                          <a:ln>
                            <a:noFill/>
                          </a:ln>
                          <a:solidFill>
                            <a:schemeClr val="tx1"/>
                          </a:solidFill>
                          <a:effectLst/>
                          <a:latin typeface="Coptic1" pitchFamily="2" charset="0"/>
                          <a:cs typeface="Arial" charset="0"/>
                        </a:rPr>
                        <a:t>Am/n.</a:t>
                      </a:r>
                    </a:p>
                  </a:txBody>
                  <a:tcPr horzOverflow="overflow">
                    <a:lnL>
                      <a:noFill/>
                    </a:lnL>
                    <a:lnR>
                      <a:noFill/>
                    </a:lnR>
                    <a:ln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5400" b="0" i="0" u="sng" strike="noStrike" cap="none" normalizeH="0" baseline="0" dirty="0">
                          <a:ln>
                            <a:noFill/>
                          </a:ln>
                          <a:solidFill>
                            <a:srgbClr val="FF9900"/>
                          </a:solidFill>
                          <a:effectLst/>
                          <a:latin typeface="Arial" charset="0"/>
                          <a:cs typeface="Arial" charset="0"/>
                        </a:rPr>
                        <a:t>Diacre :</a:t>
                      </a:r>
                      <a:r>
                        <a:rPr kumimoji="0" lang="fr-CA" sz="4800" b="1" i="0" u="none" strike="noStrike" cap="none" normalizeH="0" baseline="0" dirty="0">
                          <a:ln>
                            <a:noFill/>
                          </a:ln>
                          <a:solidFill>
                            <a:schemeClr val="tx1"/>
                          </a:solidFill>
                          <a:effectLst/>
                          <a:latin typeface="Arial" charset="0"/>
                          <a:cs typeface="Arial" charset="0"/>
                        </a:rPr>
                        <a:t>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4000" b="0" i="0" u="none" strike="noStrike" cap="none" normalizeH="0" baseline="0" dirty="0">
                          <a:ln>
                            <a:noFill/>
                          </a:ln>
                          <a:solidFill>
                            <a:schemeClr val="tx1"/>
                          </a:solidFill>
                          <a:effectLst/>
                          <a:latin typeface="Arial" charset="0"/>
                          <a:cs typeface="Arial" charset="0"/>
                        </a:rPr>
                        <a:t>Amen.</a:t>
                      </a:r>
                      <a:endParaRPr kumimoji="0" lang="en-US" sz="40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5400" b="0" i="0" u="sng" strike="noStrike" cap="none" normalizeH="0" baseline="0" dirty="0">
                          <a:ln>
                            <a:noFill/>
                          </a:ln>
                          <a:solidFill>
                            <a:srgbClr val="FF9900"/>
                          </a:solidFill>
                          <a:effectLst/>
                          <a:latin typeface="Arial" charset="0"/>
                          <a:cs typeface="Arial" charset="0"/>
                        </a:rPr>
                        <a:t>الشماس:</a:t>
                      </a:r>
                      <a:endParaRPr kumimoji="0" lang="en-CA" sz="5400" b="0" i="0" u="sng" strike="noStrike" cap="none" normalizeH="0" baseline="0" dirty="0">
                        <a:ln>
                          <a:noFill/>
                        </a:ln>
                        <a:solidFill>
                          <a:srgbClr val="FF9900"/>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4000" b="0" i="0" u="none" strike="noStrike" cap="none" normalizeH="0" baseline="0" dirty="0">
                          <a:ln>
                            <a:noFill/>
                          </a:ln>
                          <a:solidFill>
                            <a:schemeClr val="tx1"/>
                          </a:solidFill>
                          <a:effectLst/>
                          <a:latin typeface="Arial" charset="0"/>
                          <a:cs typeface="Arial" charset="0"/>
                        </a:rPr>
                        <a:t>آمين.</a:t>
                      </a:r>
                      <a:endParaRPr kumimoji="0" lang="en-US" sz="4000" b="0" i="0" u="none" strike="noStrike" cap="none" normalizeH="0" baseline="0" dirty="0">
                        <a:ln>
                          <a:noFill/>
                        </a:ln>
                        <a:solidFill>
                          <a:schemeClr val="tx1"/>
                        </a:solidFill>
                        <a:effectLst/>
                        <a:latin typeface="Coptic1" pitchFamily="2" charset="0"/>
                        <a:cs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94413" name="Group 45"/>
          <p:cNvGraphicFramePr>
            <a:graphicFrameLocks noGrp="1"/>
          </p:cNvGraphicFramePr>
          <p:nvPr>
            <p:ph idx="1"/>
            <p:extLst>
              <p:ext uri="{D42A27DB-BD31-4B8C-83A1-F6EECF244321}">
                <p14:modId xmlns:p14="http://schemas.microsoft.com/office/powerpoint/2010/main" val="2282247096"/>
              </p:ext>
            </p:extLst>
          </p:nvPr>
        </p:nvGraphicFramePr>
        <p:xfrm>
          <a:off x="228600" y="152400"/>
          <a:ext cx="8686799" cy="5715000"/>
        </p:xfrm>
        <a:graphic>
          <a:graphicData uri="http://schemas.openxmlformats.org/drawingml/2006/table">
            <a:tbl>
              <a:tblPr/>
              <a:tblGrid>
                <a:gridCol w="3318553">
                  <a:extLst>
                    <a:ext uri="{9D8B030D-6E8A-4147-A177-3AD203B41FA5}">
                      <a16:colId xmlns:a16="http://schemas.microsoft.com/office/drawing/2014/main" val="20000"/>
                    </a:ext>
                  </a:extLst>
                </a:gridCol>
                <a:gridCol w="3025739">
                  <a:extLst>
                    <a:ext uri="{9D8B030D-6E8A-4147-A177-3AD203B41FA5}">
                      <a16:colId xmlns:a16="http://schemas.microsoft.com/office/drawing/2014/main" val="20001"/>
                    </a:ext>
                  </a:extLst>
                </a:gridCol>
                <a:gridCol w="2342507">
                  <a:extLst>
                    <a:ext uri="{9D8B030D-6E8A-4147-A177-3AD203B41FA5}">
                      <a16:colId xmlns:a16="http://schemas.microsoft.com/office/drawing/2014/main" val="20002"/>
                    </a:ext>
                  </a:extLst>
                </a:gridCol>
              </a:tblGrid>
              <a:tr h="5715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3600" b="0" i="0" u="sng" strike="noStrike" kern="1200" cap="none" normalizeH="0" baseline="0" dirty="0">
                          <a:ln>
                            <a:noFill/>
                          </a:ln>
                          <a:solidFill>
                            <a:srgbClr val="FF9900"/>
                          </a:solidFill>
                          <a:effectLst/>
                          <a:latin typeface="Coptic1" pitchFamily="2" charset="0"/>
                          <a:ea typeface="+mn-ea"/>
                          <a:cs typeface="Arial" charset="0"/>
                        </a:rPr>
                        <a:t>Diakon:</a:t>
                      </a:r>
                      <a:endParaRPr kumimoji="0" lang="en-US" sz="3600" b="0" i="0" u="sng" strike="noStrike" kern="1200" cap="none" normalizeH="0" baseline="0" dirty="0">
                        <a:ln>
                          <a:noFill/>
                        </a:ln>
                        <a:solidFill>
                          <a:srgbClr val="FF9900"/>
                        </a:solidFill>
                        <a:effectLst/>
                        <a:latin typeface="Coptic1" pitchFamily="2" charset="0"/>
                        <a:ea typeface="+mn-ea"/>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ptic1" pitchFamily="2" charset="0"/>
                          <a:cs typeface="Arial" charset="0"/>
                        </a:rPr>
                        <a:t>Ic</a:t>
                      </a:r>
                      <a:r>
                        <a:rPr kumimoji="0" lang="en-US" sz="2800" b="0" i="0" u="none" strike="noStrike" cap="none" normalizeH="0" baseline="0" dirty="0">
                          <a:ln>
                            <a:noFill/>
                          </a:ln>
                          <a:solidFill>
                            <a:schemeClr val="tx1"/>
                          </a:solidFill>
                          <a:effectLst/>
                          <a:latin typeface="Coptic1" pitchFamily="2" charset="0"/>
                          <a:cs typeface="Arial" charset="0"/>
                        </a:rPr>
                        <a:t> Pat/r </a:t>
                      </a:r>
                      <a:r>
                        <a:rPr kumimoji="0" lang="en-US" sz="2800" b="0" i="0" u="none" strike="noStrike" cap="none" normalizeH="0" baseline="0" dirty="0" err="1">
                          <a:ln>
                            <a:noFill/>
                          </a:ln>
                          <a:solidFill>
                            <a:schemeClr val="tx1"/>
                          </a:solidFill>
                          <a:effectLst/>
                          <a:latin typeface="Coptic1" pitchFamily="2" charset="0"/>
                          <a:cs typeface="Arial" charset="0"/>
                        </a:rPr>
                        <a:t>a~gioc</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ic</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Uioc</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a~gioc</a:t>
                      </a:r>
                      <a:r>
                        <a:rPr kumimoji="0" lang="en-US" sz="2800" b="0" i="0" u="none" strike="noStrike" cap="none" normalizeH="0" baseline="0" dirty="0">
                          <a:ln>
                            <a:noFill/>
                          </a:ln>
                          <a:solidFill>
                            <a:schemeClr val="tx1"/>
                          </a:solidFill>
                          <a:effectLst/>
                          <a:latin typeface="Coptic1" pitchFamily="2" charset="0"/>
                          <a:cs typeface="Arial" charset="0"/>
                        </a:rPr>
                        <a:t>: en </a:t>
                      </a:r>
                      <a:r>
                        <a:rPr kumimoji="0" lang="en-US" sz="2800" b="0" i="0" u="none" strike="noStrike" cap="none" normalizeH="0" baseline="0" dirty="0" err="1">
                          <a:ln>
                            <a:noFill/>
                          </a:ln>
                          <a:solidFill>
                            <a:schemeClr val="tx1"/>
                          </a:solidFill>
                          <a:effectLst/>
                          <a:latin typeface="Coptic1" pitchFamily="2" charset="0"/>
                          <a:cs typeface="Arial" charset="0"/>
                        </a:rPr>
                        <a:t>Pneuma</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a~gion</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a~m</a:t>
                      </a:r>
                      <a:r>
                        <a:rPr kumimoji="0" lang="en-US" sz="2800" b="0" i="0" u="none" strike="noStrike" cap="none" normalizeH="0" baseline="0" dirty="0">
                          <a:ln>
                            <a:noFill/>
                          </a:ln>
                          <a:solidFill>
                            <a:schemeClr val="tx1"/>
                          </a:solidFill>
                          <a:effectLst/>
                          <a:latin typeface="Coptic1" pitchFamily="2" charset="0"/>
                          <a:cs typeface="Arial" charset="0"/>
                        </a:rPr>
                        <a:t>/n: </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Coptic1" pitchFamily="2" charset="0"/>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Coptic1" pitchFamily="2" charset="0"/>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ptic1" pitchFamily="2" charset="0"/>
                          <a:cs typeface="Arial" charset="0"/>
                        </a:rPr>
                        <a:t>Eulog</a:t>
                      </a:r>
                      <a:r>
                        <a:rPr kumimoji="0" lang="en-US" sz="2800" b="0" i="0" u="none" strike="noStrike" cap="none" normalizeH="0" baseline="0" dirty="0">
                          <a:ln>
                            <a:noFill/>
                          </a:ln>
                          <a:solidFill>
                            <a:schemeClr val="tx1"/>
                          </a:solidFill>
                          <a:effectLst/>
                          <a:latin typeface="Coptic1" pitchFamily="2" charset="0"/>
                          <a:cs typeface="Arial" charset="0"/>
                        </a:rPr>
                        <a:t>/</a:t>
                      </a:r>
                      <a:r>
                        <a:rPr kumimoji="0" lang="en-US" sz="2800" b="0" i="0" u="none" strike="noStrike" cap="none" normalizeH="0" baseline="0" dirty="0" err="1">
                          <a:ln>
                            <a:noFill/>
                          </a:ln>
                          <a:solidFill>
                            <a:schemeClr val="tx1"/>
                          </a:solidFill>
                          <a:effectLst/>
                          <a:latin typeface="Coptic1" pitchFamily="2" charset="0"/>
                          <a:cs typeface="Arial" charset="0"/>
                        </a:rPr>
                        <a:t>toc</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Kurioc</a:t>
                      </a:r>
                      <a:r>
                        <a:rPr kumimoji="0" lang="en-US" sz="2800" b="0" i="0" u="none" strike="noStrike" cap="none" normalizeH="0" baseline="0" dirty="0">
                          <a:ln>
                            <a:noFill/>
                          </a:ln>
                          <a:solidFill>
                            <a:schemeClr val="tx1"/>
                          </a:solidFill>
                          <a:effectLst/>
                          <a:latin typeface="Coptic1" pitchFamily="2" charset="0"/>
                          <a:cs typeface="Arial" charset="0"/>
                        </a:rPr>
                        <a:t> o~ </a:t>
                      </a:r>
                      <a:r>
                        <a:rPr kumimoji="0" lang="en-US" sz="2800" b="0" i="0" u="none" strike="noStrike" cap="none" normalizeH="0" baseline="0" dirty="0" err="1">
                          <a:ln>
                            <a:noFill/>
                          </a:ln>
                          <a:solidFill>
                            <a:schemeClr val="tx1"/>
                          </a:solidFill>
                          <a:effectLst/>
                          <a:latin typeface="Coptic1" pitchFamily="2" charset="0"/>
                          <a:cs typeface="Arial" charset="0"/>
                        </a:rPr>
                        <a:t>Yeoc</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ic</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touc</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e~w~nac</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a~m</a:t>
                      </a:r>
                      <a:r>
                        <a:rPr kumimoji="0" lang="en-US" sz="2800" b="0" i="0" u="none" strike="noStrike" cap="none" normalizeH="0" baseline="0" dirty="0">
                          <a:ln>
                            <a:noFill/>
                          </a:ln>
                          <a:solidFill>
                            <a:schemeClr val="tx1"/>
                          </a:solidFill>
                          <a:effectLst/>
                          <a:latin typeface="Coptic1" pitchFamily="2" charset="0"/>
                          <a:cs typeface="Arial" charset="0"/>
                        </a:rPr>
                        <a:t>/n.</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3600" b="0" i="0" u="sng" strike="noStrike" cap="none" normalizeH="0" baseline="0" dirty="0">
                          <a:ln>
                            <a:noFill/>
                          </a:ln>
                          <a:solidFill>
                            <a:srgbClr val="FF9900"/>
                          </a:solidFill>
                          <a:effectLst/>
                          <a:latin typeface="Arial" charset="0"/>
                          <a:cs typeface="Arial" charset="0"/>
                        </a:rPr>
                        <a:t>Diacre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chemeClr val="tx1"/>
                          </a:solidFill>
                          <a:effectLst/>
                          <a:latin typeface="Arial" charset="0"/>
                          <a:cs typeface="Arial" charset="0"/>
                        </a:rPr>
                        <a:t>Un est Le Père saint. Un est Le Fils saint. Un est L’Esprit-Saint.  Amen.</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fr-CA" sz="900" b="0" i="0" u="none" strike="noStrike" cap="none" normalizeH="0" baseline="0" dirty="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fr-CA" sz="2800" b="0" i="0" u="none" strike="noStrike" cap="none" normalizeH="0" baseline="0" dirty="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chemeClr val="tx1"/>
                          </a:solidFill>
                          <a:effectLst/>
                          <a:latin typeface="Arial" charset="0"/>
                          <a:cs typeface="Arial" charset="0"/>
                        </a:rPr>
                        <a:t>Béni soit Le Seigneur Dieu éternellement.  Amen. </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dirty="0">
                          <a:ln>
                            <a:noFill/>
                          </a:ln>
                          <a:solidFill>
                            <a:srgbClr val="FF9900"/>
                          </a:solidFill>
                          <a:effectLst/>
                          <a:latin typeface="Arial" charset="0"/>
                          <a:cs typeface="Arial" charset="0"/>
                        </a:rPr>
                        <a:t>الشماس:</a:t>
                      </a:r>
                      <a:endParaRPr kumimoji="0" lang="en-CA" sz="3600" b="0" i="0" u="sng" strike="noStrike" cap="none" normalizeH="0" baseline="0" dirty="0">
                        <a:ln>
                          <a:noFill/>
                        </a:ln>
                        <a:solidFill>
                          <a:srgbClr val="FF9900"/>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chemeClr val="tx1"/>
                          </a:solidFill>
                          <a:effectLst/>
                          <a:latin typeface="Arial" charset="0"/>
                          <a:cs typeface="Arial" charset="0"/>
                        </a:rPr>
                        <a:t>واحدٌ هو </a:t>
                      </a:r>
                      <a:r>
                        <a:rPr kumimoji="0" lang="ar-SA" sz="2800" b="0" i="0" u="none" strike="noStrike" cap="none" normalizeH="0" baseline="0" dirty="0" err="1">
                          <a:ln>
                            <a:noFill/>
                          </a:ln>
                          <a:solidFill>
                            <a:schemeClr val="tx1"/>
                          </a:solidFill>
                          <a:effectLst/>
                          <a:latin typeface="Arial" charset="0"/>
                          <a:cs typeface="Arial" charset="0"/>
                        </a:rPr>
                        <a:t>الآب</a:t>
                      </a:r>
                      <a:r>
                        <a:rPr kumimoji="0" lang="ar-SA" sz="2800" b="0" i="0" u="none" strike="noStrike" cap="none" normalizeH="0" baseline="0" dirty="0">
                          <a:ln>
                            <a:noFill/>
                          </a:ln>
                          <a:solidFill>
                            <a:schemeClr val="tx1"/>
                          </a:solidFill>
                          <a:effectLst/>
                          <a:latin typeface="Arial" charset="0"/>
                          <a:cs typeface="Arial" charset="0"/>
                        </a:rPr>
                        <a:t> القدوس.</a:t>
                      </a: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chemeClr val="tx1"/>
                          </a:solidFill>
                          <a:effectLst/>
                          <a:latin typeface="Arial" charset="0"/>
                          <a:cs typeface="Arial" charset="0"/>
                        </a:rPr>
                        <a:t>واحدٌ هو الابن القدوس.</a:t>
                      </a: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chemeClr val="tx1"/>
                          </a:solidFill>
                          <a:effectLst/>
                          <a:latin typeface="Arial" charset="0"/>
                          <a:cs typeface="Arial" charset="0"/>
                        </a:rPr>
                        <a:t>واحدٌ هو الروح القدس.آمين. </a:t>
                      </a:r>
                      <a:endParaRPr kumimoji="0" lang="ar-EG" sz="28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endParaRPr kumimoji="0" lang="ar-SA" sz="12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chemeClr val="tx1"/>
                          </a:solidFill>
                          <a:effectLst/>
                          <a:latin typeface="Arial" charset="0"/>
                          <a:cs typeface="Arial" charset="0"/>
                        </a:rPr>
                        <a:t>مُبَاركُ الربُ الإله إلى الأبد. آمين.</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96450" name="Group 34"/>
          <p:cNvGraphicFramePr>
            <a:graphicFrameLocks noGrp="1"/>
          </p:cNvGraphicFramePr>
          <p:nvPr>
            <p:ph idx="1"/>
            <p:extLst>
              <p:ext uri="{D42A27DB-BD31-4B8C-83A1-F6EECF244321}">
                <p14:modId xmlns:p14="http://schemas.microsoft.com/office/powerpoint/2010/main" val="3222215732"/>
              </p:ext>
            </p:extLst>
          </p:nvPr>
        </p:nvGraphicFramePr>
        <p:xfrm>
          <a:off x="228600" y="228600"/>
          <a:ext cx="8610600" cy="5943600"/>
        </p:xfrm>
        <a:graphic>
          <a:graphicData uri="http://schemas.openxmlformats.org/drawingml/2006/table">
            <a:tbl>
              <a:tblPr/>
              <a:tblGrid>
                <a:gridCol w="3581400">
                  <a:extLst>
                    <a:ext uri="{9D8B030D-6E8A-4147-A177-3AD203B41FA5}">
                      <a16:colId xmlns:a16="http://schemas.microsoft.com/office/drawing/2014/main" val="20000"/>
                    </a:ext>
                  </a:extLst>
                </a:gridCol>
                <a:gridCol w="3148724">
                  <a:extLst>
                    <a:ext uri="{9D8B030D-6E8A-4147-A177-3AD203B41FA5}">
                      <a16:colId xmlns:a16="http://schemas.microsoft.com/office/drawing/2014/main" val="20001"/>
                    </a:ext>
                  </a:extLst>
                </a:gridCol>
                <a:gridCol w="1880476">
                  <a:extLst>
                    <a:ext uri="{9D8B030D-6E8A-4147-A177-3AD203B41FA5}">
                      <a16:colId xmlns:a16="http://schemas.microsoft.com/office/drawing/2014/main" val="20002"/>
                    </a:ext>
                  </a:extLst>
                </a:gridCol>
              </a:tblGrid>
              <a:tr h="59436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3600" b="0" i="0" u="sng" strike="noStrike" kern="1200" cap="none" normalizeH="0" baseline="0" dirty="0">
                          <a:ln>
                            <a:noFill/>
                          </a:ln>
                          <a:solidFill>
                            <a:srgbClr val="FF9900"/>
                          </a:solidFill>
                          <a:effectLst/>
                          <a:latin typeface="Coptic1" pitchFamily="2" charset="0"/>
                          <a:ea typeface="+mn-ea"/>
                          <a:cs typeface="Arial" charset="0"/>
                        </a:rPr>
                        <a:t>Diakon:</a:t>
                      </a:r>
                      <a:endParaRPr kumimoji="0" lang="en-US" sz="1000" b="0" i="0" u="none" strike="noStrike" cap="none" normalizeH="0" baseline="0" dirty="0">
                        <a:ln>
                          <a:noFill/>
                        </a:ln>
                        <a:solidFill>
                          <a:schemeClr val="tx1"/>
                        </a:solidFill>
                        <a:effectLst/>
                        <a:latin typeface="Coptic1" pitchFamily="2" charset="0"/>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900" b="0" i="0" u="none" strike="noStrike" cap="none" normalizeH="0" baseline="0" dirty="0" err="1">
                          <a:ln>
                            <a:noFill/>
                          </a:ln>
                          <a:solidFill>
                            <a:schemeClr val="tx1"/>
                          </a:solidFill>
                          <a:effectLst/>
                          <a:latin typeface="Coptic1" pitchFamily="2" charset="0"/>
                          <a:cs typeface="Arial" charset="0"/>
                        </a:rPr>
                        <a:t>Nieynoc</a:t>
                      </a:r>
                      <a:r>
                        <a:rPr kumimoji="0" lang="en-US" sz="2900" b="0" i="0" u="none" strike="noStrike" cap="none" normalizeH="0" baseline="0" dirty="0">
                          <a:ln>
                            <a:noFill/>
                          </a:ln>
                          <a:solidFill>
                            <a:schemeClr val="tx1"/>
                          </a:solidFill>
                          <a:effectLst/>
                          <a:latin typeface="Coptic1" pitchFamily="2" charset="0"/>
                          <a:cs typeface="Arial" charset="0"/>
                        </a:rPr>
                        <a:t> t/</a:t>
                      </a:r>
                      <a:r>
                        <a:rPr kumimoji="0" lang="en-US" sz="2900" b="0" i="0" u="none" strike="noStrike" cap="none" normalizeH="0" baseline="0" dirty="0" err="1">
                          <a:ln>
                            <a:noFill/>
                          </a:ln>
                          <a:solidFill>
                            <a:schemeClr val="tx1"/>
                          </a:solidFill>
                          <a:effectLst/>
                          <a:latin typeface="Coptic1" pitchFamily="2" charset="0"/>
                          <a:cs typeface="Arial" charset="0"/>
                        </a:rPr>
                        <a:t>rou</a:t>
                      </a:r>
                      <a:r>
                        <a:rPr kumimoji="0" lang="en-US" sz="2900" b="0" i="0" u="none" strike="noStrike" cap="none" normalizeH="0" baseline="0" dirty="0">
                          <a:ln>
                            <a:noFill/>
                          </a:ln>
                          <a:solidFill>
                            <a:schemeClr val="tx1"/>
                          </a:solidFill>
                          <a:effectLst/>
                          <a:latin typeface="Coptic1" pitchFamily="2" charset="0"/>
                          <a:cs typeface="Arial" charset="0"/>
                        </a:rPr>
                        <a:t> </a:t>
                      </a:r>
                      <a:r>
                        <a:rPr kumimoji="0" lang="en-US" sz="2900" b="0" i="0" u="none" strike="noStrike" cap="none" normalizeH="0" baseline="0" dirty="0" err="1">
                          <a:ln>
                            <a:noFill/>
                          </a:ln>
                          <a:solidFill>
                            <a:schemeClr val="tx1"/>
                          </a:solidFill>
                          <a:effectLst/>
                          <a:latin typeface="Coptic1" pitchFamily="2" charset="0"/>
                          <a:cs typeface="Arial" charset="0"/>
                        </a:rPr>
                        <a:t>c~mou</a:t>
                      </a:r>
                      <a:r>
                        <a:rPr kumimoji="0" lang="en-US" sz="2900" b="0" i="0" u="none" strike="noStrike" cap="none" normalizeH="0" baseline="0" dirty="0">
                          <a:ln>
                            <a:noFill/>
                          </a:ln>
                          <a:solidFill>
                            <a:schemeClr val="tx1"/>
                          </a:solidFill>
                          <a:effectLst/>
                          <a:latin typeface="Coptic1" pitchFamily="2" charset="0"/>
                          <a:cs typeface="Arial" charset="0"/>
                        </a:rPr>
                        <a:t> </a:t>
                      </a:r>
                      <a:r>
                        <a:rPr kumimoji="0" lang="en-US" sz="2900" b="0" i="0" u="none" strike="noStrike" cap="none" normalizeH="0" baseline="0" dirty="0" err="1">
                          <a:ln>
                            <a:noFill/>
                          </a:ln>
                          <a:solidFill>
                            <a:schemeClr val="tx1"/>
                          </a:solidFill>
                          <a:effectLst/>
                          <a:latin typeface="Coptic1" pitchFamily="2" charset="0"/>
                          <a:cs typeface="Arial" charset="0"/>
                        </a:rPr>
                        <a:t>e~P</a:t>
                      </a:r>
                      <a:r>
                        <a:rPr kumimoji="0" lang="en-US" sz="2900" b="0" i="0" u="none" strike="noStrike" cap="none" normalizeH="0" baseline="0" dirty="0">
                          <a:ln>
                            <a:noFill/>
                          </a:ln>
                          <a:solidFill>
                            <a:schemeClr val="tx1"/>
                          </a:solidFill>
                          <a:effectLst/>
                          <a:latin typeface="Coptic1" pitchFamily="2" charset="0"/>
                          <a:cs typeface="Arial" charset="0"/>
                        </a:rPr>
                        <a:t>[</a:t>
                      </a:r>
                      <a:r>
                        <a:rPr kumimoji="0" lang="en-US" sz="2900" b="0" i="0" u="none" strike="noStrike" cap="none" normalizeH="0" baseline="0" dirty="0" err="1">
                          <a:ln>
                            <a:noFill/>
                          </a:ln>
                          <a:solidFill>
                            <a:schemeClr val="tx1"/>
                          </a:solidFill>
                          <a:effectLst/>
                          <a:latin typeface="Coptic1" pitchFamily="2" charset="0"/>
                          <a:cs typeface="Arial" charset="0"/>
                        </a:rPr>
                        <a:t>oic</a:t>
                      </a:r>
                      <a:r>
                        <a:rPr kumimoji="0" lang="en-US" sz="2900" b="0" i="0" u="none" strike="noStrike" cap="none" normalizeH="0" baseline="0" dirty="0">
                          <a:ln>
                            <a:noFill/>
                          </a:ln>
                          <a:solidFill>
                            <a:schemeClr val="tx1"/>
                          </a:solidFill>
                          <a:effectLst/>
                          <a:latin typeface="Coptic1" pitchFamily="2" charset="0"/>
                          <a:cs typeface="Arial" charset="0"/>
                        </a:rPr>
                        <a:t>: </a:t>
                      </a:r>
                      <a:r>
                        <a:rPr kumimoji="0" lang="en-US" sz="2900" b="0" i="0" u="none" strike="noStrike" cap="none" normalizeH="0" baseline="0" dirty="0" err="1">
                          <a:ln>
                            <a:noFill/>
                          </a:ln>
                          <a:solidFill>
                            <a:schemeClr val="tx1"/>
                          </a:solidFill>
                          <a:effectLst/>
                          <a:latin typeface="Coptic1" pitchFamily="2" charset="0"/>
                          <a:cs typeface="Arial" charset="0"/>
                        </a:rPr>
                        <a:t>marouc~mou</a:t>
                      </a:r>
                      <a:r>
                        <a:rPr kumimoji="0" lang="en-US" sz="2900" b="0" i="0" u="none" strike="noStrike" cap="none" normalizeH="0" baseline="0" dirty="0">
                          <a:ln>
                            <a:noFill/>
                          </a:ln>
                          <a:solidFill>
                            <a:schemeClr val="tx1"/>
                          </a:solidFill>
                          <a:effectLst/>
                          <a:latin typeface="Coptic1" pitchFamily="2" charset="0"/>
                          <a:cs typeface="Arial" charset="0"/>
                        </a:rPr>
                        <a:t> </a:t>
                      </a:r>
                      <a:r>
                        <a:rPr kumimoji="0" lang="en-US" sz="2900" b="0" i="0" u="none" strike="noStrike" cap="none" normalizeH="0" baseline="0" dirty="0" err="1">
                          <a:ln>
                            <a:noFill/>
                          </a:ln>
                          <a:solidFill>
                            <a:schemeClr val="tx1"/>
                          </a:solidFill>
                          <a:effectLst/>
                          <a:latin typeface="Coptic1" pitchFamily="2" charset="0"/>
                          <a:cs typeface="Arial" charset="0"/>
                        </a:rPr>
                        <a:t>e~rof</a:t>
                      </a:r>
                      <a:r>
                        <a:rPr kumimoji="0" lang="en-US" sz="2900" b="0" i="0" u="none" strike="noStrike" cap="none" normalizeH="0" baseline="0" dirty="0">
                          <a:ln>
                            <a:noFill/>
                          </a:ln>
                          <a:solidFill>
                            <a:schemeClr val="tx1"/>
                          </a:solidFill>
                          <a:effectLst/>
                          <a:latin typeface="Coptic1" pitchFamily="2" charset="0"/>
                          <a:cs typeface="Arial" charset="0"/>
                        </a:rPr>
                        <a:t> </a:t>
                      </a:r>
                      <a:r>
                        <a:rPr kumimoji="0" lang="en-US" sz="2900" b="0" i="0" u="none" strike="noStrike" cap="none" normalizeH="0" baseline="0" dirty="0" err="1">
                          <a:ln>
                            <a:noFill/>
                          </a:ln>
                          <a:solidFill>
                            <a:schemeClr val="tx1"/>
                          </a:solidFill>
                          <a:effectLst/>
                          <a:latin typeface="Coptic1" pitchFamily="2" charset="0"/>
                          <a:cs typeface="Arial" charset="0"/>
                        </a:rPr>
                        <a:t>n~je</a:t>
                      </a:r>
                      <a:r>
                        <a:rPr kumimoji="0" lang="en-US" sz="2900" b="0" i="0" u="none" strike="noStrike" cap="none" normalizeH="0" baseline="0" dirty="0">
                          <a:ln>
                            <a:noFill/>
                          </a:ln>
                          <a:solidFill>
                            <a:schemeClr val="tx1"/>
                          </a:solidFill>
                          <a:effectLst/>
                          <a:latin typeface="Coptic1" pitchFamily="2" charset="0"/>
                          <a:cs typeface="Arial" charset="0"/>
                        </a:rPr>
                        <a:t> </a:t>
                      </a:r>
                      <a:r>
                        <a:rPr kumimoji="0" lang="en-US" sz="2900" b="0" i="0" u="none" strike="noStrike" cap="none" normalizeH="0" baseline="0" dirty="0" err="1">
                          <a:ln>
                            <a:noFill/>
                          </a:ln>
                          <a:solidFill>
                            <a:schemeClr val="tx1"/>
                          </a:solidFill>
                          <a:effectLst/>
                          <a:latin typeface="Coptic1" pitchFamily="2" charset="0"/>
                          <a:cs typeface="Arial" charset="0"/>
                        </a:rPr>
                        <a:t>nilaoc</a:t>
                      </a:r>
                      <a:r>
                        <a:rPr kumimoji="0" lang="en-US" sz="2900" b="0" i="0" u="none" strike="noStrike" cap="none" normalizeH="0" baseline="0" dirty="0">
                          <a:ln>
                            <a:noFill/>
                          </a:ln>
                          <a:solidFill>
                            <a:schemeClr val="tx1"/>
                          </a:solidFill>
                          <a:effectLst/>
                          <a:latin typeface="Coptic1" pitchFamily="2" charset="0"/>
                          <a:cs typeface="Arial" charset="0"/>
                        </a:rPr>
                        <a:t> t/</a:t>
                      </a:r>
                      <a:r>
                        <a:rPr kumimoji="0" lang="en-US" sz="2900" b="0" i="0" u="none" strike="noStrike" cap="none" normalizeH="0" baseline="0" dirty="0" err="1">
                          <a:ln>
                            <a:noFill/>
                          </a:ln>
                          <a:solidFill>
                            <a:schemeClr val="tx1"/>
                          </a:solidFill>
                          <a:effectLst/>
                          <a:latin typeface="Coptic1" pitchFamily="2" charset="0"/>
                          <a:cs typeface="Arial" charset="0"/>
                        </a:rPr>
                        <a:t>rou</a:t>
                      </a:r>
                      <a:r>
                        <a:rPr kumimoji="0" lang="en-US" sz="2900" b="0" i="0" u="none" strike="noStrike" cap="none" normalizeH="0" baseline="0" dirty="0">
                          <a:ln>
                            <a:noFill/>
                          </a:ln>
                          <a:solidFill>
                            <a:schemeClr val="tx1"/>
                          </a:solidFill>
                          <a:effectLst/>
                          <a:latin typeface="Coptic1" pitchFamily="2" charset="0"/>
                          <a:cs typeface="Arial" charset="0"/>
                        </a:rPr>
                        <a:t>: je a~ </a:t>
                      </a:r>
                      <a:r>
                        <a:rPr kumimoji="0" lang="en-US" sz="2900" b="0" i="0" u="none" strike="noStrike" cap="none" normalizeH="0" baseline="0" dirty="0" err="1">
                          <a:ln>
                            <a:noFill/>
                          </a:ln>
                          <a:solidFill>
                            <a:schemeClr val="tx1"/>
                          </a:solidFill>
                          <a:effectLst/>
                          <a:latin typeface="Coptic1" pitchFamily="2" charset="0"/>
                          <a:cs typeface="Arial" charset="0"/>
                        </a:rPr>
                        <a:t>pefnai</a:t>
                      </a:r>
                      <a:r>
                        <a:rPr kumimoji="0" lang="en-US" sz="2900" b="0" i="0" u="none" strike="noStrike" cap="none" normalizeH="0" baseline="0" dirty="0">
                          <a:ln>
                            <a:noFill/>
                          </a:ln>
                          <a:solidFill>
                            <a:schemeClr val="tx1"/>
                          </a:solidFill>
                          <a:effectLst/>
                          <a:latin typeface="Coptic1" pitchFamily="2" charset="0"/>
                          <a:cs typeface="Arial" charset="0"/>
                        </a:rPr>
                        <a:t> </a:t>
                      </a:r>
                      <a:r>
                        <a:rPr kumimoji="0" lang="en-US" sz="2900" b="0" i="0" u="none" strike="noStrike" cap="none" normalizeH="0" baseline="0" dirty="0" err="1">
                          <a:ln>
                            <a:noFill/>
                          </a:ln>
                          <a:solidFill>
                            <a:schemeClr val="tx1"/>
                          </a:solidFill>
                          <a:effectLst/>
                          <a:latin typeface="Coptic1" pitchFamily="2" charset="0"/>
                          <a:cs typeface="Arial" charset="0"/>
                        </a:rPr>
                        <a:t>tajro</a:t>
                      </a:r>
                      <a:r>
                        <a:rPr kumimoji="0" lang="en-US" sz="2900" b="0" i="0" u="none" strike="noStrike" cap="none" normalizeH="0" baseline="0" dirty="0">
                          <a:ln>
                            <a:noFill/>
                          </a:ln>
                          <a:solidFill>
                            <a:schemeClr val="tx1"/>
                          </a:solidFill>
                          <a:effectLst/>
                          <a:latin typeface="Coptic1" pitchFamily="2" charset="0"/>
                          <a:cs typeface="Arial" charset="0"/>
                        </a:rPr>
                        <a:t> </a:t>
                      </a:r>
                      <a:r>
                        <a:rPr kumimoji="0" lang="en-US" sz="2900" b="0" i="0" u="none" strike="noStrike" cap="none" normalizeH="0" baseline="0" dirty="0" err="1">
                          <a:ln>
                            <a:noFill/>
                          </a:ln>
                          <a:solidFill>
                            <a:schemeClr val="tx1"/>
                          </a:solidFill>
                          <a:effectLst/>
                          <a:latin typeface="Coptic1" pitchFamily="2" charset="0"/>
                          <a:cs typeface="Arial" charset="0"/>
                        </a:rPr>
                        <a:t>e~h~r</a:t>
                      </a:r>
                      <a:r>
                        <a:rPr kumimoji="0" lang="en-US" sz="2900" b="0" i="0" u="none" strike="noStrike" cap="none" normalizeH="0" baseline="0" dirty="0">
                          <a:ln>
                            <a:noFill/>
                          </a:ln>
                          <a:solidFill>
                            <a:schemeClr val="tx1"/>
                          </a:solidFill>
                          <a:effectLst/>
                          <a:latin typeface="Coptic1" pitchFamily="2" charset="0"/>
                          <a:cs typeface="Arial" charset="0"/>
                        </a:rPr>
                        <a:t>/</a:t>
                      </a:r>
                      <a:r>
                        <a:rPr kumimoji="0" lang="en-US" sz="2900" b="0" i="0" u="none" strike="noStrike" cap="none" normalizeH="0" baseline="0" dirty="0" err="1">
                          <a:ln>
                            <a:noFill/>
                          </a:ln>
                          <a:solidFill>
                            <a:schemeClr val="tx1"/>
                          </a:solidFill>
                          <a:effectLst/>
                          <a:latin typeface="Coptic1" pitchFamily="2" charset="0"/>
                          <a:cs typeface="Arial" charset="0"/>
                        </a:rPr>
                        <a:t>i</a:t>
                      </a:r>
                      <a:r>
                        <a:rPr kumimoji="0" lang="en-US" sz="2900" b="0" i="0" u="none" strike="noStrike" cap="none" normalizeH="0" baseline="0" dirty="0">
                          <a:ln>
                            <a:noFill/>
                          </a:ln>
                          <a:solidFill>
                            <a:schemeClr val="tx1"/>
                          </a:solidFill>
                          <a:effectLst/>
                          <a:latin typeface="Coptic1" pitchFamily="2" charset="0"/>
                          <a:cs typeface="Arial" charset="0"/>
                        </a:rPr>
                        <a:t> </a:t>
                      </a:r>
                      <a:r>
                        <a:rPr kumimoji="0" lang="en-US" sz="2900" b="0" i="0" u="none" strike="noStrike" cap="none" normalizeH="0" baseline="0" dirty="0" err="1">
                          <a:ln>
                            <a:noFill/>
                          </a:ln>
                          <a:solidFill>
                            <a:schemeClr val="tx1"/>
                          </a:solidFill>
                          <a:effectLst/>
                          <a:latin typeface="Coptic1" pitchFamily="2" charset="0"/>
                          <a:cs typeface="Arial" charset="0"/>
                        </a:rPr>
                        <a:t>e~jwn</a:t>
                      </a:r>
                      <a:r>
                        <a:rPr kumimoji="0" lang="en-US" sz="2900" b="0" i="0" u="none" strike="noStrike" cap="none" normalizeH="0" baseline="0" dirty="0">
                          <a:ln>
                            <a:noFill/>
                          </a:ln>
                          <a:solidFill>
                            <a:schemeClr val="tx1"/>
                          </a:solidFill>
                          <a:effectLst/>
                          <a:latin typeface="Coptic1" pitchFamily="2" charset="0"/>
                          <a:cs typeface="Arial" charset="0"/>
                        </a:rPr>
                        <a:t>: </a:t>
                      </a:r>
                      <a:r>
                        <a:rPr kumimoji="0" lang="en-US" sz="2900" b="0" i="0" u="none" strike="noStrike" cap="none" normalizeH="0" baseline="0" dirty="0" err="1">
                          <a:ln>
                            <a:noFill/>
                          </a:ln>
                          <a:solidFill>
                            <a:schemeClr val="tx1"/>
                          </a:solidFill>
                          <a:effectLst/>
                          <a:latin typeface="Coptic1" pitchFamily="2" charset="0"/>
                          <a:cs typeface="Arial" charset="0"/>
                        </a:rPr>
                        <a:t>ouoh</a:t>
                      </a:r>
                      <a:r>
                        <a:rPr kumimoji="0" lang="en-US" sz="2900" b="0" i="0" u="none" strike="noStrike" cap="none" normalizeH="0" baseline="0" dirty="0">
                          <a:ln>
                            <a:noFill/>
                          </a:ln>
                          <a:solidFill>
                            <a:schemeClr val="tx1"/>
                          </a:solidFill>
                          <a:effectLst/>
                          <a:latin typeface="Coptic1" pitchFamily="2" charset="0"/>
                          <a:cs typeface="Arial" charset="0"/>
                        </a:rPr>
                        <a:t> ]</a:t>
                      </a:r>
                      <a:r>
                        <a:rPr kumimoji="0" lang="en-US" sz="2900" b="0" i="0" u="none" strike="noStrike" cap="none" normalizeH="0" baseline="0" dirty="0" err="1">
                          <a:ln>
                            <a:noFill/>
                          </a:ln>
                          <a:solidFill>
                            <a:schemeClr val="tx1"/>
                          </a:solidFill>
                          <a:effectLst/>
                          <a:latin typeface="Coptic1" pitchFamily="2" charset="0"/>
                          <a:cs typeface="Arial" charset="0"/>
                        </a:rPr>
                        <a:t>meym</a:t>
                      </a:r>
                      <a:r>
                        <a:rPr kumimoji="0" lang="en-US" sz="2900" b="0" i="0" u="none" strike="noStrike" cap="none" normalizeH="0" baseline="0" dirty="0">
                          <a:ln>
                            <a:noFill/>
                          </a:ln>
                          <a:solidFill>
                            <a:schemeClr val="tx1"/>
                          </a:solidFill>
                          <a:effectLst/>
                          <a:latin typeface="Coptic1" pitchFamily="2" charset="0"/>
                          <a:cs typeface="Arial" charset="0"/>
                        </a:rPr>
                        <a:t>/</a:t>
                      </a:r>
                      <a:r>
                        <a:rPr kumimoji="0" lang="en-US" sz="2900" b="0" i="0" u="none" strike="noStrike" cap="none" normalizeH="0" baseline="0" dirty="0" err="1">
                          <a:ln>
                            <a:noFill/>
                          </a:ln>
                          <a:solidFill>
                            <a:schemeClr val="tx1"/>
                          </a:solidFill>
                          <a:effectLst/>
                          <a:latin typeface="Coptic1" pitchFamily="2" charset="0"/>
                          <a:cs typeface="Arial" charset="0"/>
                        </a:rPr>
                        <a:t>i</a:t>
                      </a:r>
                      <a:r>
                        <a:rPr kumimoji="0" lang="en-US" sz="2900" b="0" i="0" u="none" strike="noStrike" cap="none" normalizeH="0" baseline="0" dirty="0">
                          <a:ln>
                            <a:noFill/>
                          </a:ln>
                          <a:solidFill>
                            <a:schemeClr val="tx1"/>
                          </a:solidFill>
                          <a:effectLst/>
                          <a:latin typeface="Coptic1" pitchFamily="2" charset="0"/>
                          <a:cs typeface="Arial" charset="0"/>
                        </a:rPr>
                        <a:t> </a:t>
                      </a:r>
                      <a:r>
                        <a:rPr kumimoji="0" lang="en-US" sz="2900" b="0" i="0" u="none" strike="noStrike" cap="none" normalizeH="0" baseline="0" dirty="0" err="1">
                          <a:ln>
                            <a:noFill/>
                          </a:ln>
                          <a:solidFill>
                            <a:schemeClr val="tx1"/>
                          </a:solidFill>
                          <a:effectLst/>
                          <a:latin typeface="Coptic1" pitchFamily="2" charset="0"/>
                          <a:cs typeface="Arial" charset="0"/>
                        </a:rPr>
                        <a:t>n~te</a:t>
                      </a:r>
                      <a:r>
                        <a:rPr kumimoji="0" lang="en-US" sz="2900" b="0" i="0" u="none" strike="noStrike" cap="none" normalizeH="0" baseline="0" dirty="0">
                          <a:ln>
                            <a:noFill/>
                          </a:ln>
                          <a:solidFill>
                            <a:schemeClr val="tx1"/>
                          </a:solidFill>
                          <a:effectLst/>
                          <a:latin typeface="Coptic1" pitchFamily="2" charset="0"/>
                          <a:cs typeface="Arial" charset="0"/>
                        </a:rPr>
                        <a:t> p~[</a:t>
                      </a:r>
                      <a:r>
                        <a:rPr kumimoji="0" lang="en-US" sz="2900" b="0" i="0" u="none" strike="noStrike" cap="none" normalizeH="0" baseline="0" dirty="0" err="1">
                          <a:ln>
                            <a:noFill/>
                          </a:ln>
                          <a:solidFill>
                            <a:schemeClr val="tx1"/>
                          </a:solidFill>
                          <a:effectLst/>
                          <a:latin typeface="Coptic1" pitchFamily="2" charset="0"/>
                          <a:cs typeface="Arial" charset="0"/>
                        </a:rPr>
                        <a:t>oic</a:t>
                      </a:r>
                      <a:r>
                        <a:rPr kumimoji="0" lang="en-US" sz="2900" b="0" i="0" u="none" strike="noStrike" cap="none" normalizeH="0" baseline="0" dirty="0">
                          <a:ln>
                            <a:noFill/>
                          </a:ln>
                          <a:solidFill>
                            <a:schemeClr val="tx1"/>
                          </a:solidFill>
                          <a:effectLst/>
                          <a:latin typeface="Coptic1" pitchFamily="2" charset="0"/>
                          <a:cs typeface="Arial" charset="0"/>
                        </a:rPr>
                        <a:t> sop </a:t>
                      </a:r>
                      <a:r>
                        <a:rPr kumimoji="0" lang="en-US" sz="2900" b="0" i="0" u="none" strike="noStrike" cap="none" normalizeH="0" baseline="0" dirty="0" err="1">
                          <a:ln>
                            <a:noFill/>
                          </a:ln>
                          <a:solidFill>
                            <a:schemeClr val="tx1"/>
                          </a:solidFill>
                          <a:effectLst/>
                          <a:latin typeface="Coptic1" pitchFamily="2" charset="0"/>
                          <a:cs typeface="Arial" charset="0"/>
                        </a:rPr>
                        <a:t>sa</a:t>
                      </a:r>
                      <a:r>
                        <a:rPr kumimoji="0" lang="en-US" sz="2900" b="0" i="0" u="none" strike="noStrike" cap="none" normalizeH="0" baseline="0" dirty="0">
                          <a:ln>
                            <a:noFill/>
                          </a:ln>
                          <a:solidFill>
                            <a:schemeClr val="tx1"/>
                          </a:solidFill>
                          <a:effectLst/>
                          <a:latin typeface="Coptic1" pitchFamily="2" charset="0"/>
                          <a:cs typeface="Arial" charset="0"/>
                        </a:rPr>
                        <a:t> </a:t>
                      </a:r>
                      <a:r>
                        <a:rPr kumimoji="0" lang="en-US" sz="2900" b="0" i="0" u="none" strike="noStrike" cap="none" normalizeH="0" baseline="0" dirty="0" err="1">
                          <a:ln>
                            <a:noFill/>
                          </a:ln>
                          <a:solidFill>
                            <a:schemeClr val="tx1"/>
                          </a:solidFill>
                          <a:effectLst/>
                          <a:latin typeface="Coptic1" pitchFamily="2" charset="0"/>
                          <a:cs typeface="Arial" charset="0"/>
                        </a:rPr>
                        <a:t>e~neh</a:t>
                      </a:r>
                      <a:r>
                        <a:rPr kumimoji="0" lang="en-US" sz="2900" b="0" i="0" u="none" strike="noStrike" cap="none" normalizeH="0" baseline="0" dirty="0">
                          <a:ln>
                            <a:noFill/>
                          </a:ln>
                          <a:solidFill>
                            <a:schemeClr val="tx1"/>
                          </a:solidFill>
                          <a:effectLst/>
                          <a:latin typeface="Coptic1" pitchFamily="2" charset="0"/>
                          <a:cs typeface="Arial" charset="0"/>
                        </a:rPr>
                        <a:t>: </a:t>
                      </a:r>
                      <a:r>
                        <a:rPr kumimoji="0" lang="en-US" sz="2900" b="0" i="0" u="none" strike="noStrike" cap="none" normalizeH="0" baseline="0" dirty="0" err="1">
                          <a:ln>
                            <a:noFill/>
                          </a:ln>
                          <a:solidFill>
                            <a:schemeClr val="tx1"/>
                          </a:solidFill>
                          <a:effectLst/>
                          <a:latin typeface="Coptic1" pitchFamily="2" charset="0"/>
                          <a:cs typeface="Arial" charset="0"/>
                        </a:rPr>
                        <a:t>a~m</a:t>
                      </a:r>
                      <a:r>
                        <a:rPr kumimoji="0" lang="en-US" sz="2900" b="0" i="0" u="none" strike="noStrike" cap="none" normalizeH="0" baseline="0" dirty="0">
                          <a:ln>
                            <a:noFill/>
                          </a:ln>
                          <a:solidFill>
                            <a:schemeClr val="tx1"/>
                          </a:solidFill>
                          <a:effectLst/>
                          <a:latin typeface="Coptic1" pitchFamily="2" charset="0"/>
                          <a:cs typeface="Arial" charset="0"/>
                        </a:rPr>
                        <a:t>/n all/</a:t>
                      </a:r>
                      <a:r>
                        <a:rPr kumimoji="0" lang="en-US" sz="2900" b="0" i="0" u="none" strike="noStrike" cap="none" normalizeH="0" baseline="0" dirty="0" err="1">
                          <a:ln>
                            <a:noFill/>
                          </a:ln>
                          <a:solidFill>
                            <a:schemeClr val="tx1"/>
                          </a:solidFill>
                          <a:effectLst/>
                          <a:latin typeface="Coptic1" pitchFamily="2" charset="0"/>
                          <a:cs typeface="Arial" charset="0"/>
                        </a:rPr>
                        <a:t>louia</a:t>
                      </a:r>
                      <a:r>
                        <a:rPr kumimoji="0" lang="en-US" sz="2900" b="0" i="0" u="none" strike="noStrike" cap="none" normalizeH="0" baseline="0" dirty="0">
                          <a:ln>
                            <a:noFill/>
                          </a:ln>
                          <a:solidFill>
                            <a:schemeClr val="tx1"/>
                          </a:solidFill>
                          <a:effectLst/>
                          <a:latin typeface="Coptic1" pitchFamily="2" charset="0"/>
                          <a:cs typeface="Arial" charset="0"/>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3600" b="0" i="0" u="sng" strike="noStrike" cap="none" normalizeH="0" baseline="0" dirty="0">
                          <a:ln>
                            <a:noFill/>
                          </a:ln>
                          <a:solidFill>
                            <a:srgbClr val="FF9900"/>
                          </a:solidFill>
                          <a:effectLst/>
                          <a:latin typeface="Arial" charset="0"/>
                          <a:cs typeface="Arial" charset="0"/>
                        </a:rPr>
                        <a:t>Diacre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600" b="0" i="0" u="none" strike="noStrike" cap="none" normalizeH="0" baseline="0" dirty="0">
                          <a:ln>
                            <a:noFill/>
                          </a:ln>
                          <a:solidFill>
                            <a:schemeClr val="tx1"/>
                          </a:solidFill>
                          <a:effectLst/>
                          <a:latin typeface="Arial" charset="0"/>
                          <a:cs typeface="Arial" charset="0"/>
                        </a:rPr>
                        <a:t>Toutes les nations bénissez Le Seigneur et que le bénissent tous les peuples; car Sa miséricorde s’est affermie sur nous, et sa justice demeure éternellement.  Amen Alléluia.</a:t>
                      </a:r>
                      <a:endParaRPr kumimoji="0" lang="en-US" sz="26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dirty="0">
                          <a:ln>
                            <a:noFill/>
                          </a:ln>
                          <a:solidFill>
                            <a:srgbClr val="FF9900"/>
                          </a:solidFill>
                          <a:effectLst/>
                          <a:latin typeface="Arial" charset="0"/>
                          <a:cs typeface="Arial" charset="0"/>
                        </a:rPr>
                        <a:t>الشماس</a:t>
                      </a:r>
                      <a:endParaRPr kumimoji="0" lang="en-CA" sz="3600" b="0" i="0" u="sng" strike="noStrike" cap="none" normalizeH="0" baseline="0" dirty="0">
                        <a:ln>
                          <a:noFill/>
                        </a:ln>
                        <a:solidFill>
                          <a:srgbClr val="FF9900"/>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chemeClr val="tx1"/>
                          </a:solidFill>
                          <a:effectLst/>
                          <a:latin typeface="Arial" charset="0"/>
                          <a:cs typeface="Arial" charset="0"/>
                        </a:rPr>
                        <a:t> يا جميع الأمم باركوا الرب ولتباركه جميع الشعوب لأنَ رحمتهُ ثبتت علينا وحقُ الرب يدوم إلى الأبد. آمين </a:t>
                      </a:r>
                      <a:r>
                        <a:rPr kumimoji="0" lang="ar-SA" sz="2800" b="0" i="0" u="none" strike="noStrike" cap="none" normalizeH="0" baseline="0" dirty="0" err="1">
                          <a:ln>
                            <a:noFill/>
                          </a:ln>
                          <a:solidFill>
                            <a:schemeClr val="tx1"/>
                          </a:solidFill>
                          <a:effectLst/>
                          <a:latin typeface="Arial" charset="0"/>
                          <a:cs typeface="Arial" charset="0"/>
                        </a:rPr>
                        <a:t>هلليـلويا</a:t>
                      </a:r>
                      <a:r>
                        <a:rPr kumimoji="0" lang="ar-SA" sz="2800" b="0" i="0" u="none" strike="noStrike" cap="none" normalizeH="0" baseline="0" dirty="0">
                          <a:ln>
                            <a:noFill/>
                          </a:ln>
                          <a:solidFill>
                            <a:schemeClr val="tx1"/>
                          </a:solidFill>
                          <a:effectLst/>
                          <a:latin typeface="Arial" charset="0"/>
                          <a:cs typeface="Arial" charset="0"/>
                        </a:rPr>
                        <a:t>.</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2771" name="Group 2"/>
          <p:cNvGrpSpPr>
            <a:grpSpLocks/>
          </p:cNvGrpSpPr>
          <p:nvPr/>
        </p:nvGrpSpPr>
        <p:grpSpPr bwMode="auto">
          <a:xfrm>
            <a:off x="76200" y="533400"/>
            <a:ext cx="7620000" cy="1285875"/>
            <a:chOff x="-3" y="-3"/>
            <a:chExt cx="2820" cy="810"/>
          </a:xfrm>
        </p:grpSpPr>
        <p:grpSp>
          <p:nvGrpSpPr>
            <p:cNvPr id="32792" name="Group 3"/>
            <p:cNvGrpSpPr>
              <a:grpSpLocks/>
            </p:cNvGrpSpPr>
            <p:nvPr/>
          </p:nvGrpSpPr>
          <p:grpSpPr bwMode="auto">
            <a:xfrm>
              <a:off x="0" y="0"/>
              <a:ext cx="2814" cy="804"/>
              <a:chOff x="0" y="0"/>
              <a:chExt cx="2814" cy="804"/>
            </a:xfrm>
          </p:grpSpPr>
          <p:grpSp>
            <p:nvGrpSpPr>
              <p:cNvPr id="32794" name="Group 4"/>
              <p:cNvGrpSpPr>
                <a:grpSpLocks/>
              </p:cNvGrpSpPr>
              <p:nvPr/>
            </p:nvGrpSpPr>
            <p:grpSpPr bwMode="auto">
              <a:xfrm>
                <a:off x="0" y="0"/>
                <a:ext cx="1094" cy="804"/>
                <a:chOff x="0" y="0"/>
                <a:chExt cx="1094" cy="804"/>
              </a:xfrm>
            </p:grpSpPr>
            <p:sp>
              <p:nvSpPr>
                <p:cNvPr id="32801" name="Rectangle 5"/>
                <p:cNvSpPr>
                  <a:spLocks noChangeArrowheads="1"/>
                </p:cNvSpPr>
                <p:nvPr/>
              </p:nvSpPr>
              <p:spPr bwMode="auto">
                <a:xfrm>
                  <a:off x="43" y="0"/>
                  <a:ext cx="1008" cy="804"/>
                </a:xfrm>
                <a:prstGeom prst="rect">
                  <a:avLst/>
                </a:prstGeom>
                <a:noFill/>
                <a:ln w="9525">
                  <a:noFill/>
                  <a:miter lim="800000"/>
                  <a:headEnd/>
                  <a:tailEnd/>
                </a:ln>
              </p:spPr>
              <p:txBody>
                <a:bodyPr/>
                <a:lstStyle/>
                <a:p>
                  <a:pPr eaLnBrk="0" hangingPunct="0">
                    <a:spcBef>
                      <a:spcPct val="0"/>
                    </a:spcBef>
                  </a:pPr>
                  <a:endParaRPr lang="en-CA" sz="2400">
                    <a:solidFill>
                      <a:schemeClr val="bg1"/>
                    </a:solidFill>
                    <a:latin typeface="Times New Roman" pitchFamily="18" charset="0"/>
                  </a:endParaRPr>
                </a:p>
              </p:txBody>
            </p:sp>
            <p:sp>
              <p:nvSpPr>
                <p:cNvPr id="32802" name="Rectangle 6"/>
                <p:cNvSpPr>
                  <a:spLocks noChangeArrowheads="1"/>
                </p:cNvSpPr>
                <p:nvPr/>
              </p:nvSpPr>
              <p:spPr bwMode="auto">
                <a:xfrm>
                  <a:off x="0" y="0"/>
                  <a:ext cx="1094" cy="804"/>
                </a:xfrm>
                <a:prstGeom prst="rect">
                  <a:avLst/>
                </a:prstGeom>
                <a:noFill/>
                <a:ln w="7">
                  <a:noFill/>
                  <a:miter lim="800000"/>
                  <a:headEnd/>
                  <a:tailEnd/>
                </a:ln>
              </p:spPr>
              <p:txBody>
                <a:bodyPr/>
                <a:lstStyle/>
                <a:p>
                  <a:endParaRPr lang="en-CA"/>
                </a:p>
              </p:txBody>
            </p:sp>
          </p:grpSp>
          <p:grpSp>
            <p:nvGrpSpPr>
              <p:cNvPr id="32795" name="Group 7"/>
              <p:cNvGrpSpPr>
                <a:grpSpLocks/>
              </p:cNvGrpSpPr>
              <p:nvPr/>
            </p:nvGrpSpPr>
            <p:grpSpPr bwMode="auto">
              <a:xfrm>
                <a:off x="1094" y="0"/>
                <a:ext cx="842" cy="804"/>
                <a:chOff x="1094" y="0"/>
                <a:chExt cx="842" cy="804"/>
              </a:xfrm>
            </p:grpSpPr>
            <p:sp>
              <p:nvSpPr>
                <p:cNvPr id="32799" name="Rectangle 8"/>
                <p:cNvSpPr>
                  <a:spLocks noChangeArrowheads="1"/>
                </p:cNvSpPr>
                <p:nvPr/>
              </p:nvSpPr>
              <p:spPr bwMode="auto">
                <a:xfrm>
                  <a:off x="1137" y="0"/>
                  <a:ext cx="756" cy="804"/>
                </a:xfrm>
                <a:prstGeom prst="rect">
                  <a:avLst/>
                </a:prstGeom>
                <a:noFill/>
                <a:ln w="9525">
                  <a:noFill/>
                  <a:miter lim="800000"/>
                  <a:headEnd/>
                  <a:tailEnd/>
                </a:ln>
              </p:spPr>
              <p:txBody>
                <a:bodyPr/>
                <a:lstStyle/>
                <a:p>
                  <a:pPr eaLnBrk="0" hangingPunct="0">
                    <a:spcBef>
                      <a:spcPct val="0"/>
                    </a:spcBef>
                  </a:pPr>
                  <a:endParaRPr lang="en-CA" sz="2000">
                    <a:solidFill>
                      <a:schemeClr val="bg1"/>
                    </a:solidFill>
                    <a:latin typeface="Times New Roman" pitchFamily="18" charset="0"/>
                  </a:endParaRPr>
                </a:p>
              </p:txBody>
            </p:sp>
            <p:sp>
              <p:nvSpPr>
                <p:cNvPr id="32800" name="Rectangle 9"/>
                <p:cNvSpPr>
                  <a:spLocks noChangeArrowheads="1"/>
                </p:cNvSpPr>
                <p:nvPr/>
              </p:nvSpPr>
              <p:spPr bwMode="auto">
                <a:xfrm>
                  <a:off x="1094" y="0"/>
                  <a:ext cx="842" cy="804"/>
                </a:xfrm>
                <a:prstGeom prst="rect">
                  <a:avLst/>
                </a:prstGeom>
                <a:noFill/>
                <a:ln w="7">
                  <a:noFill/>
                  <a:miter lim="800000"/>
                  <a:headEnd/>
                  <a:tailEnd/>
                </a:ln>
              </p:spPr>
              <p:txBody>
                <a:bodyPr/>
                <a:lstStyle/>
                <a:p>
                  <a:endParaRPr lang="en-CA"/>
                </a:p>
              </p:txBody>
            </p:sp>
          </p:grpSp>
          <p:grpSp>
            <p:nvGrpSpPr>
              <p:cNvPr id="32796" name="Group 10"/>
              <p:cNvGrpSpPr>
                <a:grpSpLocks/>
              </p:cNvGrpSpPr>
              <p:nvPr/>
            </p:nvGrpSpPr>
            <p:grpSpPr bwMode="auto">
              <a:xfrm>
                <a:off x="1936" y="0"/>
                <a:ext cx="878" cy="804"/>
                <a:chOff x="1936" y="0"/>
                <a:chExt cx="878" cy="804"/>
              </a:xfrm>
            </p:grpSpPr>
            <p:sp>
              <p:nvSpPr>
                <p:cNvPr id="32797" name="Rectangle 11"/>
                <p:cNvSpPr>
                  <a:spLocks noChangeArrowheads="1"/>
                </p:cNvSpPr>
                <p:nvPr/>
              </p:nvSpPr>
              <p:spPr bwMode="auto">
                <a:xfrm>
                  <a:off x="1979" y="0"/>
                  <a:ext cx="792" cy="804"/>
                </a:xfrm>
                <a:prstGeom prst="rect">
                  <a:avLst/>
                </a:prstGeom>
                <a:noFill/>
                <a:ln w="9525">
                  <a:noFill/>
                  <a:miter lim="800000"/>
                  <a:headEnd/>
                  <a:tailEnd/>
                </a:ln>
              </p:spPr>
              <p:txBody>
                <a:bodyPr/>
                <a:lstStyle/>
                <a:p>
                  <a:pPr eaLnBrk="0" hangingPunct="0">
                    <a:spcBef>
                      <a:spcPct val="0"/>
                    </a:spcBef>
                  </a:pPr>
                  <a:endParaRPr lang="en-CA" sz="2000">
                    <a:solidFill>
                      <a:schemeClr val="bg1"/>
                    </a:solidFill>
                    <a:latin typeface="Times New Roman" pitchFamily="18" charset="0"/>
                  </a:endParaRPr>
                </a:p>
              </p:txBody>
            </p:sp>
            <p:sp>
              <p:nvSpPr>
                <p:cNvPr id="32798" name="Rectangle 12"/>
                <p:cNvSpPr>
                  <a:spLocks noChangeArrowheads="1"/>
                </p:cNvSpPr>
                <p:nvPr/>
              </p:nvSpPr>
              <p:spPr bwMode="auto">
                <a:xfrm>
                  <a:off x="1936" y="0"/>
                  <a:ext cx="878" cy="804"/>
                </a:xfrm>
                <a:prstGeom prst="rect">
                  <a:avLst/>
                </a:prstGeom>
                <a:noFill/>
                <a:ln w="7">
                  <a:noFill/>
                  <a:miter lim="800000"/>
                  <a:headEnd/>
                  <a:tailEnd/>
                </a:ln>
              </p:spPr>
              <p:txBody>
                <a:bodyPr/>
                <a:lstStyle/>
                <a:p>
                  <a:endParaRPr lang="en-CA"/>
                </a:p>
              </p:txBody>
            </p:sp>
          </p:grpSp>
        </p:grpSp>
        <p:sp>
          <p:nvSpPr>
            <p:cNvPr id="32793" name="Rectangle 13"/>
            <p:cNvSpPr>
              <a:spLocks noChangeArrowheads="1"/>
            </p:cNvSpPr>
            <p:nvPr/>
          </p:nvSpPr>
          <p:spPr bwMode="auto">
            <a:xfrm>
              <a:off x="-3" y="-3"/>
              <a:ext cx="2820" cy="810"/>
            </a:xfrm>
            <a:prstGeom prst="rect">
              <a:avLst/>
            </a:prstGeom>
            <a:noFill/>
            <a:ln w="9525">
              <a:noFill/>
              <a:miter lim="800000"/>
              <a:headEnd/>
              <a:tailEnd/>
            </a:ln>
          </p:spPr>
          <p:txBody>
            <a:bodyPr/>
            <a:lstStyle/>
            <a:p>
              <a:endParaRPr lang="en-CA"/>
            </a:p>
          </p:txBody>
        </p:sp>
      </p:grpSp>
      <p:grpSp>
        <p:nvGrpSpPr>
          <p:cNvPr id="32772" name="Group 14"/>
          <p:cNvGrpSpPr>
            <a:grpSpLocks/>
          </p:cNvGrpSpPr>
          <p:nvPr/>
        </p:nvGrpSpPr>
        <p:grpSpPr bwMode="auto">
          <a:xfrm>
            <a:off x="76200" y="2590800"/>
            <a:ext cx="7620000" cy="1422400"/>
            <a:chOff x="-3" y="-3"/>
            <a:chExt cx="2820" cy="896"/>
          </a:xfrm>
        </p:grpSpPr>
        <p:grpSp>
          <p:nvGrpSpPr>
            <p:cNvPr id="32781" name="Group 15"/>
            <p:cNvGrpSpPr>
              <a:grpSpLocks/>
            </p:cNvGrpSpPr>
            <p:nvPr/>
          </p:nvGrpSpPr>
          <p:grpSpPr bwMode="auto">
            <a:xfrm>
              <a:off x="0" y="0"/>
              <a:ext cx="2814" cy="890"/>
              <a:chOff x="0" y="0"/>
              <a:chExt cx="2814" cy="890"/>
            </a:xfrm>
          </p:grpSpPr>
          <p:grpSp>
            <p:nvGrpSpPr>
              <p:cNvPr id="32783" name="Group 16"/>
              <p:cNvGrpSpPr>
                <a:grpSpLocks/>
              </p:cNvGrpSpPr>
              <p:nvPr/>
            </p:nvGrpSpPr>
            <p:grpSpPr bwMode="auto">
              <a:xfrm>
                <a:off x="0" y="0"/>
                <a:ext cx="1094" cy="890"/>
                <a:chOff x="0" y="0"/>
                <a:chExt cx="1094" cy="890"/>
              </a:xfrm>
            </p:grpSpPr>
            <p:sp>
              <p:nvSpPr>
                <p:cNvPr id="32790" name="Rectangle 17"/>
                <p:cNvSpPr>
                  <a:spLocks noChangeArrowheads="1"/>
                </p:cNvSpPr>
                <p:nvPr/>
              </p:nvSpPr>
              <p:spPr bwMode="auto">
                <a:xfrm>
                  <a:off x="43" y="0"/>
                  <a:ext cx="1008" cy="890"/>
                </a:xfrm>
                <a:prstGeom prst="rect">
                  <a:avLst/>
                </a:prstGeom>
                <a:noFill/>
                <a:ln w="9525">
                  <a:noFill/>
                  <a:miter lim="800000"/>
                  <a:headEnd/>
                  <a:tailEnd/>
                </a:ln>
              </p:spPr>
              <p:txBody>
                <a:bodyPr/>
                <a:lstStyle/>
                <a:p>
                  <a:pPr eaLnBrk="0" hangingPunct="0">
                    <a:spcBef>
                      <a:spcPct val="0"/>
                    </a:spcBef>
                  </a:pPr>
                  <a:endParaRPr lang="en-CA" sz="2400">
                    <a:solidFill>
                      <a:schemeClr val="bg1"/>
                    </a:solidFill>
                    <a:latin typeface="Times New Roman" pitchFamily="18" charset="0"/>
                  </a:endParaRPr>
                </a:p>
              </p:txBody>
            </p:sp>
            <p:sp>
              <p:nvSpPr>
                <p:cNvPr id="32791" name="Rectangle 18"/>
                <p:cNvSpPr>
                  <a:spLocks noChangeArrowheads="1"/>
                </p:cNvSpPr>
                <p:nvPr/>
              </p:nvSpPr>
              <p:spPr bwMode="auto">
                <a:xfrm>
                  <a:off x="0" y="0"/>
                  <a:ext cx="1094" cy="890"/>
                </a:xfrm>
                <a:prstGeom prst="rect">
                  <a:avLst/>
                </a:prstGeom>
                <a:noFill/>
                <a:ln w="7">
                  <a:noFill/>
                  <a:miter lim="800000"/>
                  <a:headEnd/>
                  <a:tailEnd/>
                </a:ln>
              </p:spPr>
              <p:txBody>
                <a:bodyPr/>
                <a:lstStyle/>
                <a:p>
                  <a:endParaRPr lang="en-CA"/>
                </a:p>
              </p:txBody>
            </p:sp>
          </p:grpSp>
          <p:grpSp>
            <p:nvGrpSpPr>
              <p:cNvPr id="32784" name="Group 19"/>
              <p:cNvGrpSpPr>
                <a:grpSpLocks/>
              </p:cNvGrpSpPr>
              <p:nvPr/>
            </p:nvGrpSpPr>
            <p:grpSpPr bwMode="auto">
              <a:xfrm>
                <a:off x="1094" y="0"/>
                <a:ext cx="842" cy="890"/>
                <a:chOff x="1094" y="0"/>
                <a:chExt cx="842" cy="890"/>
              </a:xfrm>
            </p:grpSpPr>
            <p:sp>
              <p:nvSpPr>
                <p:cNvPr id="32788" name="Rectangle 20"/>
                <p:cNvSpPr>
                  <a:spLocks noChangeArrowheads="1"/>
                </p:cNvSpPr>
                <p:nvPr/>
              </p:nvSpPr>
              <p:spPr bwMode="auto">
                <a:xfrm>
                  <a:off x="1137" y="0"/>
                  <a:ext cx="756" cy="890"/>
                </a:xfrm>
                <a:prstGeom prst="rect">
                  <a:avLst/>
                </a:prstGeom>
                <a:noFill/>
                <a:ln w="9525">
                  <a:noFill/>
                  <a:miter lim="800000"/>
                  <a:headEnd/>
                  <a:tailEnd/>
                </a:ln>
              </p:spPr>
              <p:txBody>
                <a:bodyPr/>
                <a:lstStyle/>
                <a:p>
                  <a:pPr eaLnBrk="0" hangingPunct="0">
                    <a:spcBef>
                      <a:spcPct val="0"/>
                    </a:spcBef>
                  </a:pPr>
                  <a:endParaRPr lang="en-CA" sz="2000">
                    <a:solidFill>
                      <a:schemeClr val="bg1"/>
                    </a:solidFill>
                    <a:latin typeface="Times New Roman" pitchFamily="18" charset="0"/>
                  </a:endParaRPr>
                </a:p>
              </p:txBody>
            </p:sp>
            <p:sp>
              <p:nvSpPr>
                <p:cNvPr id="32789" name="Rectangle 21"/>
                <p:cNvSpPr>
                  <a:spLocks noChangeArrowheads="1"/>
                </p:cNvSpPr>
                <p:nvPr/>
              </p:nvSpPr>
              <p:spPr bwMode="auto">
                <a:xfrm>
                  <a:off x="1094" y="0"/>
                  <a:ext cx="842" cy="890"/>
                </a:xfrm>
                <a:prstGeom prst="rect">
                  <a:avLst/>
                </a:prstGeom>
                <a:noFill/>
                <a:ln w="7">
                  <a:noFill/>
                  <a:miter lim="800000"/>
                  <a:headEnd/>
                  <a:tailEnd/>
                </a:ln>
              </p:spPr>
              <p:txBody>
                <a:bodyPr/>
                <a:lstStyle/>
                <a:p>
                  <a:endParaRPr lang="en-CA"/>
                </a:p>
              </p:txBody>
            </p:sp>
          </p:grpSp>
          <p:grpSp>
            <p:nvGrpSpPr>
              <p:cNvPr id="32785" name="Group 22"/>
              <p:cNvGrpSpPr>
                <a:grpSpLocks/>
              </p:cNvGrpSpPr>
              <p:nvPr/>
            </p:nvGrpSpPr>
            <p:grpSpPr bwMode="auto">
              <a:xfrm>
                <a:off x="1936" y="0"/>
                <a:ext cx="878" cy="890"/>
                <a:chOff x="1936" y="0"/>
                <a:chExt cx="878" cy="890"/>
              </a:xfrm>
            </p:grpSpPr>
            <p:sp>
              <p:nvSpPr>
                <p:cNvPr id="32786" name="Rectangle 23"/>
                <p:cNvSpPr>
                  <a:spLocks noChangeArrowheads="1"/>
                </p:cNvSpPr>
                <p:nvPr/>
              </p:nvSpPr>
              <p:spPr bwMode="auto">
                <a:xfrm>
                  <a:off x="1979" y="0"/>
                  <a:ext cx="792" cy="890"/>
                </a:xfrm>
                <a:prstGeom prst="rect">
                  <a:avLst/>
                </a:prstGeom>
                <a:noFill/>
                <a:ln w="9525">
                  <a:noFill/>
                  <a:miter lim="800000"/>
                  <a:headEnd/>
                  <a:tailEnd/>
                </a:ln>
              </p:spPr>
              <p:txBody>
                <a:bodyPr/>
                <a:lstStyle/>
                <a:p>
                  <a:pPr eaLnBrk="0" hangingPunct="0">
                    <a:spcBef>
                      <a:spcPct val="0"/>
                    </a:spcBef>
                  </a:pPr>
                  <a:endParaRPr lang="en-CA" sz="2000">
                    <a:solidFill>
                      <a:schemeClr val="bg1"/>
                    </a:solidFill>
                    <a:latin typeface="Times New Roman" pitchFamily="18" charset="0"/>
                  </a:endParaRPr>
                </a:p>
              </p:txBody>
            </p:sp>
            <p:sp>
              <p:nvSpPr>
                <p:cNvPr id="32787" name="Rectangle 24"/>
                <p:cNvSpPr>
                  <a:spLocks noChangeArrowheads="1"/>
                </p:cNvSpPr>
                <p:nvPr/>
              </p:nvSpPr>
              <p:spPr bwMode="auto">
                <a:xfrm>
                  <a:off x="1936" y="0"/>
                  <a:ext cx="878" cy="890"/>
                </a:xfrm>
                <a:prstGeom prst="rect">
                  <a:avLst/>
                </a:prstGeom>
                <a:noFill/>
                <a:ln w="7">
                  <a:noFill/>
                  <a:miter lim="800000"/>
                  <a:headEnd/>
                  <a:tailEnd/>
                </a:ln>
              </p:spPr>
              <p:txBody>
                <a:bodyPr/>
                <a:lstStyle/>
                <a:p>
                  <a:endParaRPr lang="en-CA"/>
                </a:p>
              </p:txBody>
            </p:sp>
          </p:grpSp>
        </p:grpSp>
        <p:sp>
          <p:nvSpPr>
            <p:cNvPr id="32782" name="Rectangle 25"/>
            <p:cNvSpPr>
              <a:spLocks noChangeArrowheads="1"/>
            </p:cNvSpPr>
            <p:nvPr/>
          </p:nvSpPr>
          <p:spPr bwMode="auto">
            <a:xfrm>
              <a:off x="-3" y="-3"/>
              <a:ext cx="2820" cy="896"/>
            </a:xfrm>
            <a:prstGeom prst="rect">
              <a:avLst/>
            </a:prstGeom>
            <a:noFill/>
            <a:ln w="9525">
              <a:noFill/>
              <a:miter lim="800000"/>
              <a:headEnd/>
              <a:tailEnd/>
            </a:ln>
          </p:spPr>
          <p:txBody>
            <a:bodyPr/>
            <a:lstStyle/>
            <a:p>
              <a:endParaRPr lang="en-CA"/>
            </a:p>
          </p:txBody>
        </p:sp>
      </p:grpSp>
      <p:graphicFrame>
        <p:nvGraphicFramePr>
          <p:cNvPr id="14010394" name="Group 26"/>
          <p:cNvGraphicFramePr>
            <a:graphicFrameLocks noGrp="1"/>
          </p:cNvGraphicFramePr>
          <p:nvPr>
            <p:ph type="tbl" idx="1"/>
          </p:nvPr>
        </p:nvGraphicFramePr>
        <p:xfrm>
          <a:off x="228600" y="624840"/>
          <a:ext cx="8686800" cy="4480560"/>
        </p:xfrm>
        <a:graphic>
          <a:graphicData uri="http://schemas.openxmlformats.org/drawingml/2006/table">
            <a:tbl>
              <a:tblPr/>
              <a:tblGrid>
                <a:gridCol w="2424223">
                  <a:extLst>
                    <a:ext uri="{9D8B030D-6E8A-4147-A177-3AD203B41FA5}">
                      <a16:colId xmlns:a16="http://schemas.microsoft.com/office/drawing/2014/main" val="20000"/>
                    </a:ext>
                  </a:extLst>
                </a:gridCol>
                <a:gridCol w="3232298">
                  <a:extLst>
                    <a:ext uri="{9D8B030D-6E8A-4147-A177-3AD203B41FA5}">
                      <a16:colId xmlns:a16="http://schemas.microsoft.com/office/drawing/2014/main" val="20001"/>
                    </a:ext>
                  </a:extLst>
                </a:gridCol>
                <a:gridCol w="3030279">
                  <a:extLst>
                    <a:ext uri="{9D8B030D-6E8A-4147-A177-3AD203B41FA5}">
                      <a16:colId xmlns:a16="http://schemas.microsoft.com/office/drawing/2014/main" val="20002"/>
                    </a:ext>
                  </a:extLst>
                </a:gridCol>
              </a:tblGrid>
              <a:tr h="41148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Hiten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nieu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a~reh</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e~p~wnq</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m~peniwt</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ettai</a:t>
                      </a:r>
                      <a:r>
                        <a:rPr kumimoji="0" lang="en-US" sz="2400" b="0" i="0" u="none" strike="noStrike" cap="none" normalizeH="0" baseline="0" dirty="0">
                          <a:ln>
                            <a:noFill/>
                          </a:ln>
                          <a:solidFill>
                            <a:schemeClr val="tx1"/>
                          </a:solidFill>
                          <a:effectLst/>
                          <a:latin typeface="Coptic1" pitchFamily="2" charset="0"/>
                          <a:cs typeface="Arial" charset="0"/>
                        </a:rPr>
                        <a:t>/out: </a:t>
                      </a:r>
                      <a:r>
                        <a:rPr kumimoji="0" lang="en-US" sz="2400" b="0" i="0" u="none" strike="noStrike" cap="none" normalizeH="0" baseline="0" dirty="0" err="1">
                          <a:ln>
                            <a:noFill/>
                          </a:ln>
                          <a:solidFill>
                            <a:schemeClr val="tx1"/>
                          </a:solidFill>
                          <a:effectLst/>
                          <a:latin typeface="Coptic1" pitchFamily="2" charset="0"/>
                          <a:cs typeface="Arial" charset="0"/>
                        </a:rPr>
                        <a:t>n~ar,ie~reuc</a:t>
                      </a:r>
                      <a:r>
                        <a:rPr kumimoji="0" lang="en-US" sz="2400" b="0" i="0" u="none" strike="noStrike" cap="none" normalizeH="0" baseline="0" dirty="0">
                          <a:ln>
                            <a:noFill/>
                          </a:ln>
                          <a:solidFill>
                            <a:schemeClr val="tx1"/>
                          </a:solidFill>
                          <a:effectLst/>
                          <a:latin typeface="Coptic1" pitchFamily="2" charset="0"/>
                          <a:cs typeface="Arial" charset="0"/>
                        </a:rPr>
                        <a:t> papa </a:t>
                      </a:r>
                      <a:r>
                        <a:rPr kumimoji="0" lang="en-US" sz="2400" b="0" i="0" u="none" strike="noStrike" cap="none" normalizeH="0" baseline="0" dirty="0" err="1">
                          <a:ln>
                            <a:noFill/>
                          </a:ln>
                          <a:solidFill>
                            <a:schemeClr val="tx1"/>
                          </a:solidFill>
                          <a:effectLst/>
                          <a:latin typeface="Coptic1" pitchFamily="2" charset="0"/>
                          <a:cs typeface="Arial" charset="0"/>
                        </a:rPr>
                        <a:t>abba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Senou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nem</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peniwt</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n~epickopoc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abba</a:t>
                      </a:r>
                      <a:r>
                        <a:rPr kumimoji="0" lang="en-US" sz="2400" b="0" i="0" u="none" strike="noStrike" cap="none" normalizeH="0" baseline="0" dirty="0">
                          <a:ln>
                            <a:noFill/>
                          </a:ln>
                          <a:solidFill>
                            <a:schemeClr val="tx1"/>
                          </a:solidFill>
                          <a:effectLst/>
                          <a:latin typeface="Coptic1" pitchFamily="2" charset="0"/>
                          <a:cs typeface="Arial" charset="0"/>
                        </a:rPr>
                        <a:t> … P~[</a:t>
                      </a:r>
                      <a:r>
                        <a:rPr kumimoji="0" lang="en-US" sz="2400" b="0" i="0" u="none" strike="noStrike" cap="none" normalizeH="0" baseline="0" dirty="0" err="1">
                          <a:ln>
                            <a:noFill/>
                          </a:ln>
                          <a:solidFill>
                            <a:schemeClr val="tx1"/>
                          </a:solidFill>
                          <a:effectLst/>
                          <a:latin typeface="Coptic1" pitchFamily="2" charset="0"/>
                          <a:cs typeface="Arial" charset="0"/>
                        </a:rPr>
                        <a:t>oic</a:t>
                      </a:r>
                      <a:r>
                        <a:rPr kumimoji="0" lang="en-US" sz="2400" b="0" i="0" u="none" strike="noStrike" cap="none" normalizeH="0" baseline="0" dirty="0">
                          <a:ln>
                            <a:noFill/>
                          </a:ln>
                          <a:solidFill>
                            <a:schemeClr val="tx1"/>
                          </a:solidFill>
                          <a:effectLst/>
                          <a:latin typeface="Coptic1" pitchFamily="2" charset="0"/>
                          <a:cs typeface="Arial" charset="0"/>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Par leurs prières, protège la vie de notre honorable père le patriarche le papa Abba </a:t>
                      </a:r>
                      <a:r>
                        <a:rPr kumimoji="0" lang="fr-CA" sz="2400" b="0" i="0" u="none" strike="noStrike" cap="none" normalizeH="0" baseline="0" dirty="0" err="1">
                          <a:ln>
                            <a:noFill/>
                          </a:ln>
                          <a:solidFill>
                            <a:schemeClr val="tx1"/>
                          </a:solidFill>
                          <a:effectLst/>
                          <a:latin typeface="Arial" charset="0"/>
                          <a:cs typeface="Arial" charset="0"/>
                        </a:rPr>
                        <a:t>Shenouda</a:t>
                      </a:r>
                      <a:r>
                        <a:rPr kumimoji="0" lang="fr-CA" sz="2400" b="0" i="0" u="none" strike="noStrike" cap="none" normalizeH="0" baseline="0" dirty="0">
                          <a:ln>
                            <a:noFill/>
                          </a:ln>
                          <a:solidFill>
                            <a:schemeClr val="tx1"/>
                          </a:solidFill>
                          <a:effectLst/>
                          <a:latin typeface="Arial" charset="0"/>
                          <a:cs typeface="Arial" charset="0"/>
                        </a:rPr>
                        <a:t>, et son partenaire dans le service apostolique l’évêque Abba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O Seigneur, accorde-nous la</a:t>
                      </a:r>
                      <a:r>
                        <a:rPr kumimoji="0" lang="fr-CA" sz="2400" b="1" i="0" u="none" strike="noStrike" cap="none" normalizeH="0" baseline="0" dirty="0">
                          <a:ln>
                            <a:noFill/>
                          </a:ln>
                          <a:solidFill>
                            <a:schemeClr val="tx1"/>
                          </a:solidFill>
                          <a:effectLst/>
                          <a:latin typeface="Arial" charset="0"/>
                          <a:cs typeface="Arial" charset="0"/>
                        </a:rPr>
                        <a:t>  </a:t>
                      </a:r>
                      <a:r>
                        <a:rPr kumimoji="0" lang="fr-CA" sz="2400" b="0" i="0" u="none" strike="noStrike" cap="none" normalizeH="0" baseline="0" dirty="0">
                          <a:ln>
                            <a:noFill/>
                          </a:ln>
                          <a:solidFill>
                            <a:schemeClr val="tx1"/>
                          </a:solidFill>
                          <a:effectLst/>
                          <a:latin typeface="Arial" charset="0"/>
                          <a:cs typeface="Arial" charset="0"/>
                        </a:rPr>
                        <a:t>rémission de  nos péchés.</a:t>
                      </a:r>
                      <a:endParaRPr kumimoji="0" lang="en-US" sz="2400" b="0" i="0" u="none" strike="noStrike" cap="none" normalizeH="0" baseline="0" dirty="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0"/>
                        </a:spcBef>
                        <a:spcAft>
                          <a:spcPct val="0"/>
                        </a:spcAft>
                        <a:buClrTx/>
                        <a:buSzTx/>
                        <a:buFontTx/>
                        <a:buNone/>
                        <a:tabLst/>
                      </a:pPr>
                      <a:r>
                        <a:rPr kumimoji="0" lang="ar-EG" sz="3200" b="0" i="0" u="none" strike="noStrike" cap="none" normalizeH="0" baseline="0" dirty="0">
                          <a:ln>
                            <a:noFill/>
                          </a:ln>
                          <a:solidFill>
                            <a:schemeClr val="tx1"/>
                          </a:solidFill>
                          <a:effectLst/>
                          <a:latin typeface="Coptic1" pitchFamily="2" charset="0"/>
                          <a:cs typeface="Arial" charset="0"/>
                        </a:rPr>
                        <a:t>بصلواتهم احفظ حياة أبينا المكرم رئيس الكهنة البابا أنبا </a:t>
                      </a:r>
                      <a:r>
                        <a:rPr kumimoji="0" lang="ar-EG" sz="3200" b="0" i="0" u="none" strike="noStrike" cap="none" normalizeH="0" baseline="0" dirty="0" err="1">
                          <a:ln>
                            <a:noFill/>
                          </a:ln>
                          <a:solidFill>
                            <a:schemeClr val="tx1"/>
                          </a:solidFill>
                          <a:effectLst/>
                          <a:latin typeface="Coptic1" pitchFamily="2" charset="0"/>
                          <a:cs typeface="Arial" charset="0"/>
                        </a:rPr>
                        <a:t>شنوده</a:t>
                      </a:r>
                      <a:r>
                        <a:rPr kumimoji="0" lang="ar-EG" sz="3200" b="0" i="0" u="none" strike="noStrike" cap="none" normalizeH="0" baseline="0" dirty="0">
                          <a:ln>
                            <a:noFill/>
                          </a:ln>
                          <a:solidFill>
                            <a:schemeClr val="tx1"/>
                          </a:solidFill>
                          <a:effectLst/>
                          <a:latin typeface="Coptic1" pitchFamily="2" charset="0"/>
                          <a:cs typeface="Arial" charset="0"/>
                        </a:rPr>
                        <a:t> و أبينا الأسقف الأنبا... </a:t>
                      </a:r>
                      <a:endParaRPr kumimoji="0" lang="en-CA" sz="3200" b="0" i="0" u="none" strike="noStrike" cap="none" normalizeH="0" baseline="0" dirty="0">
                        <a:ln>
                          <a:noFill/>
                        </a:ln>
                        <a:solidFill>
                          <a:schemeClr val="tx1"/>
                        </a:solidFill>
                        <a:effectLst/>
                        <a:latin typeface="Coptic1" pitchFamily="2" charset="0"/>
                        <a:cs typeface="Arial" charset="0"/>
                      </a:endParaRPr>
                    </a:p>
                    <a:p>
                      <a:pPr marL="0" marR="0" lvl="0" indent="0" algn="just" defTabSz="914400" rtl="1" eaLnBrk="1" fontAlgn="base" latinLnBrk="0" hangingPunct="1">
                        <a:lnSpc>
                          <a:spcPct val="100000"/>
                        </a:lnSpc>
                        <a:spcBef>
                          <a:spcPct val="0"/>
                        </a:spcBef>
                        <a:spcAft>
                          <a:spcPct val="0"/>
                        </a:spcAft>
                        <a:buClrTx/>
                        <a:buSzTx/>
                        <a:buFontTx/>
                        <a:buNone/>
                        <a:tabLst/>
                      </a:pPr>
                      <a:r>
                        <a:rPr kumimoji="0" lang="ar-EG" sz="3200" b="0" i="0" u="none" strike="noStrike" cap="none" normalizeH="0" baseline="0" dirty="0" err="1">
                          <a:ln>
                            <a:noFill/>
                          </a:ln>
                          <a:solidFill>
                            <a:schemeClr val="tx1"/>
                          </a:solidFill>
                          <a:effectLst/>
                          <a:latin typeface="Arial" charset="0"/>
                          <a:cs typeface="Arial" charset="0"/>
                        </a:rPr>
                        <a:t>يارب</a:t>
                      </a:r>
                      <a:r>
                        <a:rPr kumimoji="0" lang="ar-EG" sz="3200" b="0" i="0" u="none" strike="noStrike" cap="none" normalizeH="0" baseline="0" dirty="0">
                          <a:ln>
                            <a:noFill/>
                          </a:ln>
                          <a:solidFill>
                            <a:schemeClr val="tx1"/>
                          </a:solidFill>
                          <a:effectLst/>
                          <a:latin typeface="Arial" charset="0"/>
                          <a:cs typeface="Arial" charset="0"/>
                        </a:rPr>
                        <a:t> ا</a:t>
                      </a:r>
                      <a:r>
                        <a:rPr kumimoji="0" lang="ar-SA" sz="3200" b="0" i="0" u="none" strike="noStrike" cap="none" normalizeH="0" baseline="0" dirty="0">
                          <a:ln>
                            <a:noFill/>
                          </a:ln>
                          <a:solidFill>
                            <a:schemeClr val="tx1"/>
                          </a:solidFill>
                          <a:effectLst/>
                          <a:latin typeface="Arial" charset="0"/>
                          <a:cs typeface="Arial" charset="0"/>
                        </a:rPr>
                        <a:t>غفر لنا خطايانا.</a:t>
                      </a:r>
                      <a:endParaRPr kumimoji="0" lang="en-US" sz="32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Coptic1" pitchFamily="2"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32778" name="Picture 39" descr="Pope Shenouda (Color)"/>
          <p:cNvPicPr>
            <a:picLocks noChangeAspect="1" noChangeArrowheads="1"/>
          </p:cNvPicPr>
          <p:nvPr/>
        </p:nvPicPr>
        <p:blipFill>
          <a:blip r:embed="rId3" cstate="print"/>
          <a:srcRect/>
          <a:stretch>
            <a:fillRect/>
          </a:stretch>
        </p:blipFill>
        <p:spPr bwMode="auto">
          <a:xfrm>
            <a:off x="7086600" y="4419600"/>
            <a:ext cx="1563688" cy="1676400"/>
          </a:xfrm>
          <a:prstGeom prst="rect">
            <a:avLst/>
          </a:prstGeom>
          <a:noFill/>
          <a:ln w="9525">
            <a:noFill/>
            <a:miter lim="800000"/>
            <a:headEnd/>
            <a:tailEnd/>
          </a:ln>
        </p:spPr>
      </p:pic>
      <p:sp>
        <p:nvSpPr>
          <p:cNvPr id="32779" name="AutoShape 41">
            <a:hlinkClick r:id="rId4" action="ppaction://hlinksldjump" highlightClick="1"/>
          </p:cNvPr>
          <p:cNvSpPr>
            <a:spLocks noChangeArrowheads="1"/>
          </p:cNvSpPr>
          <p:nvPr/>
        </p:nvSpPr>
        <p:spPr bwMode="auto">
          <a:xfrm>
            <a:off x="4114800" y="6324600"/>
            <a:ext cx="2971800" cy="457200"/>
          </a:xfrm>
          <a:prstGeom prst="actionButtonBlank">
            <a:avLst/>
          </a:prstGeom>
          <a:solidFill>
            <a:srgbClr val="800000"/>
          </a:solidFill>
          <a:ln w="9525">
            <a:noFill/>
            <a:miter lim="800000"/>
            <a:headEnd/>
            <a:tailEnd/>
          </a:ln>
        </p:spPr>
        <p:txBody>
          <a:bodyPr wrap="none" tIns="118800" bIns="118800" anchor="ctr"/>
          <a:lstStyle/>
          <a:p>
            <a:pPr algn="ctr">
              <a:lnSpc>
                <a:spcPct val="90000"/>
              </a:lnSpc>
              <a:spcBef>
                <a:spcPct val="0"/>
              </a:spcBef>
            </a:pPr>
            <a:r>
              <a:rPr lang="en-US" sz="1600" b="1"/>
              <a:t>We exalt you O Mother of God</a:t>
            </a:r>
          </a:p>
          <a:p>
            <a:pPr algn="ctr">
              <a:lnSpc>
                <a:spcPct val="90000"/>
              </a:lnSpc>
              <a:spcBef>
                <a:spcPct val="0"/>
              </a:spcBef>
            </a:pPr>
            <a:r>
              <a:rPr lang="ar-EG" sz="1600" b="1"/>
              <a:t>نعظمك يا أم النور الحقيقى</a:t>
            </a:r>
            <a:endParaRPr lang="en-US" sz="1600" b="1"/>
          </a:p>
        </p:txBody>
      </p:sp>
      <p:sp>
        <p:nvSpPr>
          <p:cNvPr id="32780" name="AutoShape 42">
            <a:hlinkClick r:id="rId5" action="ppaction://hlinksldjump" highlightClick="1"/>
          </p:cNvPr>
          <p:cNvSpPr>
            <a:spLocks noChangeArrowheads="1"/>
          </p:cNvSpPr>
          <p:nvPr/>
        </p:nvSpPr>
        <p:spPr bwMode="auto">
          <a:xfrm>
            <a:off x="7239000" y="6324600"/>
            <a:ext cx="1828800" cy="457200"/>
          </a:xfrm>
          <a:prstGeom prst="actionButtonBlank">
            <a:avLst/>
          </a:prstGeom>
          <a:solidFill>
            <a:srgbClr val="800000"/>
          </a:solidFill>
          <a:ln w="9525">
            <a:noFill/>
            <a:miter lim="800000"/>
            <a:headEnd/>
            <a:tailEnd/>
          </a:ln>
        </p:spPr>
        <p:txBody>
          <a:bodyPr wrap="none" tIns="118800" bIns="118800" anchor="ctr"/>
          <a:lstStyle/>
          <a:p>
            <a:pPr algn="ctr">
              <a:lnSpc>
                <a:spcPct val="90000"/>
              </a:lnSpc>
              <a:spcBef>
                <a:spcPct val="0"/>
              </a:spcBef>
            </a:pPr>
            <a:r>
              <a:rPr lang="en-US" sz="1600" b="1"/>
              <a:t>Prayers of Agpeya</a:t>
            </a:r>
          </a:p>
          <a:p>
            <a:pPr algn="ctr">
              <a:lnSpc>
                <a:spcPct val="90000"/>
              </a:lnSpc>
              <a:spcBef>
                <a:spcPct val="0"/>
              </a:spcBef>
            </a:pPr>
            <a:r>
              <a:rPr lang="ar-EG" sz="1600" b="1"/>
              <a:t>صلوات الأجبية</a:t>
            </a:r>
            <a:endParaRPr lang="en-US" sz="1600" b="1"/>
          </a:p>
        </p:txBody>
      </p:sp>
      <p:sp>
        <p:nvSpPr>
          <p:cNvPr id="30" name="Action Button: Custom 29">
            <a:hlinkClick r:id="rId6"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8324115" name="Group 19"/>
          <p:cNvGraphicFramePr>
            <a:graphicFrameLocks noGrp="1"/>
          </p:cNvGraphicFramePr>
          <p:nvPr>
            <p:extLst>
              <p:ext uri="{D42A27DB-BD31-4B8C-83A1-F6EECF244321}">
                <p14:modId xmlns:p14="http://schemas.microsoft.com/office/powerpoint/2010/main" val="3133529442"/>
              </p:ext>
            </p:extLst>
          </p:nvPr>
        </p:nvGraphicFramePr>
        <p:xfrm>
          <a:off x="304800" y="304800"/>
          <a:ext cx="8534400" cy="5334000"/>
        </p:xfrm>
        <a:graphic>
          <a:graphicData uri="http://schemas.openxmlformats.org/drawingml/2006/table">
            <a:tbl>
              <a:tblPr/>
              <a:tblGrid>
                <a:gridCol w="31242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334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3600" b="0" i="0" u="sng" strike="noStrike" kern="1200" cap="none" normalizeH="0" baseline="0" dirty="0">
                          <a:ln>
                            <a:noFill/>
                          </a:ln>
                          <a:solidFill>
                            <a:srgbClr val="FF9900"/>
                          </a:solidFill>
                          <a:effectLst/>
                          <a:latin typeface="Coptic1" pitchFamily="2" charset="0"/>
                          <a:ea typeface="+mn-ea"/>
                          <a:cs typeface="Arial" charset="0"/>
                        </a:rPr>
                        <a:t>Diakon:</a:t>
                      </a:r>
                      <a:endParaRPr kumimoji="0" lang="en-US" sz="3600" b="0" i="0" u="sng" strike="noStrike" kern="1200" cap="none" normalizeH="0" baseline="0" dirty="0">
                        <a:ln>
                          <a:noFill/>
                        </a:ln>
                        <a:solidFill>
                          <a:srgbClr val="FF9900"/>
                        </a:solidFill>
                        <a:effectLst/>
                        <a:latin typeface="Coptic1" pitchFamily="2" charset="0"/>
                        <a:ea typeface="+mn-ea"/>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Ic</a:t>
                      </a:r>
                      <a:r>
                        <a:rPr kumimoji="0" lang="en-US" sz="2400" b="0" i="0" u="none" strike="noStrike" cap="none" normalizeH="0" baseline="0" dirty="0">
                          <a:ln>
                            <a:noFill/>
                          </a:ln>
                          <a:solidFill>
                            <a:schemeClr val="tx1"/>
                          </a:solidFill>
                          <a:effectLst/>
                          <a:latin typeface="Coptic1" pitchFamily="2" charset="0"/>
                          <a:cs typeface="Arial" charset="0"/>
                        </a:rPr>
                        <a:t> Pat/r </a:t>
                      </a:r>
                      <a:r>
                        <a:rPr kumimoji="0" lang="en-US" sz="2400" b="0" i="0" u="none" strike="noStrike" cap="none" normalizeH="0" baseline="0" dirty="0" err="1">
                          <a:ln>
                            <a:noFill/>
                          </a:ln>
                          <a:solidFill>
                            <a:schemeClr val="tx1"/>
                          </a:solidFill>
                          <a:effectLst/>
                          <a:latin typeface="Coptic1" pitchFamily="2" charset="0"/>
                          <a:cs typeface="Arial" charset="0"/>
                        </a:rPr>
                        <a:t>a~gioc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ic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Uioc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a~gioc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enp~neuma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a~gion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a~m</a:t>
                      </a:r>
                      <a:r>
                        <a:rPr kumimoji="0" lang="en-US" sz="2400" b="0" i="0" u="none" strike="noStrike" cap="none" normalizeH="0" baseline="0" dirty="0">
                          <a:ln>
                            <a:noFill/>
                          </a:ln>
                          <a:solidFill>
                            <a:schemeClr val="tx1"/>
                          </a:solidFill>
                          <a:effectLst/>
                          <a:latin typeface="Coptic1" pitchFamily="2" charset="0"/>
                          <a:cs typeface="Arial" charset="0"/>
                        </a:rPr>
                        <a:t>/n.</a:t>
                      </a:r>
                      <a:r>
                        <a:rPr kumimoji="0" lang="en-US" sz="2400" b="0" i="0" u="none" strike="noStrike" cap="none" normalizeH="0" baseline="0" dirty="0">
                          <a:ln>
                            <a:noFill/>
                          </a:ln>
                          <a:solidFill>
                            <a:schemeClr val="tx1"/>
                          </a:solidFill>
                          <a:effectLst/>
                          <a:latin typeface="Arial" charset="0"/>
                          <a:cs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3600" b="0" i="0" u="sng" strike="noStrike" cap="none" normalizeH="0" baseline="0" dirty="0">
                          <a:ln>
                            <a:noFill/>
                          </a:ln>
                          <a:solidFill>
                            <a:srgbClr val="FF9900"/>
                          </a:solidFill>
                          <a:effectLst/>
                          <a:latin typeface="Arial" charset="0"/>
                          <a:cs typeface="Arial" charset="0"/>
                        </a:rPr>
                        <a:t>Diacre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Un est Le Père saint.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Un est Le Fils saint.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Un est Le Saint Esprit.  Amen.</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dirty="0">
                          <a:ln>
                            <a:noFill/>
                          </a:ln>
                          <a:solidFill>
                            <a:srgbClr val="FF9900"/>
                          </a:solidFill>
                          <a:effectLst/>
                          <a:latin typeface="Arial" charset="0"/>
                          <a:cs typeface="Arial" charset="0"/>
                        </a:rPr>
                        <a:t>الشماس:</a:t>
                      </a:r>
                      <a:endParaRPr kumimoji="0" lang="en-CA" sz="3600" b="0" i="0" u="sng" strike="noStrike" cap="none" normalizeH="0" baseline="0" dirty="0">
                        <a:ln>
                          <a:noFill/>
                        </a:ln>
                        <a:solidFill>
                          <a:srgbClr val="FF9900"/>
                        </a:solidFill>
                        <a:effectLst/>
                        <a:latin typeface="Arial" charset="0"/>
                        <a:cs typeface="Arial" charset="0"/>
                      </a:endParaRPr>
                    </a:p>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واحدٌ هو </a:t>
                      </a:r>
                      <a:r>
                        <a:rPr kumimoji="0" lang="ar-SA" sz="2400" b="0" i="0" u="none" strike="noStrike" cap="none" normalizeH="0" baseline="0" dirty="0" err="1">
                          <a:ln>
                            <a:noFill/>
                          </a:ln>
                          <a:solidFill>
                            <a:schemeClr val="tx1"/>
                          </a:solidFill>
                          <a:effectLst/>
                          <a:latin typeface="Arial" charset="0"/>
                          <a:cs typeface="Arial" charset="0"/>
                        </a:rPr>
                        <a:t>الآب</a:t>
                      </a:r>
                      <a:r>
                        <a:rPr kumimoji="0" lang="ar-SA" sz="2400" b="0" i="0" u="none" strike="noStrike" cap="none" normalizeH="0" baseline="0" dirty="0">
                          <a:ln>
                            <a:noFill/>
                          </a:ln>
                          <a:solidFill>
                            <a:schemeClr val="tx1"/>
                          </a:solidFill>
                          <a:effectLst/>
                          <a:latin typeface="Arial" charset="0"/>
                          <a:cs typeface="Arial" charset="0"/>
                        </a:rPr>
                        <a:t> القدوس.</a:t>
                      </a:r>
                    </a:p>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واحدٌ هو الابن القدوس.</a:t>
                      </a:r>
                    </a:p>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واحدٌ هو الروح القدس.آمين. </a:t>
                      </a:r>
                    </a:p>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8325134" name="Group 14"/>
          <p:cNvGraphicFramePr>
            <a:graphicFrameLocks noGrp="1"/>
          </p:cNvGraphicFramePr>
          <p:nvPr/>
        </p:nvGraphicFramePr>
        <p:xfrm>
          <a:off x="304800" y="304800"/>
          <a:ext cx="8610600" cy="5334000"/>
        </p:xfrm>
        <a:graphic>
          <a:graphicData uri="http://schemas.openxmlformats.org/drawingml/2006/table">
            <a:tbl>
              <a:tblPr/>
              <a:tblGrid>
                <a:gridCol w="2870200">
                  <a:extLst>
                    <a:ext uri="{9D8B030D-6E8A-4147-A177-3AD203B41FA5}">
                      <a16:colId xmlns:a16="http://schemas.microsoft.com/office/drawing/2014/main" val="20000"/>
                    </a:ext>
                  </a:extLst>
                </a:gridCol>
                <a:gridCol w="2870200">
                  <a:extLst>
                    <a:ext uri="{9D8B030D-6E8A-4147-A177-3AD203B41FA5}">
                      <a16:colId xmlns:a16="http://schemas.microsoft.com/office/drawing/2014/main" val="20001"/>
                    </a:ext>
                  </a:extLst>
                </a:gridCol>
                <a:gridCol w="2870200">
                  <a:extLst>
                    <a:ext uri="{9D8B030D-6E8A-4147-A177-3AD203B41FA5}">
                      <a16:colId xmlns:a16="http://schemas.microsoft.com/office/drawing/2014/main" val="20002"/>
                    </a:ext>
                  </a:extLst>
                </a:gridCol>
              </a:tblGrid>
              <a:tr h="5334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C~sop</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nemak</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n~je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ar</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qen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p~e~hoou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n~tekjom</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qen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v~ouwini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a:t>
                      </a:r>
                      <a:r>
                        <a:rPr kumimoji="0" lang="en-US" sz="2400" b="0" i="0" u="none" strike="noStrike" cap="none" normalizeH="0" baseline="0" dirty="0">
                          <a:ln>
                            <a:noFill/>
                          </a:ln>
                          <a:solidFill>
                            <a:schemeClr val="tx1"/>
                          </a:solidFill>
                          <a:effectLst/>
                          <a:latin typeface="Coptic1" pitchFamily="2" charset="0"/>
                          <a:cs typeface="Arial" charset="0"/>
                        </a:rPr>
                        <a:t> n/</a:t>
                      </a:r>
                      <a:r>
                        <a:rPr kumimoji="0" lang="en-US" sz="2400" b="0" i="0" u="none" strike="noStrike" cap="none" normalizeH="0" baseline="0" dirty="0" err="1">
                          <a:ln>
                            <a:noFill/>
                          </a:ln>
                          <a:solidFill>
                            <a:schemeClr val="tx1"/>
                          </a:solidFill>
                          <a:effectLst/>
                          <a:latin typeface="Coptic1" pitchFamily="2" charset="0"/>
                          <a:cs typeface="Arial" charset="0"/>
                        </a:rPr>
                        <a:t>eyouab:e~bolqen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y~neji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qajwf</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m~piciou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hana~tooui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a~nok</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aij~vok</a:t>
                      </a:r>
                      <a:r>
                        <a:rPr kumimoji="0" lang="en-US" sz="2400" b="0" i="0" u="none" strike="noStrike" cap="none" normalizeH="0" baseline="0" dirty="0">
                          <a:ln>
                            <a:noFill/>
                          </a:ln>
                          <a:solidFill>
                            <a:schemeClr val="tx1"/>
                          </a:solidFill>
                          <a:effectLst/>
                          <a:latin typeface="Coptic1" pitchFamily="2" charset="0"/>
                          <a:cs typeface="Arial"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2400" b="0" i="0" u="none" strike="noStrike" cap="none" normalizeH="0" baseline="0" dirty="0">
                        <a:ln>
                          <a:noFill/>
                        </a:ln>
                        <a:solidFill>
                          <a:schemeClr val="tx1"/>
                        </a:solidFill>
                        <a:effectLst/>
                        <a:latin typeface="Coptic1" pitchFamily="2"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8327182" name="Group 14"/>
          <p:cNvGraphicFramePr>
            <a:graphicFrameLocks noGrp="1"/>
          </p:cNvGraphicFramePr>
          <p:nvPr/>
        </p:nvGraphicFramePr>
        <p:xfrm>
          <a:off x="304800" y="304800"/>
          <a:ext cx="8610600" cy="5334000"/>
        </p:xfrm>
        <a:graphic>
          <a:graphicData uri="http://schemas.openxmlformats.org/drawingml/2006/table">
            <a:tbl>
              <a:tblPr/>
              <a:tblGrid>
                <a:gridCol w="2870200">
                  <a:extLst>
                    <a:ext uri="{9D8B030D-6E8A-4147-A177-3AD203B41FA5}">
                      <a16:colId xmlns:a16="http://schemas.microsoft.com/office/drawing/2014/main" val="20000"/>
                    </a:ext>
                  </a:extLst>
                </a:gridCol>
                <a:gridCol w="2870200">
                  <a:extLst>
                    <a:ext uri="{9D8B030D-6E8A-4147-A177-3AD203B41FA5}">
                      <a16:colId xmlns:a16="http://schemas.microsoft.com/office/drawing/2014/main" val="20001"/>
                    </a:ext>
                  </a:extLst>
                </a:gridCol>
                <a:gridCol w="2870200">
                  <a:extLst>
                    <a:ext uri="{9D8B030D-6E8A-4147-A177-3AD203B41FA5}">
                      <a16:colId xmlns:a16="http://schemas.microsoft.com/office/drawing/2014/main" val="20002"/>
                    </a:ext>
                  </a:extLst>
                </a:gridCol>
              </a:tblGrid>
              <a:tr h="5334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Afwrk</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n~je</a:t>
                      </a:r>
                      <a:r>
                        <a:rPr kumimoji="0" lang="en-US" sz="2400" b="0" i="0" u="none" strike="noStrike" cap="none" normalizeH="0" baseline="0" dirty="0">
                          <a:ln>
                            <a:noFill/>
                          </a:ln>
                          <a:solidFill>
                            <a:schemeClr val="tx1"/>
                          </a:solidFill>
                          <a:effectLst/>
                          <a:latin typeface="Coptic1" pitchFamily="2" charset="0"/>
                          <a:cs typeface="Arial" charset="0"/>
                        </a:rPr>
                        <a:t> P~[</a:t>
                      </a:r>
                      <a:r>
                        <a:rPr kumimoji="0" lang="en-US" sz="2400" b="0" i="0" u="none" strike="noStrike" cap="none" normalizeH="0" baseline="0" dirty="0" err="1">
                          <a:ln>
                            <a:noFill/>
                          </a:ln>
                          <a:solidFill>
                            <a:schemeClr val="tx1"/>
                          </a:solidFill>
                          <a:effectLst/>
                          <a:latin typeface="Coptic1" pitchFamily="2" charset="0"/>
                          <a:cs typeface="Arial" charset="0"/>
                        </a:rPr>
                        <a:t>oic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ouoh</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n~nefouwm</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n~h~y</a:t>
                      </a:r>
                      <a:r>
                        <a:rPr kumimoji="0" lang="en-US" sz="2400" b="0" i="0" u="none" strike="noStrike" cap="none" normalizeH="0" baseline="0" dirty="0">
                          <a:ln>
                            <a:noFill/>
                          </a:ln>
                          <a:solidFill>
                            <a:schemeClr val="tx1"/>
                          </a:solidFill>
                          <a:effectLst/>
                          <a:latin typeface="Coptic1" pitchFamily="2" charset="0"/>
                          <a:cs typeface="Arial" charset="0"/>
                        </a:rPr>
                        <a:t>/f: je </a:t>
                      </a:r>
                      <a:r>
                        <a:rPr kumimoji="0" lang="en-US" sz="2400" b="0" i="0" u="none" strike="noStrike" cap="none" normalizeH="0" baseline="0" dirty="0" err="1">
                          <a:ln>
                            <a:noFill/>
                          </a:ln>
                          <a:solidFill>
                            <a:schemeClr val="tx1"/>
                          </a:solidFill>
                          <a:effectLst/>
                          <a:latin typeface="Coptic1" pitchFamily="2" charset="0"/>
                          <a:cs typeface="Arial" charset="0"/>
                        </a:rPr>
                        <a:t>n~yok</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v~ou</a:t>
                      </a:r>
                      <a:r>
                        <a:rPr kumimoji="0" lang="en-US" sz="2400" b="0" i="0" u="none" strike="noStrike" cap="none" normalizeH="0" baseline="0" dirty="0">
                          <a:ln>
                            <a:noFill/>
                          </a:ln>
                          <a:solidFill>
                            <a:schemeClr val="tx1"/>
                          </a:solidFill>
                          <a:effectLst/>
                          <a:latin typeface="Coptic1" pitchFamily="2" charset="0"/>
                          <a:cs typeface="Arial" charset="0"/>
                        </a:rPr>
                        <a:t>/b </a:t>
                      </a:r>
                      <a:r>
                        <a:rPr kumimoji="0" lang="en-US" sz="2400" b="0" i="0" u="none" strike="noStrike" cap="none" normalizeH="0" baseline="0" dirty="0" err="1">
                          <a:ln>
                            <a:noFill/>
                          </a:ln>
                          <a:solidFill>
                            <a:schemeClr val="tx1"/>
                          </a:solidFill>
                          <a:effectLst/>
                          <a:latin typeface="Coptic1" pitchFamily="2" charset="0"/>
                          <a:cs typeface="Arial" charset="0"/>
                        </a:rPr>
                        <a:t>sa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e~neh</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kata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t~taxic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m~Mel,icedek</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Peniwt</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eyouab</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n~a~r,ie~reuc</a:t>
                      </a:r>
                      <a:r>
                        <a:rPr kumimoji="0" lang="en-US" sz="2400" b="0" i="0" u="none" strike="noStrike" cap="none" normalizeH="0" baseline="0" dirty="0">
                          <a:ln>
                            <a:noFill/>
                          </a:ln>
                          <a:solidFill>
                            <a:schemeClr val="tx1"/>
                          </a:solidFill>
                          <a:effectLst/>
                          <a:latin typeface="Coptic1" pitchFamily="2" charset="0"/>
                          <a:cs typeface="Arial" charset="0"/>
                        </a:rPr>
                        <a:t> papa </a:t>
                      </a:r>
                      <a:r>
                        <a:rPr kumimoji="0" lang="en-US" sz="2400" b="0" i="0" u="none" strike="noStrike" cap="none" normalizeH="0" baseline="0" dirty="0" err="1">
                          <a:ln>
                            <a:noFill/>
                          </a:ln>
                          <a:solidFill>
                            <a:schemeClr val="tx1"/>
                          </a:solidFill>
                          <a:effectLst/>
                          <a:latin typeface="Coptic1" pitchFamily="2" charset="0"/>
                          <a:cs typeface="Arial" charset="0"/>
                        </a:rPr>
                        <a:t>abba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Senou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Nem</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peniwt</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n~e~pickopoc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abba</a:t>
                      </a:r>
                      <a:r>
                        <a:rPr kumimoji="0" lang="en-US" sz="2400" b="0" i="0" u="none" strike="noStrike" cap="none" normalizeH="0" baseline="0" dirty="0">
                          <a:ln>
                            <a:noFill/>
                          </a:ln>
                          <a:solidFill>
                            <a:schemeClr val="tx1"/>
                          </a:solidFill>
                          <a:effectLst/>
                          <a:latin typeface="Coptic1" pitchFamily="2" charset="0"/>
                          <a:cs typeface="Arial" charset="0"/>
                        </a:rPr>
                        <a:t> (…) </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Coptic1" pitchFamily="2"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3600" b="0" i="0" u="none" strike="noStrike" cap="none" normalizeH="0" baseline="0" dirty="0">
                        <a:ln>
                          <a:noFill/>
                        </a:ln>
                        <a:solidFill>
                          <a:schemeClr val="tx1"/>
                        </a:solidFill>
                        <a:effectLst/>
                        <a:latin typeface="Coptic1" pitchFamily="2"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8329230" name="Group 14"/>
          <p:cNvGraphicFramePr>
            <a:graphicFrameLocks noGrp="1"/>
          </p:cNvGraphicFramePr>
          <p:nvPr/>
        </p:nvGraphicFramePr>
        <p:xfrm>
          <a:off x="304800" y="304800"/>
          <a:ext cx="8610600" cy="5334000"/>
        </p:xfrm>
        <a:graphic>
          <a:graphicData uri="http://schemas.openxmlformats.org/drawingml/2006/table">
            <a:tbl>
              <a:tblPr/>
              <a:tblGrid>
                <a:gridCol w="2870200">
                  <a:extLst>
                    <a:ext uri="{9D8B030D-6E8A-4147-A177-3AD203B41FA5}">
                      <a16:colId xmlns:a16="http://schemas.microsoft.com/office/drawing/2014/main" val="20000"/>
                    </a:ext>
                  </a:extLst>
                </a:gridCol>
                <a:gridCol w="2870200">
                  <a:extLst>
                    <a:ext uri="{9D8B030D-6E8A-4147-A177-3AD203B41FA5}">
                      <a16:colId xmlns:a16="http://schemas.microsoft.com/office/drawing/2014/main" val="20001"/>
                    </a:ext>
                  </a:extLst>
                </a:gridCol>
                <a:gridCol w="2870200">
                  <a:extLst>
                    <a:ext uri="{9D8B030D-6E8A-4147-A177-3AD203B41FA5}">
                      <a16:colId xmlns:a16="http://schemas.microsoft.com/office/drawing/2014/main" val="20002"/>
                    </a:ext>
                  </a:extLst>
                </a:gridCol>
              </a:tblGrid>
              <a:tr h="5334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V~nou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t~ve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efe~tajrwou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hijen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nouy~ronoc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n~hanm</a:t>
                      </a:r>
                      <a:r>
                        <a:rPr kumimoji="0" lang="en-US" sz="2400" b="0" i="0" u="none" strike="noStrike" cap="none" normalizeH="0" baseline="0" dirty="0">
                          <a:ln>
                            <a:noFill/>
                          </a:ln>
                          <a:solidFill>
                            <a:schemeClr val="tx1"/>
                          </a:solidFill>
                          <a:effectLst/>
                          <a:latin typeface="Coptic1" pitchFamily="2" charset="0"/>
                          <a:cs typeface="Arial" charset="0"/>
                        </a:rPr>
                        <a:t>/s </a:t>
                      </a:r>
                      <a:r>
                        <a:rPr kumimoji="0" lang="en-US" sz="2400" b="0" i="0" u="none" strike="noStrike" cap="none" normalizeH="0" baseline="0" dirty="0" err="1">
                          <a:ln>
                            <a:noFill/>
                          </a:ln>
                          <a:solidFill>
                            <a:schemeClr val="tx1"/>
                          </a:solidFill>
                          <a:effectLst/>
                          <a:latin typeface="Coptic1" pitchFamily="2" charset="0"/>
                          <a:cs typeface="Arial" charset="0"/>
                        </a:rPr>
                        <a:t>n~rompi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nem</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hanc</a:t>
                      </a:r>
                      <a:r>
                        <a:rPr kumimoji="0" lang="en-US" sz="2400" b="0" i="0" u="none" strike="noStrike" cap="none" normalizeH="0" baseline="0" dirty="0">
                          <a:ln>
                            <a:noFill/>
                          </a:ln>
                          <a:solidFill>
                            <a:schemeClr val="tx1"/>
                          </a:solidFill>
                          <a:effectLst/>
                          <a:latin typeface="Coptic1" pitchFamily="2" charset="0"/>
                          <a:cs typeface="Arial" charset="0"/>
                        </a:rPr>
                        <a:t>/</a:t>
                      </a:r>
                      <a:r>
                        <a:rPr kumimoji="0" lang="en-US" sz="2400" b="0" i="0" u="none" strike="noStrike" cap="none" normalizeH="0" baseline="0" dirty="0" err="1">
                          <a:ln>
                            <a:noFill/>
                          </a:ln>
                          <a:solidFill>
                            <a:schemeClr val="tx1"/>
                          </a:solidFill>
                          <a:effectLst/>
                          <a:latin typeface="Coptic1" pitchFamily="2" charset="0"/>
                          <a:cs typeface="Arial" charset="0"/>
                        </a:rPr>
                        <a:t>ou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n~hir</a:t>
                      </a:r>
                      <a:r>
                        <a:rPr kumimoji="0" lang="en-US" sz="2400" b="0" i="0" u="none" strike="noStrike" cap="none" normalizeH="0" baseline="0" dirty="0">
                          <a:ln>
                            <a:noFill/>
                          </a:ln>
                          <a:solidFill>
                            <a:schemeClr val="tx1"/>
                          </a:solidFill>
                          <a:effectLst/>
                          <a:latin typeface="Coptic1" pitchFamily="2" charset="0"/>
                          <a:cs typeface="Arial" charset="0"/>
                        </a:rPr>
                        <a:t>/</a:t>
                      </a:r>
                      <a:r>
                        <a:rPr kumimoji="0" lang="en-US" sz="2400" b="0" i="0" u="none" strike="noStrike" cap="none" normalizeH="0" baseline="0" dirty="0" err="1">
                          <a:ln>
                            <a:noFill/>
                          </a:ln>
                          <a:solidFill>
                            <a:schemeClr val="tx1"/>
                          </a:solidFill>
                          <a:effectLst/>
                          <a:latin typeface="Coptic1" pitchFamily="2" charset="0"/>
                          <a:cs typeface="Arial" charset="0"/>
                        </a:rPr>
                        <a:t>nikon</a:t>
                      </a:r>
                      <a:r>
                        <a:rPr kumimoji="0" lang="en-US" sz="2400" b="0" i="0" u="none" strike="noStrike" cap="none" normalizeH="0" baseline="0" dirty="0">
                          <a:ln>
                            <a:noFill/>
                          </a:ln>
                          <a:solidFill>
                            <a:schemeClr val="tx1"/>
                          </a:solidFill>
                          <a:effectLst/>
                          <a:latin typeface="Coptic1" pitchFamily="2" charset="0"/>
                          <a:cs typeface="Arial" charset="0"/>
                        </a:rPr>
                        <a:t>.</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2400" b="0" i="0" u="none" strike="noStrike" cap="none" normalizeH="0" baseline="0" dirty="0">
                        <a:ln>
                          <a:noFill/>
                        </a:ln>
                        <a:solidFill>
                          <a:schemeClr val="tx1"/>
                        </a:solidFill>
                        <a:effectLst/>
                        <a:latin typeface="Coptic1" pitchFamily="2"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graphicFrame>
        <p:nvGraphicFramePr>
          <p:cNvPr id="4" name="Group 2"/>
          <p:cNvGraphicFramePr>
            <a:graphicFrameLocks noGrp="1"/>
          </p:cNvGraphicFramePr>
          <p:nvPr/>
        </p:nvGraphicFramePr>
        <p:xfrm>
          <a:off x="304800" y="2971800"/>
          <a:ext cx="8610600" cy="2209800"/>
        </p:xfrm>
        <a:graphic>
          <a:graphicData uri="http://schemas.openxmlformats.org/drawingml/2006/table">
            <a:tbl>
              <a:tblPr/>
              <a:tblGrid>
                <a:gridCol w="2870200">
                  <a:extLst>
                    <a:ext uri="{9D8B030D-6E8A-4147-A177-3AD203B41FA5}">
                      <a16:colId xmlns:a16="http://schemas.microsoft.com/office/drawing/2014/main" val="20000"/>
                    </a:ext>
                  </a:extLst>
                </a:gridCol>
                <a:gridCol w="2870200">
                  <a:extLst>
                    <a:ext uri="{9D8B030D-6E8A-4147-A177-3AD203B41FA5}">
                      <a16:colId xmlns:a16="http://schemas.microsoft.com/office/drawing/2014/main" val="20001"/>
                    </a:ext>
                  </a:extLst>
                </a:gridCol>
                <a:gridCol w="2870200">
                  <a:extLst>
                    <a:ext uri="{9D8B030D-6E8A-4147-A177-3AD203B41FA5}">
                      <a16:colId xmlns:a16="http://schemas.microsoft.com/office/drawing/2014/main" val="20002"/>
                    </a:ext>
                  </a:extLst>
                </a:gridCol>
              </a:tblGrid>
              <a:tr h="2209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N~tefyebio</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n~noujaji</a:t>
                      </a:r>
                      <a:r>
                        <a:rPr kumimoji="0" lang="en-US" sz="2400" b="0" i="0" u="none" strike="noStrike" cap="none" normalizeH="0" baseline="0" dirty="0">
                          <a:ln>
                            <a:noFill/>
                          </a:ln>
                          <a:solidFill>
                            <a:schemeClr val="tx1"/>
                          </a:solidFill>
                          <a:effectLst/>
                          <a:latin typeface="Coptic1" pitchFamily="2" charset="0"/>
                          <a:cs typeface="Arial" charset="0"/>
                        </a:rPr>
                        <a:t> t/</a:t>
                      </a:r>
                      <a:r>
                        <a:rPr kumimoji="0" lang="en-US" sz="2400" b="0" i="0" u="none" strike="noStrike" cap="none" normalizeH="0" baseline="0" dirty="0" err="1">
                          <a:ln>
                            <a:noFill/>
                          </a:ln>
                          <a:solidFill>
                            <a:schemeClr val="tx1"/>
                          </a:solidFill>
                          <a:effectLst/>
                          <a:latin typeface="Coptic1" pitchFamily="2" charset="0"/>
                          <a:cs typeface="Arial" charset="0"/>
                        </a:rPr>
                        <a:t>rou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capec</a:t>
                      </a:r>
                      <a:r>
                        <a:rPr kumimoji="0" lang="en-US" sz="2400" b="0" i="0" u="none" strike="noStrike" cap="none" normalizeH="0" baseline="0" dirty="0">
                          <a:ln>
                            <a:noFill/>
                          </a:ln>
                          <a:solidFill>
                            <a:schemeClr val="tx1"/>
                          </a:solidFill>
                          <a:effectLst/>
                          <a:latin typeface="Coptic1" pitchFamily="2" charset="0"/>
                          <a:cs typeface="Arial" charset="0"/>
                        </a:rPr>
                        <a:t>/t </a:t>
                      </a:r>
                      <a:r>
                        <a:rPr kumimoji="0" lang="en-US" sz="2400" b="0" i="0" u="none" strike="noStrike" cap="none" normalizeH="0" baseline="0" dirty="0" err="1">
                          <a:ln>
                            <a:noFill/>
                          </a:ln>
                          <a:solidFill>
                            <a:schemeClr val="tx1"/>
                          </a:solidFill>
                          <a:effectLst/>
                          <a:latin typeface="Coptic1" pitchFamily="2" charset="0"/>
                          <a:cs typeface="Arial" charset="0"/>
                        </a:rPr>
                        <a:t>n~nou</a:t>
                      </a:r>
                      <a:r>
                        <a:rPr kumimoji="0" lang="en-US" sz="2400" b="0" i="0" u="none" strike="noStrike" cap="none" normalizeH="0" baseline="0" dirty="0">
                          <a:ln>
                            <a:noFill/>
                          </a:ln>
                          <a:solidFill>
                            <a:schemeClr val="tx1"/>
                          </a:solidFill>
                          <a:effectLst/>
                          <a:latin typeface="Coptic1" pitchFamily="2" charset="0"/>
                          <a:cs typeface="Arial" charset="0"/>
                        </a:rPr>
                        <a:t>[</a:t>
                      </a:r>
                      <a:r>
                        <a:rPr kumimoji="0" lang="en-US" sz="2400" b="0" i="0" u="none" strike="noStrike" cap="none" normalizeH="0" baseline="0" dirty="0" err="1">
                          <a:ln>
                            <a:noFill/>
                          </a:ln>
                          <a:solidFill>
                            <a:schemeClr val="tx1"/>
                          </a:solidFill>
                          <a:effectLst/>
                          <a:latin typeface="Coptic1" pitchFamily="2" charset="0"/>
                          <a:cs typeface="Arial" charset="0"/>
                        </a:rPr>
                        <a:t>alauj</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n~,wlem</a:t>
                      </a:r>
                      <a:r>
                        <a:rPr kumimoji="0" lang="en-US" sz="2400" b="0" i="0" u="none" strike="noStrike" cap="none" normalizeH="0" baseline="0" dirty="0">
                          <a:ln>
                            <a:noFill/>
                          </a:ln>
                          <a:solidFill>
                            <a:schemeClr val="tx1"/>
                          </a:solidFill>
                          <a:effectLst/>
                          <a:latin typeface="Coptic1" pitchFamily="2" charset="0"/>
                          <a:cs typeface="Arial" charset="0"/>
                        </a:rPr>
                        <a:t>.</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3600" b="0" i="0" u="none" strike="noStrike" cap="none" normalizeH="0" baseline="0" dirty="0">
                        <a:ln>
                          <a:noFill/>
                        </a:ln>
                        <a:solidFill>
                          <a:schemeClr val="tx1"/>
                        </a:solidFill>
                        <a:effectLst/>
                        <a:latin typeface="Coptic1" pitchFamily="2"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8331278" name="Group 14"/>
          <p:cNvGraphicFramePr>
            <a:graphicFrameLocks noGrp="1"/>
          </p:cNvGraphicFramePr>
          <p:nvPr/>
        </p:nvGraphicFramePr>
        <p:xfrm>
          <a:off x="304800" y="381000"/>
          <a:ext cx="8610600" cy="2743200"/>
        </p:xfrm>
        <a:graphic>
          <a:graphicData uri="http://schemas.openxmlformats.org/drawingml/2006/table">
            <a:tbl>
              <a:tblPr/>
              <a:tblGrid>
                <a:gridCol w="2870200">
                  <a:extLst>
                    <a:ext uri="{9D8B030D-6E8A-4147-A177-3AD203B41FA5}">
                      <a16:colId xmlns:a16="http://schemas.microsoft.com/office/drawing/2014/main" val="20000"/>
                    </a:ext>
                  </a:extLst>
                </a:gridCol>
                <a:gridCol w="2870200">
                  <a:extLst>
                    <a:ext uri="{9D8B030D-6E8A-4147-A177-3AD203B41FA5}">
                      <a16:colId xmlns:a16="http://schemas.microsoft.com/office/drawing/2014/main" val="20001"/>
                    </a:ext>
                  </a:extLst>
                </a:gridCol>
                <a:gridCol w="2870200">
                  <a:extLst>
                    <a:ext uri="{9D8B030D-6E8A-4147-A177-3AD203B41FA5}">
                      <a16:colId xmlns:a16="http://schemas.microsoft.com/office/drawing/2014/main" val="20002"/>
                    </a:ext>
                  </a:extLst>
                </a:gridCol>
              </a:tblGrid>
              <a:tr h="274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Twbh</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e~P,#c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e~h~r</a:t>
                      </a:r>
                      <a:r>
                        <a:rPr kumimoji="0" lang="en-US" sz="2400" b="0" i="0" u="none" strike="noStrike" cap="none" normalizeH="0" baseline="0" dirty="0">
                          <a:ln>
                            <a:noFill/>
                          </a:ln>
                          <a:solidFill>
                            <a:schemeClr val="tx1"/>
                          </a:solidFill>
                          <a:effectLst/>
                          <a:latin typeface="Coptic1" pitchFamily="2" charset="0"/>
                          <a:cs typeface="Arial" charset="0"/>
                        </a:rPr>
                        <a:t>/</a:t>
                      </a:r>
                      <a:r>
                        <a:rPr kumimoji="0" lang="en-US" sz="2400" b="0" i="0" u="none" strike="noStrike" cap="none" normalizeH="0" baseline="0" dirty="0" err="1">
                          <a:ln>
                            <a:noFill/>
                          </a:ln>
                          <a:solidFill>
                            <a:schemeClr val="tx1"/>
                          </a:solidFill>
                          <a:effectLst/>
                          <a:latin typeface="Coptic1" pitchFamily="2" charset="0"/>
                          <a:cs typeface="Arial" charset="0"/>
                        </a:rPr>
                        <a:t>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ejwn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n~tef,a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nennobi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nan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e~bol</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qen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ouhir</a:t>
                      </a:r>
                      <a:r>
                        <a:rPr kumimoji="0" lang="en-US" sz="2400" b="0" i="0" u="none" strike="noStrike" cap="none" normalizeH="0" baseline="0" dirty="0">
                          <a:ln>
                            <a:noFill/>
                          </a:ln>
                          <a:solidFill>
                            <a:schemeClr val="tx1"/>
                          </a:solidFill>
                          <a:effectLst/>
                          <a:latin typeface="Coptic1" pitchFamily="2" charset="0"/>
                          <a:cs typeface="Arial" charset="0"/>
                        </a:rPr>
                        <a:t>/n/ </a:t>
                      </a:r>
                      <a:r>
                        <a:rPr kumimoji="0" lang="en-US" sz="2400" b="0" i="0" u="none" strike="noStrike" cap="none" normalizeH="0" baseline="0" dirty="0" err="1">
                          <a:ln>
                            <a:noFill/>
                          </a:ln>
                          <a:solidFill>
                            <a:schemeClr val="tx1"/>
                          </a:solidFill>
                          <a:effectLst/>
                          <a:latin typeface="Coptic1" pitchFamily="2" charset="0"/>
                          <a:cs typeface="Arial" charset="0"/>
                        </a:rPr>
                        <a:t>kata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pefnis</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n~nai</a:t>
                      </a:r>
                      <a:r>
                        <a:rPr kumimoji="0" lang="en-US" sz="2400" b="0" i="0" u="none" strike="noStrike" cap="none" normalizeH="0" baseline="0" dirty="0">
                          <a:ln>
                            <a:noFill/>
                          </a:ln>
                          <a:solidFill>
                            <a:schemeClr val="tx1"/>
                          </a:solidFill>
                          <a:effectLst/>
                          <a:latin typeface="Coptic1" pitchFamily="2" charset="0"/>
                          <a:cs typeface="Arial" charset="0"/>
                        </a:rPr>
                        <a:t>.</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3600" b="0" i="0" u="none" strike="noStrike" cap="none" normalizeH="0" baseline="0" dirty="0">
                        <a:ln>
                          <a:noFill/>
                        </a:ln>
                        <a:solidFill>
                          <a:schemeClr val="tx1"/>
                        </a:solidFill>
                        <a:effectLst/>
                        <a:latin typeface="Coptic1" pitchFamily="2"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graphicFrame>
        <p:nvGraphicFramePr>
          <p:cNvPr id="4" name="Group 2"/>
          <p:cNvGraphicFramePr>
            <a:graphicFrameLocks noGrp="1"/>
          </p:cNvGraphicFramePr>
          <p:nvPr/>
        </p:nvGraphicFramePr>
        <p:xfrm>
          <a:off x="304800" y="3048000"/>
          <a:ext cx="8610600" cy="1371600"/>
        </p:xfrm>
        <a:graphic>
          <a:graphicData uri="http://schemas.openxmlformats.org/drawingml/2006/table">
            <a:tbl>
              <a:tblPr/>
              <a:tblGrid>
                <a:gridCol w="2870200">
                  <a:extLst>
                    <a:ext uri="{9D8B030D-6E8A-4147-A177-3AD203B41FA5}">
                      <a16:colId xmlns:a16="http://schemas.microsoft.com/office/drawing/2014/main" val="20000"/>
                    </a:ext>
                  </a:extLst>
                </a:gridCol>
                <a:gridCol w="2870200">
                  <a:extLst>
                    <a:ext uri="{9D8B030D-6E8A-4147-A177-3AD203B41FA5}">
                      <a16:colId xmlns:a16="http://schemas.microsoft.com/office/drawing/2014/main" val="20001"/>
                    </a:ext>
                  </a:extLst>
                </a:gridCol>
                <a:gridCol w="2870200">
                  <a:extLst>
                    <a:ext uri="{9D8B030D-6E8A-4147-A177-3AD203B41FA5}">
                      <a16:colId xmlns:a16="http://schemas.microsoft.com/office/drawing/2014/main" val="20002"/>
                    </a:ext>
                  </a:extLst>
                </a:gridCol>
              </a:tblGrid>
              <a:tr h="1371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Eulog</a:t>
                      </a:r>
                      <a:r>
                        <a:rPr kumimoji="0" lang="en-US" sz="2400" b="0" i="0" u="none" strike="noStrike" cap="none" normalizeH="0" baseline="0" dirty="0">
                          <a:ln>
                            <a:noFill/>
                          </a:ln>
                          <a:solidFill>
                            <a:schemeClr val="tx1"/>
                          </a:solidFill>
                          <a:effectLst/>
                          <a:latin typeface="Coptic1" pitchFamily="2" charset="0"/>
                          <a:cs typeface="Arial" charset="0"/>
                        </a:rPr>
                        <a:t>/</a:t>
                      </a:r>
                      <a:r>
                        <a:rPr kumimoji="0" lang="en-US" sz="2400" b="0" i="0" u="none" strike="noStrike" cap="none" normalizeH="0" baseline="0" dirty="0" err="1">
                          <a:ln>
                            <a:noFill/>
                          </a:ln>
                          <a:solidFill>
                            <a:schemeClr val="tx1"/>
                          </a:solidFill>
                          <a:effectLst/>
                          <a:latin typeface="Coptic1" pitchFamily="2" charset="0"/>
                          <a:cs typeface="Arial" charset="0"/>
                        </a:rPr>
                        <a:t>toc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Kurioc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o~Yeoc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ic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touc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e~w~nac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a~m</a:t>
                      </a:r>
                      <a:r>
                        <a:rPr kumimoji="0" lang="en-US" sz="2400" b="0" i="0" u="none" strike="noStrike" cap="none" normalizeH="0" baseline="0" dirty="0">
                          <a:ln>
                            <a:noFill/>
                          </a:ln>
                          <a:solidFill>
                            <a:schemeClr val="tx1"/>
                          </a:solidFill>
                          <a:effectLst/>
                          <a:latin typeface="Coptic1" pitchFamily="2" charset="0"/>
                          <a:cs typeface="Arial" charset="0"/>
                        </a:rPr>
                        <a:t>/n.</a:t>
                      </a:r>
                      <a:r>
                        <a:rPr kumimoji="0" lang="en-US" sz="2400" b="0" i="0" u="none" strike="noStrike" cap="none" normalizeH="0" baseline="0" dirty="0">
                          <a:ln>
                            <a:noFill/>
                          </a:ln>
                          <a:solidFill>
                            <a:schemeClr val="tx1"/>
                          </a:solidFill>
                          <a:effectLst/>
                          <a:latin typeface="Arial" charset="0"/>
                          <a:cs typeface="Arial" charset="0"/>
                        </a:rPr>
                        <a:t> </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1"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40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8333314" name="Group 2"/>
          <p:cNvGraphicFramePr>
            <a:graphicFrameLocks noGrp="1"/>
          </p:cNvGraphicFramePr>
          <p:nvPr/>
        </p:nvGraphicFramePr>
        <p:xfrm>
          <a:off x="304800" y="304800"/>
          <a:ext cx="8610600" cy="4187952"/>
        </p:xfrm>
        <a:graphic>
          <a:graphicData uri="http://schemas.openxmlformats.org/drawingml/2006/table">
            <a:tbl>
              <a:tblPr/>
              <a:tblGrid>
                <a:gridCol w="2870200">
                  <a:extLst>
                    <a:ext uri="{9D8B030D-6E8A-4147-A177-3AD203B41FA5}">
                      <a16:colId xmlns:a16="http://schemas.microsoft.com/office/drawing/2014/main" val="20000"/>
                    </a:ext>
                  </a:extLst>
                </a:gridCol>
                <a:gridCol w="2870200">
                  <a:extLst>
                    <a:ext uri="{9D8B030D-6E8A-4147-A177-3AD203B41FA5}">
                      <a16:colId xmlns:a16="http://schemas.microsoft.com/office/drawing/2014/main" val="20001"/>
                    </a:ext>
                  </a:extLst>
                </a:gridCol>
                <a:gridCol w="2870200">
                  <a:extLst>
                    <a:ext uri="{9D8B030D-6E8A-4147-A177-3AD203B41FA5}">
                      <a16:colId xmlns:a16="http://schemas.microsoft.com/office/drawing/2014/main" val="20002"/>
                    </a:ext>
                  </a:extLst>
                </a:gridCol>
              </a:tblGrid>
              <a:tr h="2362200">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cap="none" normalizeH="0" baseline="0" dirty="0" err="1">
                          <a:ln>
                            <a:noFill/>
                          </a:ln>
                          <a:solidFill>
                            <a:schemeClr val="tx1"/>
                          </a:solidFill>
                          <a:effectLst/>
                          <a:latin typeface="Coptic1" pitchFamily="2" charset="0"/>
                          <a:cs typeface="Arial" charset="0"/>
                        </a:rPr>
                        <a:t>Nieynoc</a:t>
                      </a:r>
                      <a:r>
                        <a:rPr kumimoji="0" lang="en-US" sz="2400" b="0" i="0" u="none" strike="noStrike" cap="none" normalizeH="0" baseline="0" dirty="0">
                          <a:ln>
                            <a:noFill/>
                          </a:ln>
                          <a:solidFill>
                            <a:schemeClr val="tx1"/>
                          </a:solidFill>
                          <a:effectLst/>
                          <a:latin typeface="Coptic1" pitchFamily="2" charset="0"/>
                          <a:cs typeface="Arial" charset="0"/>
                        </a:rPr>
                        <a:t> t/</a:t>
                      </a:r>
                      <a:r>
                        <a:rPr kumimoji="0" lang="en-US" sz="2400" b="0" i="0" u="none" strike="noStrike" cap="none" normalizeH="0" baseline="0" dirty="0" err="1">
                          <a:ln>
                            <a:noFill/>
                          </a:ln>
                          <a:solidFill>
                            <a:schemeClr val="tx1"/>
                          </a:solidFill>
                          <a:effectLst/>
                          <a:latin typeface="Coptic1" pitchFamily="2" charset="0"/>
                          <a:cs typeface="Arial" charset="0"/>
                        </a:rPr>
                        <a:t>rou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c~mou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eP</a:t>
                      </a:r>
                      <a:r>
                        <a:rPr kumimoji="0" lang="en-US" sz="2400" b="0" i="0" u="none" strike="noStrike" cap="none" normalizeH="0" baseline="0" dirty="0">
                          <a:ln>
                            <a:noFill/>
                          </a:ln>
                          <a:solidFill>
                            <a:schemeClr val="tx1"/>
                          </a:solidFill>
                          <a:effectLst/>
                          <a:latin typeface="Coptic1" pitchFamily="2" charset="0"/>
                          <a:cs typeface="Arial" charset="0"/>
                        </a:rPr>
                        <a:t>~[</a:t>
                      </a:r>
                      <a:r>
                        <a:rPr kumimoji="0" lang="en-US" sz="2400" b="0" i="0" u="none" strike="noStrike" cap="none" normalizeH="0" baseline="0" dirty="0" err="1">
                          <a:ln>
                            <a:noFill/>
                          </a:ln>
                          <a:solidFill>
                            <a:schemeClr val="tx1"/>
                          </a:solidFill>
                          <a:effectLst/>
                          <a:latin typeface="Coptic1" pitchFamily="2" charset="0"/>
                          <a:cs typeface="Arial" charset="0"/>
                        </a:rPr>
                        <a:t>oic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marouc~mou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e~rof</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n~je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nilaoc</a:t>
                      </a:r>
                      <a:r>
                        <a:rPr kumimoji="0" lang="en-US" sz="2400" b="0" i="0" u="none" strike="noStrike" cap="none" normalizeH="0" baseline="0" dirty="0">
                          <a:ln>
                            <a:noFill/>
                          </a:ln>
                          <a:solidFill>
                            <a:schemeClr val="tx1"/>
                          </a:solidFill>
                          <a:effectLst/>
                          <a:latin typeface="Coptic1" pitchFamily="2" charset="0"/>
                          <a:cs typeface="Arial" charset="0"/>
                        </a:rPr>
                        <a:t> t/</a:t>
                      </a:r>
                      <a:r>
                        <a:rPr kumimoji="0" lang="en-US" sz="2400" b="0" i="0" u="none" strike="noStrike" cap="none" normalizeH="0" baseline="0" dirty="0" err="1">
                          <a:ln>
                            <a:noFill/>
                          </a:ln>
                          <a:solidFill>
                            <a:schemeClr val="tx1"/>
                          </a:solidFill>
                          <a:effectLst/>
                          <a:latin typeface="Coptic1" pitchFamily="2" charset="0"/>
                          <a:cs typeface="Arial" charset="0"/>
                        </a:rPr>
                        <a:t>rou</a:t>
                      </a:r>
                      <a:r>
                        <a:rPr kumimoji="0" lang="en-US" sz="2400" b="0" i="0" u="none" strike="noStrike" cap="none" normalizeH="0" baseline="0" dirty="0">
                          <a:ln>
                            <a:noFill/>
                          </a:ln>
                          <a:solidFill>
                            <a:schemeClr val="tx1"/>
                          </a:solidFill>
                          <a:effectLst/>
                          <a:latin typeface="Coptic1" pitchFamily="2" charset="0"/>
                          <a:cs typeface="Arial" charset="0"/>
                        </a:rPr>
                        <a:t> je a </a:t>
                      </a:r>
                      <a:r>
                        <a:rPr kumimoji="0" lang="en-US" sz="2400" b="0" i="0" u="none" strike="noStrike" cap="none" normalizeH="0" baseline="0" dirty="0" err="1">
                          <a:ln>
                            <a:noFill/>
                          </a:ln>
                          <a:solidFill>
                            <a:schemeClr val="tx1"/>
                          </a:solidFill>
                          <a:effectLst/>
                          <a:latin typeface="Coptic1" pitchFamily="2" charset="0"/>
                          <a:cs typeface="Arial" charset="0"/>
                        </a:rPr>
                        <a:t>pefnai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tajro</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e~h~r</a:t>
                      </a:r>
                      <a:r>
                        <a:rPr kumimoji="0" lang="en-US" sz="2400" b="0" i="0" u="none" strike="noStrike" cap="none" normalizeH="0" baseline="0" dirty="0">
                          <a:ln>
                            <a:noFill/>
                          </a:ln>
                          <a:solidFill>
                            <a:schemeClr val="tx1"/>
                          </a:solidFill>
                          <a:effectLst/>
                          <a:latin typeface="Coptic1" pitchFamily="2" charset="0"/>
                          <a:cs typeface="Arial" charset="0"/>
                        </a:rPr>
                        <a:t>/</a:t>
                      </a:r>
                      <a:r>
                        <a:rPr kumimoji="0" lang="en-US" sz="2400" b="0" i="0" u="none" strike="noStrike" cap="none" normalizeH="0" baseline="0" dirty="0" err="1">
                          <a:ln>
                            <a:noFill/>
                          </a:ln>
                          <a:solidFill>
                            <a:schemeClr val="tx1"/>
                          </a:solidFill>
                          <a:effectLst/>
                          <a:latin typeface="Coptic1" pitchFamily="2" charset="0"/>
                          <a:cs typeface="Arial" charset="0"/>
                        </a:rPr>
                        <a:t>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e~jwn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ouoh</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meym</a:t>
                      </a:r>
                      <a:r>
                        <a:rPr kumimoji="0" lang="en-US" sz="2400" b="0" i="0" u="none" strike="noStrike" cap="none" normalizeH="0" baseline="0" dirty="0">
                          <a:ln>
                            <a:noFill/>
                          </a:ln>
                          <a:solidFill>
                            <a:schemeClr val="tx1"/>
                          </a:solidFill>
                          <a:effectLst/>
                          <a:latin typeface="Coptic1" pitchFamily="2" charset="0"/>
                          <a:cs typeface="Arial" charset="0"/>
                        </a:rPr>
                        <a:t>/</a:t>
                      </a:r>
                      <a:r>
                        <a:rPr kumimoji="0" lang="en-US" sz="2400" b="0" i="0" u="none" strike="noStrike" cap="none" normalizeH="0" baseline="0" dirty="0" err="1">
                          <a:ln>
                            <a:noFill/>
                          </a:ln>
                          <a:solidFill>
                            <a:schemeClr val="tx1"/>
                          </a:solidFill>
                          <a:effectLst/>
                          <a:latin typeface="Coptic1" pitchFamily="2" charset="0"/>
                          <a:cs typeface="Arial" charset="0"/>
                        </a:rPr>
                        <a:t>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a:t>
                      </a:r>
                      <a:r>
                        <a:rPr kumimoji="0" lang="en-US" sz="2400" b="0" i="0" u="none" strike="noStrike" cap="none" normalizeH="0" baseline="0" dirty="0">
                          <a:ln>
                            <a:noFill/>
                          </a:ln>
                          <a:solidFill>
                            <a:schemeClr val="tx1"/>
                          </a:solidFill>
                          <a:effectLst/>
                          <a:latin typeface="Coptic1" pitchFamily="2" charset="0"/>
                          <a:cs typeface="Arial" charset="0"/>
                        </a:rPr>
                        <a:t> P~[</a:t>
                      </a:r>
                      <a:r>
                        <a:rPr kumimoji="0" lang="en-US" sz="2400" b="0" i="0" u="none" strike="noStrike" cap="none" normalizeH="0" baseline="0" dirty="0" err="1">
                          <a:ln>
                            <a:noFill/>
                          </a:ln>
                          <a:solidFill>
                            <a:schemeClr val="tx1"/>
                          </a:solidFill>
                          <a:effectLst/>
                          <a:latin typeface="Coptic1" pitchFamily="2" charset="0"/>
                          <a:cs typeface="Arial" charset="0"/>
                        </a:rPr>
                        <a:t>oic</a:t>
                      </a:r>
                      <a:r>
                        <a:rPr kumimoji="0" lang="en-US" sz="2400" b="0" i="0" u="none" strike="noStrike" cap="none" normalizeH="0" baseline="0" dirty="0">
                          <a:ln>
                            <a:noFill/>
                          </a:ln>
                          <a:solidFill>
                            <a:schemeClr val="tx1"/>
                          </a:solidFill>
                          <a:effectLst/>
                          <a:latin typeface="Coptic1" pitchFamily="2" charset="0"/>
                          <a:cs typeface="Arial" charset="0"/>
                        </a:rPr>
                        <a:t> sop </a:t>
                      </a:r>
                      <a:r>
                        <a:rPr kumimoji="0" lang="en-US" sz="2400" b="0" i="0" u="none" strike="noStrike" cap="none" normalizeH="0" baseline="0" dirty="0" err="1">
                          <a:ln>
                            <a:noFill/>
                          </a:ln>
                          <a:solidFill>
                            <a:schemeClr val="tx1"/>
                          </a:solidFill>
                          <a:effectLst/>
                          <a:latin typeface="Coptic1" pitchFamily="2" charset="0"/>
                          <a:cs typeface="Arial" charset="0"/>
                        </a:rPr>
                        <a:t>sa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e~neh</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a~m</a:t>
                      </a:r>
                      <a:r>
                        <a:rPr kumimoji="0" lang="en-US" sz="2400" b="0" i="0" u="none" strike="noStrike" cap="none" normalizeH="0" baseline="0" dirty="0">
                          <a:ln>
                            <a:noFill/>
                          </a:ln>
                          <a:solidFill>
                            <a:schemeClr val="tx1"/>
                          </a:solidFill>
                          <a:effectLst/>
                          <a:latin typeface="Coptic1" pitchFamily="2" charset="0"/>
                          <a:cs typeface="Arial" charset="0"/>
                        </a:rPr>
                        <a:t>/n: Al#.</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Coptic1" pitchFamily="2" charset="0"/>
                        <a:cs typeface="Arial" charset="0"/>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3600" b="0" i="0" u="none" strike="noStrike" cap="none" normalizeH="0" baseline="0" dirty="0">
                        <a:ln>
                          <a:noFill/>
                        </a:ln>
                        <a:solidFill>
                          <a:schemeClr val="tx1"/>
                        </a:solidFill>
                        <a:effectLst/>
                        <a:latin typeface="Coptic1" pitchFamily="2"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98493" name="Group 29"/>
          <p:cNvGraphicFramePr>
            <a:graphicFrameLocks noGrp="1"/>
          </p:cNvGraphicFramePr>
          <p:nvPr>
            <p:extLst>
              <p:ext uri="{D42A27DB-BD31-4B8C-83A1-F6EECF244321}">
                <p14:modId xmlns:p14="http://schemas.microsoft.com/office/powerpoint/2010/main" val="2895014341"/>
              </p:ext>
            </p:extLst>
          </p:nvPr>
        </p:nvGraphicFramePr>
        <p:xfrm>
          <a:off x="228600" y="914400"/>
          <a:ext cx="8762999" cy="4114800"/>
        </p:xfrm>
        <a:graphic>
          <a:graphicData uri="http://schemas.openxmlformats.org/drawingml/2006/table">
            <a:tbl>
              <a:tblPr/>
              <a:tblGrid>
                <a:gridCol w="2819400">
                  <a:extLst>
                    <a:ext uri="{9D8B030D-6E8A-4147-A177-3AD203B41FA5}">
                      <a16:colId xmlns:a16="http://schemas.microsoft.com/office/drawing/2014/main" val="20000"/>
                    </a:ext>
                  </a:extLst>
                </a:gridCol>
                <a:gridCol w="3119966">
                  <a:extLst>
                    <a:ext uri="{9D8B030D-6E8A-4147-A177-3AD203B41FA5}">
                      <a16:colId xmlns:a16="http://schemas.microsoft.com/office/drawing/2014/main" val="20001"/>
                    </a:ext>
                  </a:extLst>
                </a:gridCol>
                <a:gridCol w="2823633">
                  <a:extLst>
                    <a:ext uri="{9D8B030D-6E8A-4147-A177-3AD203B41FA5}">
                      <a16:colId xmlns:a16="http://schemas.microsoft.com/office/drawing/2014/main" val="20002"/>
                    </a:ext>
                  </a:extLst>
                </a:gridCol>
              </a:tblGrid>
              <a:tr h="411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3600" b="0" i="0" u="sng" strike="noStrike" kern="1200" cap="none" normalizeH="0" baseline="0" dirty="0" err="1">
                          <a:ln>
                            <a:noFill/>
                          </a:ln>
                          <a:solidFill>
                            <a:srgbClr val="FF9900"/>
                          </a:solidFill>
                          <a:effectLst/>
                          <a:latin typeface="Coptic1" pitchFamily="2" charset="0"/>
                          <a:ea typeface="+mn-ea"/>
                          <a:cs typeface="Arial" charset="0"/>
                        </a:rPr>
                        <a:t>Pilaoc</a:t>
                      </a:r>
                      <a:r>
                        <a:rPr kumimoji="0" lang="fr-FR" sz="3600" b="0" i="0" u="sng" strike="noStrike" kern="1200" cap="none" normalizeH="0" baseline="0" dirty="0">
                          <a:ln>
                            <a:noFill/>
                          </a:ln>
                          <a:solidFill>
                            <a:srgbClr val="FF9900"/>
                          </a:solidFill>
                          <a:effectLst/>
                          <a:latin typeface="Coptic1" pitchFamily="2" charset="0"/>
                          <a:ea typeface="+mn-ea"/>
                          <a:cs typeface="Arial" charset="0"/>
                        </a:rPr>
                        <a:t>:</a:t>
                      </a:r>
                      <a:endParaRPr kumimoji="0" lang="en-US" sz="3600" b="0" i="0" u="sng" strike="noStrike" kern="1200" cap="none" normalizeH="0" baseline="0" dirty="0">
                        <a:ln>
                          <a:noFill/>
                        </a:ln>
                        <a:solidFill>
                          <a:srgbClr val="FF9900"/>
                        </a:solidFill>
                        <a:effectLst/>
                        <a:latin typeface="Coptic1" pitchFamily="2" charset="0"/>
                        <a:ea typeface="+mn-ea"/>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ptic1" pitchFamily="2" charset="0"/>
                          <a:cs typeface="Arial" charset="0"/>
                        </a:rPr>
                        <a:t>Doxa</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patri</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ke</a:t>
                      </a:r>
                      <a:r>
                        <a:rPr kumimoji="0" lang="en-US" sz="2800" b="0" i="0" u="none" strike="noStrike" cap="none" normalizeH="0" baseline="0" dirty="0">
                          <a:ln>
                            <a:noFill/>
                          </a:ln>
                          <a:solidFill>
                            <a:schemeClr val="tx1"/>
                          </a:solidFill>
                          <a:effectLst/>
                          <a:latin typeface="Coptic1" pitchFamily="2" charset="0"/>
                          <a:cs typeface="Arial" charset="0"/>
                        </a:rPr>
                        <a:t> U~~</a:t>
                      </a:r>
                      <a:r>
                        <a:rPr kumimoji="0" lang="en-US" sz="2800" b="0" i="0" u="none" strike="noStrike" cap="none" normalizeH="0" baseline="0" dirty="0" err="1">
                          <a:ln>
                            <a:noFill/>
                          </a:ln>
                          <a:solidFill>
                            <a:schemeClr val="tx1"/>
                          </a:solidFill>
                          <a:effectLst/>
                          <a:latin typeface="Coptic1" pitchFamily="2" charset="0"/>
                          <a:cs typeface="Arial" charset="0"/>
                        </a:rPr>
                        <a:t>iw</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ke</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agiw</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P~neumati</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ke</a:t>
                      </a:r>
                      <a:r>
                        <a:rPr kumimoji="0" lang="en-US" sz="2800" b="0" i="0" u="none" strike="noStrike" cap="none" normalizeH="0" baseline="0" dirty="0">
                          <a:ln>
                            <a:noFill/>
                          </a:ln>
                          <a:solidFill>
                            <a:schemeClr val="tx1"/>
                          </a:solidFill>
                          <a:effectLst/>
                          <a:latin typeface="Coptic1" pitchFamily="2" charset="0"/>
                          <a:cs typeface="Arial" charset="0"/>
                        </a:rPr>
                        <a:t> nun </a:t>
                      </a:r>
                      <a:r>
                        <a:rPr kumimoji="0" lang="en-US" sz="2800" b="0" i="0" u="none" strike="noStrike" cap="none" normalizeH="0" baseline="0" dirty="0" err="1">
                          <a:ln>
                            <a:noFill/>
                          </a:ln>
                          <a:solidFill>
                            <a:schemeClr val="tx1"/>
                          </a:solidFill>
                          <a:effectLst/>
                          <a:latin typeface="Coptic1" pitchFamily="2" charset="0"/>
                          <a:cs typeface="Arial" charset="0"/>
                        </a:rPr>
                        <a:t>ke</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a~i</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ke</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ic</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touc</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e~w~nac</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twn</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e~w~nwn</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a~m</a:t>
                      </a:r>
                      <a:r>
                        <a:rPr kumimoji="0" lang="en-US" sz="2800" b="0" i="0" u="none" strike="noStrike" cap="none" normalizeH="0" baseline="0" dirty="0">
                          <a:ln>
                            <a:noFill/>
                          </a:ln>
                          <a:solidFill>
                            <a:schemeClr val="tx1"/>
                          </a:solidFill>
                          <a:effectLst/>
                          <a:latin typeface="Coptic1" pitchFamily="2" charset="0"/>
                          <a:cs typeface="Arial" charset="0"/>
                        </a:rPr>
                        <a:t>/n: al#.</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3600" b="0" i="0" u="sng" strike="noStrike" cap="none" normalizeH="0" baseline="0" dirty="0">
                          <a:ln>
                            <a:noFill/>
                          </a:ln>
                          <a:solidFill>
                            <a:srgbClr val="FF9933"/>
                          </a:solidFill>
                          <a:effectLst/>
                          <a:latin typeface="Arial" charset="0"/>
                          <a:cs typeface="Times New Roman" pitchFamily="18" charset="0"/>
                        </a:rPr>
                        <a:t>L’assemblée</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Gloire au Père, au Fils et au Saint Esprit, maintenant, toujours et dans les siècles des siècles. Amen.  Alléluia.</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EG" sz="3600" b="0" i="0" u="sng" strike="noStrike" cap="none" normalizeH="0" baseline="0" dirty="0">
                          <a:ln>
                            <a:noFill/>
                          </a:ln>
                          <a:solidFill>
                            <a:srgbClr val="FF9900"/>
                          </a:solidFill>
                          <a:effectLst/>
                          <a:latin typeface="Arial" charset="0"/>
                          <a:cs typeface="Arial" charset="0"/>
                        </a:rPr>
                        <a:t>الشعب:</a:t>
                      </a:r>
                      <a:endParaRPr kumimoji="0" lang="ar-SA" sz="3600" b="0" i="0" u="sng" strike="noStrike" cap="none" normalizeH="0" baseline="0" dirty="0">
                        <a:ln>
                          <a:noFill/>
                        </a:ln>
                        <a:solidFill>
                          <a:srgbClr val="FF9900"/>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3200" b="0" i="0" u="none" strike="noStrike" cap="none" normalizeH="0" baseline="0" dirty="0">
                          <a:ln>
                            <a:noFill/>
                          </a:ln>
                          <a:solidFill>
                            <a:schemeClr val="tx1"/>
                          </a:solidFill>
                          <a:effectLst/>
                          <a:latin typeface="Arial" charset="0"/>
                          <a:cs typeface="Arial" charset="0"/>
                        </a:rPr>
                        <a:t>المجدُ للآب والابن والروح القدس </a:t>
                      </a:r>
                      <a:r>
                        <a:rPr kumimoji="0" lang="ar-EG" sz="3200" b="0" i="0" u="none" strike="noStrike" cap="none" normalizeH="0" baseline="0" dirty="0">
                          <a:ln>
                            <a:noFill/>
                          </a:ln>
                          <a:solidFill>
                            <a:schemeClr val="tx1"/>
                          </a:solidFill>
                          <a:effectLst/>
                          <a:latin typeface="Arial" charset="0"/>
                          <a:cs typeface="Arial" charset="0"/>
                        </a:rPr>
                        <a:t>.</a:t>
                      </a:r>
                      <a:br>
                        <a:rPr kumimoji="0" lang="ar-SA" sz="3200" b="0" i="0" u="none" strike="noStrike" cap="none" normalizeH="0" baseline="0" dirty="0">
                          <a:ln>
                            <a:noFill/>
                          </a:ln>
                          <a:solidFill>
                            <a:schemeClr val="tx1"/>
                          </a:solidFill>
                          <a:effectLst/>
                          <a:latin typeface="Arial" charset="0"/>
                          <a:cs typeface="Arial" charset="0"/>
                        </a:rPr>
                      </a:br>
                      <a:r>
                        <a:rPr kumimoji="0" lang="ar-SA" sz="3200" b="0" i="0" u="none" strike="noStrike" cap="none" normalizeH="0" baseline="0" dirty="0">
                          <a:ln>
                            <a:noFill/>
                          </a:ln>
                          <a:solidFill>
                            <a:schemeClr val="tx1"/>
                          </a:solidFill>
                          <a:effectLst/>
                          <a:latin typeface="Arial" charset="0"/>
                          <a:cs typeface="Arial" charset="0"/>
                        </a:rPr>
                        <a:t>الآن وكل أوان وإلى دهر الدهور آمين هلليلويا.</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68968" name="Rectangle 14"/>
          <p:cNvSpPr>
            <a:spLocks noChangeArrowheads="1"/>
          </p:cNvSpPr>
          <p:nvPr/>
        </p:nvSpPr>
        <p:spPr bwMode="auto">
          <a:xfrm>
            <a:off x="381000" y="457200"/>
            <a:ext cx="1860550" cy="641350"/>
          </a:xfrm>
          <a:prstGeom prst="rect">
            <a:avLst/>
          </a:prstGeom>
          <a:noFill/>
          <a:ln w="9525">
            <a:noFill/>
            <a:miter lim="800000"/>
            <a:headEnd/>
            <a:tailEnd/>
          </a:ln>
        </p:spPr>
        <p:txBody>
          <a:bodyPr>
            <a:spAutoFit/>
          </a:bodyPr>
          <a:lstStyle/>
          <a:p>
            <a:endParaRPr lang="en-CA"/>
          </a:p>
        </p:txBody>
      </p:sp>
      <p:sp>
        <p:nvSpPr>
          <p:cNvPr id="4" name="Action Button: Custom 3">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520898" name="Group 2"/>
          <p:cNvGraphicFramePr>
            <a:graphicFrameLocks noGrp="1"/>
          </p:cNvGraphicFramePr>
          <p:nvPr>
            <p:extLst>
              <p:ext uri="{D42A27DB-BD31-4B8C-83A1-F6EECF244321}">
                <p14:modId xmlns:p14="http://schemas.microsoft.com/office/powerpoint/2010/main" val="3323292884"/>
              </p:ext>
            </p:extLst>
          </p:nvPr>
        </p:nvGraphicFramePr>
        <p:xfrm>
          <a:off x="152400" y="228600"/>
          <a:ext cx="8763000" cy="6249798"/>
        </p:xfrm>
        <a:graphic>
          <a:graphicData uri="http://schemas.openxmlformats.org/drawingml/2006/table">
            <a:tbl>
              <a:tblPr/>
              <a:tblGrid>
                <a:gridCol w="2571750">
                  <a:extLst>
                    <a:ext uri="{9D8B030D-6E8A-4147-A177-3AD203B41FA5}">
                      <a16:colId xmlns:a16="http://schemas.microsoft.com/office/drawing/2014/main" val="20000"/>
                    </a:ext>
                  </a:extLst>
                </a:gridCol>
                <a:gridCol w="352425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10668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3600" b="0" i="0" u="sng" strike="noStrike" kern="1200" cap="none" normalizeH="0" baseline="0" dirty="0" err="1">
                          <a:ln>
                            <a:noFill/>
                          </a:ln>
                          <a:solidFill>
                            <a:srgbClr val="FF9900"/>
                          </a:solidFill>
                          <a:effectLst/>
                          <a:latin typeface="Coptic1" pitchFamily="2" charset="0"/>
                          <a:ea typeface="+mn-ea"/>
                          <a:cs typeface="Arial" charset="0"/>
                        </a:rPr>
                        <a:t>Piou</a:t>
                      </a:r>
                      <a:r>
                        <a:rPr kumimoji="0" lang="en-US" sz="3600" b="0" i="0" u="sng" strike="noStrike" kern="1200" cap="none" normalizeH="0" baseline="0" dirty="0">
                          <a:ln>
                            <a:noFill/>
                          </a:ln>
                          <a:solidFill>
                            <a:srgbClr val="FF9900"/>
                          </a:solidFill>
                          <a:effectLst/>
                          <a:latin typeface="Coptic1" pitchFamily="2" charset="0"/>
                          <a:ea typeface="+mn-ea"/>
                          <a:cs typeface="Arial" charset="0"/>
                        </a:rPr>
                        <a:t>/</a:t>
                      </a:r>
                      <a:r>
                        <a:rPr kumimoji="0" lang="fr-FR" sz="3600" b="0" i="0" u="sng" strike="noStrike" kern="1200" cap="none" normalizeH="0" baseline="0" dirty="0">
                          <a:ln>
                            <a:noFill/>
                          </a:ln>
                          <a:solidFill>
                            <a:srgbClr val="FF9900"/>
                          </a:solidFill>
                          <a:effectLst/>
                          <a:latin typeface="Coptic1" pitchFamily="2" charset="0"/>
                          <a:ea typeface="+mn-ea"/>
                          <a:cs typeface="Arial" charset="0"/>
                        </a:rPr>
                        <a:t>b:</a:t>
                      </a:r>
                      <a:endParaRPr kumimoji="0" lang="en-US" sz="3600" b="0" i="1" u="none" strike="noStrike" cap="none" normalizeH="0" baseline="0" dirty="0">
                        <a:ln>
                          <a:noFill/>
                        </a:ln>
                        <a:solidFill>
                          <a:schemeClr val="tx1"/>
                        </a:solidFill>
                        <a:effectLst/>
                        <a:latin typeface="Arial"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Sl</a:t>
                      </a:r>
                      <a:r>
                        <a:rPr kumimoji="0" lang="en-US" sz="2400" b="0" i="0" u="none" strike="noStrike" cap="none" normalizeH="0" baseline="0" dirty="0">
                          <a:ln>
                            <a:noFill/>
                          </a:ln>
                          <a:solidFill>
                            <a:schemeClr val="tx1"/>
                          </a:solidFill>
                          <a:effectLst/>
                          <a:latin typeface="Coptic1" pitchFamily="2" charset="0"/>
                          <a:cs typeface="Arial" charset="0"/>
                        </a:rPr>
                        <a:t>/l</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3600" b="0" i="0" u="sng" strike="noStrike" cap="none" normalizeH="0" baseline="0" dirty="0">
                          <a:ln>
                            <a:noFill/>
                          </a:ln>
                          <a:solidFill>
                            <a:srgbClr val="FF9900"/>
                          </a:solidFill>
                          <a:effectLst/>
                          <a:latin typeface="Arial" charset="0"/>
                          <a:cs typeface="Arial" charset="0"/>
                        </a:rPr>
                        <a:t>Prêtre: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Prions.</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a:ln>
                            <a:noFill/>
                          </a:ln>
                          <a:solidFill>
                            <a:srgbClr val="FF9900"/>
                          </a:solidFill>
                          <a:effectLst/>
                          <a:latin typeface="Arial" charset="0"/>
                          <a:cs typeface="Arial" charset="0"/>
                        </a:rPr>
                        <a:t>الكاهن:</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a:ln>
                            <a:noFill/>
                          </a:ln>
                          <a:solidFill>
                            <a:schemeClr val="tx1"/>
                          </a:solidFill>
                          <a:effectLst/>
                          <a:latin typeface="Arial" charset="0"/>
                          <a:cs typeface="Arial" charset="0"/>
                        </a:rPr>
                        <a:t>صلِّ.</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850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3600" b="0" i="0" u="sng" strike="noStrike" kern="1200" cap="none" normalizeH="0" baseline="0" dirty="0">
                          <a:ln>
                            <a:noFill/>
                          </a:ln>
                          <a:solidFill>
                            <a:srgbClr val="FF9900"/>
                          </a:solidFill>
                          <a:effectLst/>
                          <a:latin typeface="Coptic1" pitchFamily="2" charset="0"/>
                          <a:ea typeface="+mn-ea"/>
                          <a:cs typeface="Arial" charset="0"/>
                        </a:rPr>
                        <a:t>Diakon:</a:t>
                      </a:r>
                      <a:endParaRPr kumimoji="0" lang="en-CA" sz="3600" b="0" i="0" u="sng" strike="noStrike" kern="1200" cap="none" normalizeH="0" baseline="0" dirty="0">
                        <a:ln>
                          <a:noFill/>
                        </a:ln>
                        <a:solidFill>
                          <a:srgbClr val="FF9900"/>
                        </a:solidFill>
                        <a:effectLst/>
                        <a:latin typeface="Coptic1" pitchFamily="2" charset="0"/>
                        <a:ea typeface="+mn-ea"/>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3600" b="0" i="0" u="sng" strike="noStrike" cap="none" normalizeH="0" baseline="0" dirty="0">
                          <a:ln>
                            <a:noFill/>
                          </a:ln>
                          <a:solidFill>
                            <a:srgbClr val="FF9900"/>
                          </a:solidFill>
                          <a:effectLst/>
                          <a:latin typeface="Arial" charset="0"/>
                          <a:cs typeface="Arial" charset="0"/>
                        </a:rPr>
                        <a:t>Diacre:</a:t>
                      </a:r>
                      <a:endParaRPr kumimoji="0" lang="en-US" sz="3600" b="0" i="0" u="sng" strike="noStrike" cap="none" normalizeH="0" baseline="0" dirty="0">
                        <a:ln>
                          <a:noFill/>
                        </a:ln>
                        <a:solidFill>
                          <a:srgbClr val="FF9900"/>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a:ln>
                            <a:noFill/>
                          </a:ln>
                          <a:solidFill>
                            <a:srgbClr val="FF9900"/>
                          </a:solidFill>
                          <a:effectLst/>
                          <a:latin typeface="Arial" charset="0"/>
                          <a:cs typeface="Arial" charset="0"/>
                        </a:rPr>
                        <a:t>الشماس:</a:t>
                      </a:r>
                      <a:endParaRPr kumimoji="0" lang="en-US" sz="3600" b="0" i="0" u="sng" strike="noStrike" cap="none" normalizeH="0" baseline="0">
                        <a:ln>
                          <a:noFill/>
                        </a:ln>
                        <a:solidFill>
                          <a:srgbClr val="FF9900"/>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11858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Epi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p~roceu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c~tay</a:t>
                      </a:r>
                      <a:r>
                        <a:rPr kumimoji="0" lang="en-US" sz="2400" b="0" i="0" u="none" strike="noStrike" cap="none" normalizeH="0" baseline="0" dirty="0">
                          <a:ln>
                            <a:noFill/>
                          </a:ln>
                          <a:solidFill>
                            <a:schemeClr val="tx1"/>
                          </a:solidFill>
                          <a:effectLst/>
                          <a:latin typeface="Coptic1" pitchFamily="2" charset="0"/>
                          <a:cs typeface="Arial" charset="0"/>
                        </a:rPr>
                        <a:t>/</a:t>
                      </a:r>
                      <a:r>
                        <a:rPr kumimoji="0" lang="en-US" sz="2400" b="0" i="0" u="none" strike="noStrike" cap="none" normalizeH="0" baseline="0" dirty="0" err="1">
                          <a:ln>
                            <a:noFill/>
                          </a:ln>
                          <a:solidFill>
                            <a:schemeClr val="tx1"/>
                          </a:solidFill>
                          <a:effectLst/>
                          <a:latin typeface="Coptic1" pitchFamily="2" charset="0"/>
                          <a:cs typeface="Arial" charset="0"/>
                        </a:rPr>
                        <a:t>te</a:t>
                      </a:r>
                      <a:endParaRPr kumimoji="0" lang="en-US" sz="24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Pour la prière </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levons-nous</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a:ln>
                            <a:noFill/>
                          </a:ln>
                          <a:solidFill>
                            <a:schemeClr val="tx1"/>
                          </a:solidFill>
                          <a:effectLst/>
                          <a:latin typeface="Arial" charset="0"/>
                          <a:cs typeface="Arial" charset="0"/>
                        </a:rPr>
                        <a:t>للصلاة قفوا</a:t>
                      </a:r>
                      <a:r>
                        <a:rPr kumimoji="0" lang="ar-EG" sz="2400" b="0" i="0" u="none" strike="noStrike" cap="none" normalizeH="0" baseline="0">
                          <a:ln>
                            <a:noFill/>
                          </a:ln>
                          <a:solidFill>
                            <a:schemeClr val="tx1"/>
                          </a:solidFill>
                          <a:effectLst/>
                          <a:latin typeface="Arial" charset="0"/>
                          <a:cs typeface="Arial" charset="0"/>
                        </a:rPr>
                        <a:t>.</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191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3600" b="0" i="0" u="sng" strike="noStrike" kern="1200" cap="none" normalizeH="0" baseline="0" dirty="0" err="1">
                          <a:ln>
                            <a:noFill/>
                          </a:ln>
                          <a:solidFill>
                            <a:srgbClr val="FF9900"/>
                          </a:solidFill>
                          <a:effectLst/>
                          <a:latin typeface="Coptic1" pitchFamily="2" charset="0"/>
                          <a:ea typeface="+mn-ea"/>
                          <a:cs typeface="Arial" charset="0"/>
                        </a:rPr>
                        <a:t>Piou</a:t>
                      </a:r>
                      <a:r>
                        <a:rPr kumimoji="0" lang="en-US" sz="3600" b="0" i="0" u="sng" strike="noStrike" kern="1200" cap="none" normalizeH="0" baseline="0" dirty="0">
                          <a:ln>
                            <a:noFill/>
                          </a:ln>
                          <a:solidFill>
                            <a:srgbClr val="FF9900"/>
                          </a:solidFill>
                          <a:effectLst/>
                          <a:latin typeface="Coptic1" pitchFamily="2" charset="0"/>
                          <a:ea typeface="+mn-ea"/>
                          <a:cs typeface="Arial" charset="0"/>
                        </a:rPr>
                        <a:t>/</a:t>
                      </a:r>
                      <a:r>
                        <a:rPr kumimoji="0" lang="fr-FR" sz="3600" b="0" i="0" u="sng" strike="noStrike" kern="1200" cap="none" normalizeH="0" baseline="0" dirty="0">
                          <a:ln>
                            <a:noFill/>
                          </a:ln>
                          <a:solidFill>
                            <a:srgbClr val="FF9900"/>
                          </a:solidFill>
                          <a:effectLst/>
                          <a:latin typeface="Coptic1" pitchFamily="2" charset="0"/>
                          <a:ea typeface="+mn-ea"/>
                          <a:cs typeface="Arial" charset="0"/>
                        </a:rPr>
                        <a:t>b:</a:t>
                      </a:r>
                      <a:endParaRPr kumimoji="0" lang="en-CA" sz="3600" b="0" i="0" u="sng" strike="noStrike" kern="1200" cap="none" normalizeH="0" baseline="0" dirty="0">
                        <a:ln>
                          <a:noFill/>
                        </a:ln>
                        <a:solidFill>
                          <a:srgbClr val="FF9900"/>
                        </a:solidFill>
                        <a:effectLst/>
                        <a:latin typeface="Coptic1" pitchFamily="2" charset="0"/>
                        <a:ea typeface="+mn-ea"/>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3600" b="0" i="0" u="sng" strike="noStrike" cap="none" normalizeH="0" baseline="0" dirty="0">
                          <a:ln>
                            <a:noFill/>
                          </a:ln>
                          <a:solidFill>
                            <a:srgbClr val="FF9900"/>
                          </a:solidFill>
                          <a:effectLst/>
                          <a:latin typeface="Arial" charset="0"/>
                          <a:cs typeface="Arial" charset="0"/>
                        </a:rPr>
                        <a:t>Prêtre:</a:t>
                      </a:r>
                      <a:endParaRPr kumimoji="0" lang="en-US" sz="3600" b="0" i="0" u="sng" strike="noStrike" cap="none" normalizeH="0" baseline="0" dirty="0">
                        <a:ln>
                          <a:noFill/>
                        </a:ln>
                        <a:solidFill>
                          <a:srgbClr val="FF9900"/>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a:ln>
                            <a:noFill/>
                          </a:ln>
                          <a:solidFill>
                            <a:srgbClr val="FF9900"/>
                          </a:solidFill>
                          <a:effectLst/>
                          <a:latin typeface="Arial" charset="0"/>
                          <a:cs typeface="Arial" charset="0"/>
                        </a:rPr>
                        <a:t>الكاهن:</a:t>
                      </a:r>
                      <a:endParaRPr kumimoji="0" lang="en-US" sz="3600" b="0" i="0" u="sng" strike="noStrike" cap="none" normalizeH="0" baseline="0">
                        <a:ln>
                          <a:noFill/>
                        </a:ln>
                        <a:solidFill>
                          <a:srgbClr val="FF9900"/>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10652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Ir</a:t>
                      </a:r>
                      <a:r>
                        <a:rPr kumimoji="0" lang="en-US" sz="2400" b="0" i="0" u="none" strike="noStrike" cap="none" normalizeH="0" baseline="0" dirty="0">
                          <a:ln>
                            <a:noFill/>
                          </a:ln>
                          <a:solidFill>
                            <a:schemeClr val="tx1"/>
                          </a:solidFill>
                          <a:effectLst/>
                          <a:latin typeface="Coptic1" pitchFamily="2" charset="0"/>
                          <a:cs typeface="Arial" charset="0"/>
                        </a:rPr>
                        <a:t>/n/ </a:t>
                      </a:r>
                      <a:r>
                        <a:rPr kumimoji="0" lang="en-US" sz="2400" b="0" i="0" u="none" strike="noStrike" cap="none" normalizeH="0" baseline="0" dirty="0" err="1">
                          <a:ln>
                            <a:noFill/>
                          </a:ln>
                          <a:solidFill>
                            <a:schemeClr val="tx1"/>
                          </a:solidFill>
                          <a:effectLst/>
                          <a:latin typeface="Coptic1" pitchFamily="2" charset="0"/>
                          <a:cs typeface="Arial" charset="0"/>
                        </a:rPr>
                        <a:t>paci</a:t>
                      </a:r>
                      <a:endParaRPr kumimoji="0" lang="en-US" sz="2400" b="0" i="0" u="none" strike="noStrike" cap="none" normalizeH="0" baseline="0" dirty="0">
                        <a:ln>
                          <a:noFill/>
                        </a:ln>
                        <a:solidFill>
                          <a:schemeClr val="tx1"/>
                        </a:solidFill>
                        <a:effectLst/>
                        <a:latin typeface="Coptic1" pitchFamily="2"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La paix soit avec vous</a:t>
                      </a:r>
                      <a:r>
                        <a:rPr kumimoji="0" lang="en-US" sz="4000" b="0" i="0" u="none" strike="noStrike" cap="none" normalizeH="0" baseline="0" dirty="0">
                          <a:ln>
                            <a:noFill/>
                          </a:ln>
                          <a:solidFill>
                            <a:schemeClr val="tx1"/>
                          </a:solidFill>
                          <a:effectLst/>
                          <a:latin typeface="Arial" charset="0"/>
                          <a:cs typeface="Arial" charset="0"/>
                        </a:rPr>
                        <a:t> </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ar-SA" sz="2400" b="0" i="0" u="none" strike="noStrike" cap="none" normalizeH="0" baseline="0">
                          <a:ln>
                            <a:noFill/>
                          </a:ln>
                          <a:solidFill>
                            <a:schemeClr val="tx1"/>
                          </a:solidFill>
                          <a:effectLst/>
                          <a:latin typeface="Arial" charset="0"/>
                          <a:cs typeface="Arial" charset="0"/>
                        </a:rPr>
                        <a:t>السلام لجميعكم</a:t>
                      </a:r>
                      <a:r>
                        <a:rPr kumimoji="0" lang="ar-EG" sz="2400" b="0" i="0" u="none" strike="noStrike" cap="none" normalizeH="0" baseline="0">
                          <a:ln>
                            <a:noFill/>
                          </a:ln>
                          <a:solidFill>
                            <a:schemeClr val="tx1"/>
                          </a:solidFill>
                          <a:effectLst/>
                          <a:latin typeface="Arial" charset="0"/>
                          <a:cs typeface="Arial" charset="0"/>
                        </a:rPr>
                        <a:t>.</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6667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3600" b="0" i="0" u="sng" strike="noStrike" kern="1200" cap="none" normalizeH="0" baseline="0" dirty="0" err="1">
                          <a:ln>
                            <a:noFill/>
                          </a:ln>
                          <a:solidFill>
                            <a:srgbClr val="FF9900"/>
                          </a:solidFill>
                          <a:effectLst/>
                          <a:latin typeface="Coptic1" pitchFamily="2" charset="0"/>
                          <a:ea typeface="+mn-ea"/>
                          <a:cs typeface="Arial" charset="0"/>
                        </a:rPr>
                        <a:t>Pilaoc</a:t>
                      </a:r>
                      <a:r>
                        <a:rPr kumimoji="0" lang="fr-FR" sz="3600" b="0" i="0" u="sng" strike="noStrike" kern="1200" cap="none" normalizeH="0" baseline="0" dirty="0">
                          <a:ln>
                            <a:noFill/>
                          </a:ln>
                          <a:solidFill>
                            <a:srgbClr val="FF9900"/>
                          </a:solidFill>
                          <a:effectLst/>
                          <a:latin typeface="Coptic1" pitchFamily="2" charset="0"/>
                          <a:ea typeface="+mn-ea"/>
                          <a:cs typeface="Arial" charset="0"/>
                        </a:rPr>
                        <a:t>:</a:t>
                      </a:r>
                      <a:endParaRPr kumimoji="0" lang="en-CA" sz="3600" b="0" i="0" u="sng" strike="noStrike" kern="1200" cap="none" normalizeH="0" baseline="0" dirty="0">
                        <a:ln>
                          <a:noFill/>
                        </a:ln>
                        <a:solidFill>
                          <a:srgbClr val="FF9900"/>
                        </a:solidFill>
                        <a:effectLst/>
                        <a:latin typeface="Coptic1" pitchFamily="2" charset="0"/>
                        <a:ea typeface="+mn-ea"/>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3600" b="0" i="0" u="sng" strike="noStrike" cap="none" normalizeH="0" baseline="0" dirty="0">
                          <a:ln>
                            <a:noFill/>
                          </a:ln>
                          <a:solidFill>
                            <a:srgbClr val="FF9933"/>
                          </a:solidFill>
                          <a:effectLst/>
                          <a:latin typeface="Arial" charset="0"/>
                          <a:cs typeface="Times New Roman" pitchFamily="18" charset="0"/>
                        </a:rPr>
                        <a:t>l</a:t>
                      </a:r>
                      <a:r>
                        <a:rPr kumimoji="0" lang="fr-CA" sz="3600" b="0" i="0" u="sng" strike="noStrike" cap="none" normalizeH="0" baseline="0" dirty="0">
                          <a:ln>
                            <a:noFill/>
                          </a:ln>
                          <a:solidFill>
                            <a:srgbClr val="FF9933"/>
                          </a:solidFill>
                          <a:effectLst/>
                          <a:latin typeface="Times New Roman"/>
                          <a:cs typeface="Times New Roman" pitchFamily="18" charset="0"/>
                        </a:rPr>
                        <a:t>’</a:t>
                      </a:r>
                      <a:r>
                        <a:rPr kumimoji="0" lang="fr-CA" sz="3600" b="0" i="0" u="sng" strike="noStrike" cap="none" normalizeH="0" baseline="0" dirty="0">
                          <a:ln>
                            <a:noFill/>
                          </a:ln>
                          <a:solidFill>
                            <a:srgbClr val="FF9933"/>
                          </a:solidFill>
                          <a:effectLst/>
                          <a:latin typeface="Arial" charset="0"/>
                          <a:cs typeface="Times New Roman" pitchFamily="18" charset="0"/>
                        </a:rPr>
                        <a:t>Assembl</a:t>
                      </a:r>
                      <a:r>
                        <a:rPr kumimoji="0" lang="fr-CA" sz="3600" b="0" i="0" u="sng" strike="noStrike" cap="none" normalizeH="0" baseline="0" dirty="0">
                          <a:ln>
                            <a:noFill/>
                          </a:ln>
                          <a:solidFill>
                            <a:srgbClr val="FF9933"/>
                          </a:solidFill>
                          <a:effectLst/>
                          <a:latin typeface="Times New Roman"/>
                          <a:cs typeface="Times New Roman" pitchFamily="18" charset="0"/>
                        </a:rPr>
                        <a:t>é</a:t>
                      </a:r>
                      <a:r>
                        <a:rPr kumimoji="0" lang="fr-CA" sz="3600" b="0" i="0" u="sng" strike="noStrike" cap="none" normalizeH="0" baseline="0" dirty="0">
                          <a:ln>
                            <a:noFill/>
                          </a:ln>
                          <a:solidFill>
                            <a:srgbClr val="FF9933"/>
                          </a:solidFill>
                          <a:effectLst/>
                          <a:latin typeface="Arial" charset="0"/>
                          <a:cs typeface="Times New Roman" pitchFamily="18" charset="0"/>
                        </a:rPr>
                        <a:t>e</a:t>
                      </a:r>
                      <a:r>
                        <a:rPr kumimoji="0" lang="fr-CA" sz="3600" b="0" i="0" u="sng" strike="noStrike" cap="none" normalizeH="0" baseline="0" dirty="0">
                          <a:ln>
                            <a:noFill/>
                          </a:ln>
                          <a:solidFill>
                            <a:srgbClr val="FF9900"/>
                          </a:solidFill>
                          <a:effectLst/>
                          <a:latin typeface="Arial" charset="0"/>
                          <a:cs typeface="Arial" charset="0"/>
                        </a:rPr>
                        <a:t>:</a:t>
                      </a:r>
                      <a:endParaRPr kumimoji="0" lang="en-US" sz="3600" b="0" i="0" u="sng" strike="noStrike" cap="none" normalizeH="0" baseline="0" dirty="0">
                        <a:ln>
                          <a:noFill/>
                        </a:ln>
                        <a:solidFill>
                          <a:srgbClr val="FF9900"/>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a:ln>
                            <a:noFill/>
                          </a:ln>
                          <a:solidFill>
                            <a:srgbClr val="FF9900"/>
                          </a:solidFill>
                          <a:effectLst/>
                          <a:latin typeface="Arial" charset="0"/>
                          <a:cs typeface="Arial" charset="0"/>
                        </a:rPr>
                        <a:t>الشعب:</a:t>
                      </a:r>
                      <a:endParaRPr kumimoji="0" lang="en-US" sz="3600" b="0" i="0" u="sng" strike="noStrike" cap="none" normalizeH="0" baseline="0">
                        <a:ln>
                          <a:noFill/>
                        </a:ln>
                        <a:solidFill>
                          <a:srgbClr val="FF9900"/>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7127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err="1">
                          <a:ln>
                            <a:noFill/>
                          </a:ln>
                          <a:solidFill>
                            <a:schemeClr val="tx1"/>
                          </a:solidFill>
                          <a:effectLst/>
                          <a:latin typeface="Coptic1" pitchFamily="2" charset="0"/>
                          <a:cs typeface="Arial" charset="0"/>
                        </a:rPr>
                        <a:t>Ke</a:t>
                      </a:r>
                      <a:r>
                        <a:rPr kumimoji="0" lang="en-US" sz="2200" b="0" i="0" u="none" strike="noStrike" cap="none" normalizeH="0" baseline="0" dirty="0">
                          <a:ln>
                            <a:noFill/>
                          </a:ln>
                          <a:solidFill>
                            <a:schemeClr val="tx1"/>
                          </a:solidFill>
                          <a:effectLst/>
                          <a:latin typeface="Coptic1" pitchFamily="2" charset="0"/>
                          <a:cs typeface="Arial" charset="0"/>
                        </a:rPr>
                        <a:t> </a:t>
                      </a:r>
                      <a:r>
                        <a:rPr kumimoji="0" lang="en-US" sz="2200" b="0" i="0" u="none" strike="noStrike" cap="none" normalizeH="0" baseline="0" dirty="0" err="1">
                          <a:ln>
                            <a:noFill/>
                          </a:ln>
                          <a:solidFill>
                            <a:schemeClr val="tx1"/>
                          </a:solidFill>
                          <a:effectLst/>
                          <a:latin typeface="Coptic1" pitchFamily="2" charset="0"/>
                          <a:cs typeface="Arial" charset="0"/>
                        </a:rPr>
                        <a:t>tou</a:t>
                      </a:r>
                      <a:r>
                        <a:rPr kumimoji="0" lang="en-US" sz="2200" b="0" i="0" u="none" strike="noStrike" cap="none" normalizeH="0" baseline="0" dirty="0">
                          <a:ln>
                            <a:noFill/>
                          </a:ln>
                          <a:solidFill>
                            <a:schemeClr val="tx1"/>
                          </a:solidFill>
                          <a:effectLst/>
                          <a:latin typeface="Coptic1" pitchFamily="2" charset="0"/>
                          <a:cs typeface="Arial" charset="0"/>
                        </a:rPr>
                        <a:t> </a:t>
                      </a:r>
                      <a:r>
                        <a:rPr kumimoji="0" lang="en-US" sz="2200" b="0" i="0" u="none" strike="noStrike" cap="none" normalizeH="0" baseline="0" dirty="0" err="1">
                          <a:ln>
                            <a:noFill/>
                          </a:ln>
                          <a:solidFill>
                            <a:schemeClr val="tx1"/>
                          </a:solidFill>
                          <a:effectLst/>
                          <a:latin typeface="Coptic1" pitchFamily="2" charset="0"/>
                          <a:cs typeface="Arial" charset="0"/>
                        </a:rPr>
                        <a:t>p~neumati</a:t>
                      </a:r>
                      <a:r>
                        <a:rPr kumimoji="0" lang="en-US" sz="2200" b="0" i="0" u="none" strike="noStrike" cap="none" normalizeH="0" baseline="0" dirty="0">
                          <a:ln>
                            <a:noFill/>
                          </a:ln>
                          <a:solidFill>
                            <a:schemeClr val="tx1"/>
                          </a:solidFill>
                          <a:effectLst/>
                          <a:latin typeface="Coptic1" pitchFamily="2" charset="0"/>
                          <a:cs typeface="Times New Roman" pitchFamily="18" charset="0"/>
                        </a:rPr>
                        <a:t> </a:t>
                      </a:r>
                      <a:r>
                        <a:rPr kumimoji="0" lang="en-US" sz="2200" b="0" i="0" u="none" strike="noStrike" cap="none" normalizeH="0" baseline="0" dirty="0" err="1">
                          <a:ln>
                            <a:noFill/>
                          </a:ln>
                          <a:solidFill>
                            <a:schemeClr val="tx1"/>
                          </a:solidFill>
                          <a:effectLst/>
                          <a:latin typeface="Coptic1" pitchFamily="2" charset="0"/>
                          <a:cs typeface="Arial" charset="0"/>
                        </a:rPr>
                        <a:t>cou</a:t>
                      </a:r>
                      <a:endParaRPr kumimoji="0" lang="en-US" sz="22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Et avec votre esprit.</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ولروحِكَ أيضاً</a:t>
                      </a:r>
                      <a:r>
                        <a:rPr kumimoji="0" lang="ar-EG" sz="2400" b="0" i="0" u="none" strike="noStrike" cap="none" normalizeH="0" baseline="0" dirty="0">
                          <a:ln>
                            <a:noFill/>
                          </a:ln>
                          <a:solidFill>
                            <a:schemeClr val="tx1"/>
                          </a:solidFill>
                          <a:effectLst/>
                          <a:latin typeface="Arial" charset="0"/>
                          <a:cs typeface="Arial" charset="0"/>
                        </a:rPr>
                        <a:t>.</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541378" name="Group 2"/>
          <p:cNvGraphicFramePr>
            <a:graphicFrameLocks noGrp="1"/>
          </p:cNvGraphicFramePr>
          <p:nvPr>
            <p:extLst>
              <p:ext uri="{D42A27DB-BD31-4B8C-83A1-F6EECF244321}">
                <p14:modId xmlns:p14="http://schemas.microsoft.com/office/powerpoint/2010/main" val="3836263961"/>
              </p:ext>
            </p:extLst>
          </p:nvPr>
        </p:nvGraphicFramePr>
        <p:xfrm>
          <a:off x="152400" y="1219200"/>
          <a:ext cx="8763000" cy="3856071"/>
        </p:xfrm>
        <a:graphic>
          <a:graphicData uri="http://schemas.openxmlformats.org/drawingml/2006/table">
            <a:tbl>
              <a:tblPr/>
              <a:tblGrid>
                <a:gridCol w="36576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5178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3600" b="0" i="0" u="sng" strike="noStrike" kern="1200" cap="none" normalizeH="0" baseline="0" dirty="0" err="1">
                          <a:ln>
                            <a:noFill/>
                          </a:ln>
                          <a:solidFill>
                            <a:srgbClr val="FF9900"/>
                          </a:solidFill>
                          <a:effectLst/>
                          <a:latin typeface="Coptic1" pitchFamily="2" charset="0"/>
                          <a:ea typeface="+mn-ea"/>
                          <a:cs typeface="Arial" charset="0"/>
                        </a:rPr>
                        <a:t>Piou</a:t>
                      </a:r>
                      <a:r>
                        <a:rPr kumimoji="0" lang="en-US" sz="3600" b="0" i="0" u="sng" strike="noStrike" kern="1200" cap="none" normalizeH="0" baseline="0" dirty="0">
                          <a:ln>
                            <a:noFill/>
                          </a:ln>
                          <a:solidFill>
                            <a:srgbClr val="FF9900"/>
                          </a:solidFill>
                          <a:effectLst/>
                          <a:latin typeface="Coptic1" pitchFamily="2" charset="0"/>
                          <a:ea typeface="+mn-ea"/>
                          <a:cs typeface="Arial" charset="0"/>
                        </a:rPr>
                        <a:t>/</a:t>
                      </a:r>
                      <a:r>
                        <a:rPr kumimoji="0" lang="fr-FR" sz="3600" b="0" i="0" u="sng" strike="noStrike" kern="1200" cap="none" normalizeH="0" baseline="0" dirty="0">
                          <a:ln>
                            <a:noFill/>
                          </a:ln>
                          <a:solidFill>
                            <a:srgbClr val="FF9900"/>
                          </a:solidFill>
                          <a:effectLst/>
                          <a:latin typeface="Coptic1" pitchFamily="2" charset="0"/>
                          <a:ea typeface="+mn-ea"/>
                          <a:cs typeface="Arial" charset="0"/>
                        </a:rPr>
                        <a:t>b:</a:t>
                      </a:r>
                      <a:endParaRPr kumimoji="0" lang="en-CA" sz="3600" b="0" i="0" u="sng" strike="noStrike" kern="1200" cap="none" normalizeH="0" baseline="0" dirty="0">
                        <a:ln>
                          <a:noFill/>
                        </a:ln>
                        <a:solidFill>
                          <a:srgbClr val="FF9900"/>
                        </a:solidFill>
                        <a:effectLst/>
                        <a:latin typeface="Coptic1" pitchFamily="2" charset="0"/>
                        <a:ea typeface="+mn-ea"/>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3600" b="0" i="0" u="sng" strike="noStrike" cap="none" normalizeH="0" baseline="0">
                          <a:ln>
                            <a:noFill/>
                          </a:ln>
                          <a:solidFill>
                            <a:srgbClr val="FF9900"/>
                          </a:solidFill>
                          <a:effectLst/>
                          <a:latin typeface="Arial" charset="0"/>
                          <a:cs typeface="Arial" charset="0"/>
                        </a:rPr>
                        <a:t>Prêtre:</a:t>
                      </a:r>
                      <a:endParaRPr kumimoji="0" lang="en-US" sz="3600" b="0" i="0" u="sng" strike="noStrike" cap="none" normalizeH="0" baseline="0">
                        <a:ln>
                          <a:noFill/>
                        </a:ln>
                        <a:solidFill>
                          <a:srgbClr val="FF9900"/>
                        </a:solidFill>
                        <a:effectLst/>
                        <a:latin typeface="Arial"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a:ln>
                            <a:noFill/>
                          </a:ln>
                          <a:solidFill>
                            <a:srgbClr val="FF9900"/>
                          </a:solidFill>
                          <a:effectLst/>
                          <a:latin typeface="Arial" charset="0"/>
                          <a:cs typeface="Arial" charset="0"/>
                        </a:rPr>
                        <a:t>الكاهن:</a:t>
                      </a:r>
                      <a:endParaRPr kumimoji="0" lang="en-US" sz="3600" b="0" i="0" u="sng" strike="noStrike" cap="none" normalizeH="0" baseline="0">
                        <a:ln>
                          <a:noFill/>
                        </a:ln>
                        <a:solidFill>
                          <a:srgbClr val="FF9900"/>
                        </a:solidFill>
                        <a:effectLst/>
                        <a:latin typeface="Arial" charset="0"/>
                        <a:cs typeface="Arial"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215991">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ptic1" pitchFamily="2" charset="0"/>
                          <a:cs typeface="Arial" charset="0"/>
                        </a:rPr>
                        <a:t>Marenseph~mot</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n~totf</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m~piref</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erpeynanef</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ouoh</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n~na</a:t>
                      </a:r>
                      <a:r>
                        <a:rPr kumimoji="0" lang="en-US" sz="2800" b="0" i="0" u="none" strike="noStrike" cap="none" normalizeH="0" baseline="0" dirty="0">
                          <a:ln>
                            <a:noFill/>
                          </a:ln>
                          <a:solidFill>
                            <a:schemeClr val="tx1"/>
                          </a:solidFill>
                          <a:effectLst/>
                          <a:latin typeface="Coptic1" pitchFamily="2" charset="0"/>
                          <a:cs typeface="Arial" charset="0"/>
                        </a:rPr>
                        <a:t>/t: </a:t>
                      </a:r>
                      <a:r>
                        <a:rPr kumimoji="0" lang="en-US" sz="2800" b="0" i="0" u="none" strike="noStrike" cap="none" normalizeH="0" baseline="0" dirty="0" err="1">
                          <a:ln>
                            <a:noFill/>
                          </a:ln>
                          <a:solidFill>
                            <a:schemeClr val="tx1"/>
                          </a:solidFill>
                          <a:effectLst/>
                          <a:latin typeface="Coptic1" pitchFamily="2" charset="0"/>
                          <a:cs typeface="Arial" charset="0"/>
                        </a:rPr>
                        <a:t>Vnou</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Viwt</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m~Pen</a:t>
                      </a:r>
                      <a:r>
                        <a:rPr kumimoji="0" lang="en-US" sz="2800" b="0" i="0" u="none" strike="noStrike" cap="none" normalizeH="0" baseline="0" dirty="0">
                          <a:ln>
                            <a:noFill/>
                          </a:ln>
                          <a:solidFill>
                            <a:schemeClr val="tx1"/>
                          </a:solidFill>
                          <a:effectLst/>
                          <a:latin typeface="Coptic1" pitchFamily="2" charset="0"/>
                          <a:cs typeface="Arial" charset="0"/>
                        </a:rPr>
                        <a:t>[</a:t>
                      </a:r>
                      <a:r>
                        <a:rPr kumimoji="0" lang="en-US" sz="2800" b="0" i="0" u="none" strike="noStrike" cap="none" normalizeH="0" baseline="0" dirty="0" err="1">
                          <a:ln>
                            <a:noFill/>
                          </a:ln>
                          <a:solidFill>
                            <a:schemeClr val="tx1"/>
                          </a:solidFill>
                          <a:effectLst/>
                          <a:latin typeface="Coptic1" pitchFamily="2" charset="0"/>
                          <a:cs typeface="Arial" charset="0"/>
                        </a:rPr>
                        <a:t>oic</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ouoh</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Pennou</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ouoh</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pencwt</a:t>
                      </a:r>
                      <a:r>
                        <a:rPr kumimoji="0" lang="en-US" sz="2800" b="0" i="0" u="none" strike="noStrike" cap="none" normalizeH="0" baseline="0" dirty="0">
                          <a:ln>
                            <a:noFill/>
                          </a:ln>
                          <a:solidFill>
                            <a:schemeClr val="tx1"/>
                          </a:solidFill>
                          <a:effectLst/>
                          <a:latin typeface="Coptic1" pitchFamily="2" charset="0"/>
                          <a:cs typeface="Arial" charset="0"/>
                        </a:rPr>
                        <a:t>/r I/#c# </a:t>
                      </a:r>
                      <a:r>
                        <a:rPr kumimoji="0" lang="en-US" sz="2800" b="0" i="0" u="none" strike="noStrike" cap="none" normalizeH="0" baseline="0" dirty="0" err="1">
                          <a:ln>
                            <a:noFill/>
                          </a:ln>
                          <a:solidFill>
                            <a:schemeClr val="tx1"/>
                          </a:solidFill>
                          <a:effectLst/>
                          <a:latin typeface="Coptic1" pitchFamily="2" charset="0"/>
                          <a:cs typeface="Arial" charset="0"/>
                        </a:rPr>
                        <a:t>P,#c</a:t>
                      </a:r>
                      <a:r>
                        <a:rPr kumimoji="0" lang="en-US" sz="2800" b="0" i="0" u="none" strike="noStrike" cap="none" normalizeH="0" baseline="0" dirty="0">
                          <a:ln>
                            <a:noFill/>
                          </a:ln>
                          <a:solidFill>
                            <a:schemeClr val="tx1"/>
                          </a:solidFill>
                          <a:effectLst/>
                          <a:latin typeface="Coptic1" pitchFamily="2" charset="0"/>
                          <a:cs typeface="Arial" charset="0"/>
                        </a:rPr>
                        <a:t># </a:t>
                      </a:r>
                    </a:p>
                  </a:txBody>
                  <a:tcPr horzOverflow="overflow">
                    <a:lnL>
                      <a:noFill/>
                    </a:lnL>
                    <a:lnR>
                      <a:noFill/>
                    </a:lnR>
                    <a:ln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chemeClr val="tx1"/>
                          </a:solidFill>
                          <a:effectLst/>
                          <a:latin typeface="Arial" charset="0"/>
                          <a:cs typeface="Arial" charset="0"/>
                        </a:rPr>
                        <a:t>Rendons grâce à Dieu bienfaiteur et  miséricordieux, Père de notre Seigneur, Dieu et Sauveur Jésus-Christ;</a:t>
                      </a:r>
                      <a:r>
                        <a:rPr kumimoji="0" lang="en-US" sz="2800" b="0" i="0" u="none" strike="noStrike" cap="none" normalizeH="0" baseline="0" dirty="0">
                          <a:ln>
                            <a:noFill/>
                          </a:ln>
                          <a:solidFill>
                            <a:schemeClr val="tx1"/>
                          </a:solidFill>
                          <a:effectLst/>
                          <a:latin typeface="Arial" charset="0"/>
                          <a:cs typeface="Arial" charset="0"/>
                        </a:rPr>
                        <a:t> </a:t>
                      </a:r>
                    </a:p>
                  </a:txBody>
                  <a:tcPr horzOverflow="overflow">
                    <a:lnL>
                      <a:noFill/>
                    </a:lnL>
                    <a:lnR>
                      <a:noFill/>
                    </a:lnR>
                    <a:ln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chemeClr val="tx1"/>
                          </a:solidFill>
                          <a:effectLst/>
                          <a:latin typeface="Arial" charset="0"/>
                          <a:cs typeface="Arial" charset="0"/>
                        </a:rPr>
                        <a:t>فلنشكر صانع الخيرات </a:t>
                      </a:r>
                      <a:r>
                        <a:rPr kumimoji="0" lang="ar-SA" sz="2800" b="0" i="0" u="none" strike="noStrike" cap="none" normalizeH="0" baseline="0" dirty="0" err="1">
                          <a:ln>
                            <a:noFill/>
                          </a:ln>
                          <a:solidFill>
                            <a:schemeClr val="tx1"/>
                          </a:solidFill>
                          <a:effectLst/>
                          <a:latin typeface="Arial" charset="0"/>
                          <a:cs typeface="Arial" charset="0"/>
                        </a:rPr>
                        <a:t>الرحوم</a:t>
                      </a:r>
                      <a:r>
                        <a:rPr kumimoji="0" lang="ar-SA" sz="2800" b="0" i="0" u="none" strike="noStrike" cap="none" normalizeH="0" baseline="0" dirty="0">
                          <a:ln>
                            <a:noFill/>
                          </a:ln>
                          <a:solidFill>
                            <a:schemeClr val="tx1"/>
                          </a:solidFill>
                          <a:effectLst/>
                          <a:latin typeface="Arial" charset="0"/>
                          <a:cs typeface="Arial" charset="0"/>
                        </a:rPr>
                        <a:t> الله أبا ربَنَا وإلهَنَا ومُخَلصُنَا يسوع المسيح</a:t>
                      </a:r>
                      <a:r>
                        <a:rPr kumimoji="0" lang="ar-SA" sz="3600" b="0" i="0" u="none" strike="noStrike" cap="none" normalizeH="0" baseline="0" dirty="0">
                          <a:ln>
                            <a:noFill/>
                          </a:ln>
                          <a:solidFill>
                            <a:schemeClr val="tx1"/>
                          </a:solidFill>
                          <a:effectLst/>
                          <a:latin typeface="Arial" charset="0"/>
                          <a:cs typeface="Arial" charset="0"/>
                        </a:rPr>
                        <a:t> </a:t>
                      </a:r>
                      <a:endParaRPr kumimoji="0" lang="en-US" sz="36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3541398" name="Group 22"/>
          <p:cNvGraphicFramePr>
            <a:graphicFrameLocks noGrp="1"/>
          </p:cNvGraphicFramePr>
          <p:nvPr/>
        </p:nvGraphicFramePr>
        <p:xfrm>
          <a:off x="304800" y="76200"/>
          <a:ext cx="8458200" cy="762000"/>
        </p:xfrm>
        <a:graphic>
          <a:graphicData uri="http://schemas.openxmlformats.org/drawingml/2006/table">
            <a:tbl>
              <a:tblPr/>
              <a:tblGrid>
                <a:gridCol w="4817002">
                  <a:extLst>
                    <a:ext uri="{9D8B030D-6E8A-4147-A177-3AD203B41FA5}">
                      <a16:colId xmlns:a16="http://schemas.microsoft.com/office/drawing/2014/main" val="20000"/>
                    </a:ext>
                  </a:extLst>
                </a:gridCol>
                <a:gridCol w="3641198">
                  <a:extLst>
                    <a:ext uri="{9D8B030D-6E8A-4147-A177-3AD203B41FA5}">
                      <a16:colId xmlns:a16="http://schemas.microsoft.com/office/drawing/2014/main" val="20001"/>
                    </a:ext>
                  </a:extLst>
                </a:gridCol>
              </a:tblGrid>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2800" b="1" i="0" u="none" strike="noStrike" cap="none" normalizeH="0" baseline="0" dirty="0">
                          <a:ln>
                            <a:noFill/>
                          </a:ln>
                          <a:solidFill>
                            <a:srgbClr val="FF9900"/>
                          </a:solidFill>
                          <a:effectLst/>
                          <a:latin typeface="Arial" charset="0"/>
                          <a:cs typeface="Arial" charset="0"/>
                        </a:rPr>
                        <a:t>Action de grâces</a:t>
                      </a:r>
                      <a:r>
                        <a:rPr kumimoji="0" lang="en-US" sz="3600" b="0" i="0" u="none" strike="noStrike" cap="none" normalizeH="0" baseline="0" dirty="0">
                          <a:ln>
                            <a:noFill/>
                          </a:ln>
                          <a:solidFill>
                            <a:srgbClr val="FF9900"/>
                          </a:solidFill>
                          <a:effectLst/>
                          <a:latin typeface="Arial" charset="0"/>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3200" b="1" i="0" u="none" strike="noStrike" cap="none" normalizeH="0" baseline="0" dirty="0">
                          <a:ln>
                            <a:noFill/>
                          </a:ln>
                          <a:solidFill>
                            <a:srgbClr val="FF9900"/>
                          </a:solidFill>
                          <a:effectLst/>
                          <a:latin typeface="Arial" charset="0"/>
                          <a:cs typeface="Arial" charset="0"/>
                        </a:rPr>
                        <a:t>صلاة الشكر</a:t>
                      </a:r>
                      <a:r>
                        <a:rPr kumimoji="0" lang="en-US" sz="3200" b="0" i="0" u="none" strike="noStrike" cap="none" normalizeH="0" baseline="0" dirty="0">
                          <a:ln>
                            <a:noFill/>
                          </a:ln>
                          <a:solidFill>
                            <a:srgbClr val="FF9900"/>
                          </a:solidFill>
                          <a:effectLst/>
                          <a:latin typeface="Arial" charset="0"/>
                          <a:cs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 name="Action Button: Custom 3">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542402" name="Group 2"/>
          <p:cNvGraphicFramePr>
            <a:graphicFrameLocks noGrp="1"/>
          </p:cNvGraphicFramePr>
          <p:nvPr/>
        </p:nvGraphicFramePr>
        <p:xfrm>
          <a:off x="304800" y="381000"/>
          <a:ext cx="8686800" cy="6614160"/>
        </p:xfrm>
        <a:graphic>
          <a:graphicData uri="http://schemas.openxmlformats.org/drawingml/2006/table">
            <a:tbl>
              <a:tblPr/>
              <a:tblGrid>
                <a:gridCol w="30480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tblGrid>
              <a:tr h="439737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ptic1" pitchFamily="2" charset="0"/>
                          <a:cs typeface="Arial" charset="0"/>
                        </a:rPr>
                        <a:t>Je </a:t>
                      </a:r>
                      <a:r>
                        <a:rPr kumimoji="0" lang="en-US" sz="2400" b="0" i="0" u="none" strike="noStrike" cap="none" normalizeH="0" baseline="0" dirty="0" err="1">
                          <a:ln>
                            <a:noFill/>
                          </a:ln>
                          <a:solidFill>
                            <a:schemeClr val="tx1"/>
                          </a:solidFill>
                          <a:effectLst/>
                          <a:latin typeface="Coptic1" pitchFamily="2" charset="0"/>
                          <a:cs typeface="Arial" charset="0"/>
                        </a:rPr>
                        <a:t>aferc~kepazin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e~jwn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aferbo</a:t>
                      </a:r>
                      <a:r>
                        <a:rPr kumimoji="0" lang="en-US" sz="2400" b="0" i="0" u="none" strike="noStrike" cap="none" normalizeH="0" baseline="0" dirty="0">
                          <a:ln>
                            <a:noFill/>
                          </a:ln>
                          <a:solidFill>
                            <a:schemeClr val="tx1"/>
                          </a:solidFill>
                          <a:effectLst/>
                          <a:latin typeface="Coptic1" pitchFamily="2" charset="0"/>
                          <a:cs typeface="Arial" charset="0"/>
                        </a:rPr>
                        <a:t>/~yin </a:t>
                      </a:r>
                      <a:r>
                        <a:rPr kumimoji="0" lang="en-US" sz="2400" b="0" i="0" u="none" strike="noStrike" cap="none" normalizeH="0" baseline="0" dirty="0" err="1">
                          <a:ln>
                            <a:noFill/>
                          </a:ln>
                          <a:solidFill>
                            <a:schemeClr val="tx1"/>
                          </a:solidFill>
                          <a:effectLst/>
                          <a:latin typeface="Coptic1" pitchFamily="2" charset="0"/>
                          <a:cs typeface="Arial" charset="0"/>
                        </a:rPr>
                        <a:t>e~ron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afa~reh</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e~ron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afsopten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e~rof</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af</a:t>
                      </a:r>
                      <a:r>
                        <a:rPr kumimoji="0" lang="en-US" sz="2400" b="0" i="0" u="none" strike="noStrike" cap="none" normalizeH="0" baseline="0" dirty="0">
                          <a:ln>
                            <a:noFill/>
                          </a:ln>
                          <a:solidFill>
                            <a:schemeClr val="tx1"/>
                          </a:solidFill>
                          <a:effectLst/>
                          <a:latin typeface="Coptic1" pitchFamily="2" charset="0"/>
                          <a:cs typeface="Arial" charset="0"/>
                        </a:rPr>
                        <a:t>]</a:t>
                      </a:r>
                      <a:r>
                        <a:rPr kumimoji="0" lang="en-US" sz="2400" b="0" i="0" u="none" strike="noStrike" cap="none" normalizeH="0" baseline="0" dirty="0" err="1">
                          <a:ln>
                            <a:noFill/>
                          </a:ln>
                          <a:solidFill>
                            <a:schemeClr val="tx1"/>
                          </a:solidFill>
                          <a:effectLst/>
                          <a:latin typeface="Coptic1" pitchFamily="2" charset="0"/>
                          <a:cs typeface="Arial" charset="0"/>
                        </a:rPr>
                        <a:t>a~co</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e~ron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af</a:t>
                      </a:r>
                      <a:r>
                        <a:rPr kumimoji="0" lang="en-US" sz="2400" b="0" i="0" u="none" strike="noStrike" cap="none" normalizeH="0" baseline="0" dirty="0">
                          <a:ln>
                            <a:noFill/>
                          </a:ln>
                          <a:solidFill>
                            <a:schemeClr val="tx1"/>
                          </a:solidFill>
                          <a:effectLst/>
                          <a:latin typeface="Coptic1" pitchFamily="2" charset="0"/>
                          <a:cs typeface="Arial" charset="0"/>
                        </a:rPr>
                        <a:t>]</a:t>
                      </a:r>
                      <a:r>
                        <a:rPr kumimoji="0" lang="en-US" sz="2400" b="0" i="0" u="none" strike="noStrike" cap="none" normalizeH="0" baseline="0" dirty="0" err="1">
                          <a:ln>
                            <a:noFill/>
                          </a:ln>
                          <a:solidFill>
                            <a:schemeClr val="tx1"/>
                          </a:solidFill>
                          <a:effectLst/>
                          <a:latin typeface="Coptic1" pitchFamily="2" charset="0"/>
                          <a:cs typeface="Arial" charset="0"/>
                        </a:rPr>
                        <a:t>toten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afenten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sa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e~h~r</a:t>
                      </a:r>
                      <a:r>
                        <a:rPr kumimoji="0" lang="en-US" sz="2400" b="0" i="0" u="none" strike="noStrike" cap="none" normalizeH="0" baseline="0" dirty="0">
                          <a:ln>
                            <a:noFill/>
                          </a:ln>
                          <a:solidFill>
                            <a:schemeClr val="tx1"/>
                          </a:solidFill>
                          <a:effectLst/>
                          <a:latin typeface="Coptic1" pitchFamily="2" charset="0"/>
                          <a:cs typeface="Arial" charset="0"/>
                        </a:rPr>
                        <a:t>/</a:t>
                      </a:r>
                      <a:r>
                        <a:rPr kumimoji="0" lang="en-US" sz="2400" b="0" i="0" u="none" strike="noStrike" cap="none" normalizeH="0" baseline="0" dirty="0" err="1">
                          <a:ln>
                            <a:noFill/>
                          </a:ln>
                          <a:solidFill>
                            <a:schemeClr val="tx1"/>
                          </a:solidFill>
                          <a:effectLst/>
                          <a:latin typeface="Coptic1" pitchFamily="2" charset="0"/>
                          <a:cs typeface="Arial" charset="0"/>
                        </a:rPr>
                        <a:t>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e~taiounou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yai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Nyof</a:t>
                      </a:r>
                      <a:r>
                        <a:rPr kumimoji="0" lang="en-US" sz="2400" b="0" i="0" u="none" strike="noStrike" cap="none" normalizeH="0" baseline="0" dirty="0">
                          <a:ln>
                            <a:noFill/>
                          </a:ln>
                          <a:solidFill>
                            <a:schemeClr val="tx1"/>
                          </a:solidFill>
                          <a:effectLst/>
                          <a:latin typeface="Coptic1" pitchFamily="2" charset="0"/>
                          <a:cs typeface="Arial" charset="0"/>
                        </a:rPr>
                        <a:t> on </a:t>
                      </a:r>
                      <a:r>
                        <a:rPr kumimoji="0" lang="en-US" sz="2400" b="0" i="0" u="none" strike="noStrike" cap="none" normalizeH="0" baseline="0" dirty="0" err="1">
                          <a:ln>
                            <a:noFill/>
                          </a:ln>
                          <a:solidFill>
                            <a:schemeClr val="tx1"/>
                          </a:solidFill>
                          <a:effectLst/>
                          <a:latin typeface="Coptic1" pitchFamily="2" charset="0"/>
                          <a:cs typeface="Arial" charset="0"/>
                        </a:rPr>
                        <a:t>maren</a:t>
                      </a:r>
                      <a:r>
                        <a:rPr kumimoji="0" lang="en-US" sz="2400" b="0" i="0" u="none" strike="noStrike" cap="none" normalizeH="0" baseline="0" dirty="0">
                          <a:ln>
                            <a:noFill/>
                          </a:ln>
                          <a:solidFill>
                            <a:schemeClr val="tx1"/>
                          </a:solidFill>
                          <a:effectLst/>
                          <a:latin typeface="Coptic1" pitchFamily="2" charset="0"/>
                          <a:cs typeface="Arial" charset="0"/>
                        </a:rPr>
                        <a:t>]ho </a:t>
                      </a:r>
                      <a:r>
                        <a:rPr kumimoji="0" lang="en-US" sz="2400" b="0" i="0" u="none" strike="noStrike" cap="none" normalizeH="0" baseline="0" dirty="0" err="1">
                          <a:ln>
                            <a:noFill/>
                          </a:ln>
                          <a:solidFill>
                            <a:schemeClr val="tx1"/>
                          </a:solidFill>
                          <a:effectLst/>
                          <a:latin typeface="Coptic1" pitchFamily="2" charset="0"/>
                          <a:cs typeface="Arial" charset="0"/>
                        </a:rPr>
                        <a:t>e~rof</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hopwc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n~tefa</a:t>
                      </a:r>
                      <a:r>
                        <a:rPr kumimoji="0" lang="en-US" sz="2400" b="0" i="0" u="none" strike="noStrike" cap="none" normalizeH="0" baseline="0" dirty="0">
                          <a:ln>
                            <a:noFill/>
                          </a:ln>
                          <a:solidFill>
                            <a:schemeClr val="tx1"/>
                          </a:solidFill>
                          <a:effectLst/>
                          <a:latin typeface="Coptic1" pitchFamily="2" charset="0"/>
                          <a:cs typeface="Arial" charset="0"/>
                        </a:rPr>
                        <a:t>~~</a:t>
                      </a:r>
                      <a:r>
                        <a:rPr kumimoji="0" lang="en-US" sz="2400" b="0" i="0" u="none" strike="noStrike" cap="none" normalizeH="0" baseline="0" dirty="0" err="1">
                          <a:ln>
                            <a:noFill/>
                          </a:ln>
                          <a:solidFill>
                            <a:schemeClr val="tx1"/>
                          </a:solidFill>
                          <a:effectLst/>
                          <a:latin typeface="Coptic1" pitchFamily="2" charset="0"/>
                          <a:cs typeface="Arial" charset="0"/>
                        </a:rPr>
                        <a:t>reh</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e~ron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qen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paie~hoou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eyouab</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vai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nem</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nie~hoou</a:t>
                      </a:r>
                      <a:r>
                        <a:rPr kumimoji="0" lang="en-US" sz="2400" b="0" i="0" u="none" strike="noStrike" cap="none" normalizeH="0" baseline="0" dirty="0">
                          <a:ln>
                            <a:noFill/>
                          </a:ln>
                          <a:solidFill>
                            <a:schemeClr val="tx1"/>
                          </a:solidFill>
                          <a:effectLst/>
                          <a:latin typeface="Coptic1" pitchFamily="2" charset="0"/>
                          <a:cs typeface="Arial" charset="0"/>
                        </a:rPr>
                        <a:t> t/</a:t>
                      </a:r>
                      <a:r>
                        <a:rPr kumimoji="0" lang="en-US" sz="2400" b="0" i="0" u="none" strike="noStrike" cap="none" normalizeH="0" baseline="0" dirty="0" err="1">
                          <a:ln>
                            <a:noFill/>
                          </a:ln>
                          <a:solidFill>
                            <a:schemeClr val="tx1"/>
                          </a:solidFill>
                          <a:effectLst/>
                          <a:latin typeface="Coptic1" pitchFamily="2" charset="0"/>
                          <a:cs typeface="Arial" charset="0"/>
                        </a:rPr>
                        <a:t>rou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penwnq</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qen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hir</a:t>
                      </a:r>
                      <a:r>
                        <a:rPr kumimoji="0" lang="en-US" sz="2400" b="0" i="0" u="none" strike="noStrike" cap="none" normalizeH="0" baseline="0" dirty="0">
                          <a:ln>
                            <a:noFill/>
                          </a:ln>
                          <a:solidFill>
                            <a:schemeClr val="tx1"/>
                          </a:solidFill>
                          <a:effectLst/>
                          <a:latin typeface="Coptic1" pitchFamily="2" charset="0"/>
                          <a:cs typeface="Arial" charset="0"/>
                        </a:rPr>
                        <a:t>/n/ </a:t>
                      </a:r>
                      <a:r>
                        <a:rPr kumimoji="0" lang="en-US" sz="2400" b="0" i="0" u="none" strike="noStrike" cap="none" normalizeH="0" baseline="0" dirty="0" err="1">
                          <a:ln>
                            <a:noFill/>
                          </a:ln>
                          <a:solidFill>
                            <a:schemeClr val="tx1"/>
                          </a:solidFill>
                          <a:effectLst/>
                          <a:latin typeface="Coptic1" pitchFamily="2" charset="0"/>
                          <a:cs typeface="Arial" charset="0"/>
                        </a:rPr>
                        <a:t>niben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n~je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pipantokratwr</a:t>
                      </a:r>
                      <a:r>
                        <a:rPr kumimoji="0" lang="en-US" sz="2400" b="0" i="0" u="none" strike="noStrike" cap="none" normalizeH="0" baseline="0" dirty="0">
                          <a:ln>
                            <a:noFill/>
                          </a:ln>
                          <a:solidFill>
                            <a:schemeClr val="tx1"/>
                          </a:solidFill>
                          <a:effectLst/>
                          <a:latin typeface="Coptic1" pitchFamily="2" charset="0"/>
                          <a:cs typeface="Arial" charset="0"/>
                        </a:rPr>
                        <a:t> P[</a:t>
                      </a:r>
                      <a:r>
                        <a:rPr kumimoji="0" lang="en-US" sz="2400" b="0" i="0" u="none" strike="noStrike" cap="none" normalizeH="0" baseline="0" dirty="0" err="1">
                          <a:ln>
                            <a:noFill/>
                          </a:ln>
                          <a:solidFill>
                            <a:schemeClr val="tx1"/>
                          </a:solidFill>
                          <a:effectLst/>
                          <a:latin typeface="Coptic1" pitchFamily="2" charset="0"/>
                          <a:cs typeface="Arial" charset="0"/>
                        </a:rPr>
                        <a:t>oic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Pennou</a:t>
                      </a:r>
                      <a:r>
                        <a:rPr kumimoji="0" lang="en-US" sz="2400" b="0" i="0" u="none" strike="noStrike" cap="none" normalizeH="0" baseline="0" dirty="0">
                          <a:ln>
                            <a:noFill/>
                          </a:ln>
                          <a:solidFill>
                            <a:schemeClr val="tx1"/>
                          </a:solidFill>
                          <a:effectLst/>
                          <a:latin typeface="Coptic1" pitchFamily="2" charset="0"/>
                          <a:cs typeface="Arial" charset="0"/>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chemeClr val="tx1"/>
                          </a:solidFill>
                          <a:effectLst/>
                          <a:latin typeface="Arial" charset="0"/>
                          <a:cs typeface="Arial" charset="0"/>
                        </a:rPr>
                        <a:t>parce qu’Il nous a protégés, aidés, conservés, acceptés auprès de Lui, traités avec miséricorde, fortifiés et fait parvenir à cette heure. Prions aussi Le Seigneur  notre  Dieu Le  Tout-Puissant  de  nous garder dans la paix en ce jour saint et tous les jours de notre vie.</a:t>
                      </a:r>
                      <a:r>
                        <a:rPr kumimoji="0" lang="en-US" sz="3600" b="0" i="0" u="none" strike="noStrike" cap="none" normalizeH="0" baseline="0" dirty="0">
                          <a:ln>
                            <a:noFill/>
                          </a:ln>
                          <a:solidFill>
                            <a:schemeClr val="tx1"/>
                          </a:solidFill>
                          <a:effectLst/>
                          <a:latin typeface="Arial" charset="0"/>
                          <a:cs typeface="Arial" charset="0"/>
                        </a:rPr>
                        <a:t> </a:t>
                      </a:r>
                      <a:r>
                        <a:rPr kumimoji="0" lang="en-US" sz="2800" b="0" i="0" u="none" strike="noStrike" cap="none" normalizeH="0" baseline="0" dirty="0">
                          <a:ln>
                            <a:noFill/>
                          </a:ln>
                          <a:solidFill>
                            <a:schemeClr val="tx1"/>
                          </a:solidFill>
                          <a:effectLst/>
                          <a:latin typeface="Arial" charset="0"/>
                          <a:cs typeface="Arial" charset="0"/>
                        </a:rPr>
                        <a:t> </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chemeClr val="tx1"/>
                          </a:solidFill>
                          <a:effectLst/>
                          <a:latin typeface="Arial" charset="0"/>
                          <a:cs typeface="Arial" charset="0"/>
                        </a:rPr>
                        <a:t>لأنه سترنا وأعاننا وحفظنا وقبلنا إليه وأشفقَ علينا وعضدنا وأتى بنا إلى هذه الساعة</a:t>
                      </a:r>
                      <a:r>
                        <a:rPr kumimoji="0" lang="ar-EG" sz="3600" b="0" i="0" u="none" strike="noStrike" cap="none" normalizeH="0" baseline="0" dirty="0">
                          <a:ln>
                            <a:noFill/>
                          </a:ln>
                          <a:solidFill>
                            <a:schemeClr val="tx1"/>
                          </a:solidFill>
                          <a:effectLst/>
                          <a:latin typeface="Arial" charset="0"/>
                          <a:cs typeface="Arial" charset="0"/>
                        </a:rPr>
                        <a:t>. </a:t>
                      </a:r>
                      <a:r>
                        <a:rPr kumimoji="0" lang="ar-SA" sz="2800" b="0" i="0" u="none" strike="noStrike" cap="none" normalizeH="0" baseline="0" dirty="0">
                          <a:ln>
                            <a:noFill/>
                          </a:ln>
                          <a:solidFill>
                            <a:schemeClr val="tx1"/>
                          </a:solidFill>
                          <a:effectLst/>
                          <a:latin typeface="Arial" charset="0"/>
                          <a:cs typeface="Arial" charset="0"/>
                        </a:rPr>
                        <a:t>هو أيضاً فلنسألهُ أن يحفظنا </a:t>
                      </a:r>
                      <a:r>
                        <a:rPr kumimoji="0" lang="ar-SA" sz="2800" b="0" i="0" u="none" strike="noStrike" cap="none" normalizeH="0" baseline="0" dirty="0" err="1">
                          <a:ln>
                            <a:noFill/>
                          </a:ln>
                          <a:solidFill>
                            <a:schemeClr val="tx1"/>
                          </a:solidFill>
                          <a:effectLst/>
                          <a:latin typeface="Arial" charset="0"/>
                          <a:cs typeface="Arial" charset="0"/>
                        </a:rPr>
                        <a:t>فى</a:t>
                      </a:r>
                      <a:r>
                        <a:rPr kumimoji="0" lang="ar-SA" sz="2800" b="0" i="0" u="none" strike="noStrike" cap="none" normalizeH="0" baseline="0" dirty="0">
                          <a:ln>
                            <a:noFill/>
                          </a:ln>
                          <a:solidFill>
                            <a:schemeClr val="tx1"/>
                          </a:solidFill>
                          <a:effectLst/>
                          <a:latin typeface="Arial" charset="0"/>
                          <a:cs typeface="Arial" charset="0"/>
                        </a:rPr>
                        <a:t> هذا اليوم المقدس وكل أيام حياتنا بكل سلام، ضابط الكل الربُ إلهُنا.</a:t>
                      </a:r>
                      <a:r>
                        <a:rPr kumimoji="0" lang="en-US" sz="3600" b="0" i="0" u="none" strike="noStrike" cap="none" normalizeH="0" baseline="0" dirty="0">
                          <a:ln>
                            <a:noFill/>
                          </a:ln>
                          <a:solidFill>
                            <a:schemeClr val="tx1"/>
                          </a:solidFill>
                          <a:effectLst/>
                          <a:latin typeface="Arial" charset="0"/>
                          <a:cs typeface="Arial" charset="0"/>
                        </a:rPr>
                        <a:t> </a:t>
                      </a:r>
                      <a:r>
                        <a:rPr kumimoji="0" lang="ar-SA" sz="3600" b="0" i="0" u="none" strike="noStrike" cap="none" normalizeH="0" baseline="0" dirty="0">
                          <a:ln>
                            <a:noFill/>
                          </a:ln>
                          <a:solidFill>
                            <a:schemeClr val="tx1"/>
                          </a:solidFill>
                          <a:effectLst/>
                          <a:latin typeface="Arial" charset="0"/>
                          <a:cs typeface="Arial" charset="0"/>
                        </a:rPr>
                        <a:t> </a:t>
                      </a:r>
                      <a:endParaRPr kumimoji="0" lang="en-US" sz="36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7"/>
          <p:cNvSpPr>
            <a:spLocks noGrp="1" noChangeArrowheads="1"/>
          </p:cNvSpPr>
          <p:nvPr>
            <p:ph type="title"/>
          </p:nvPr>
        </p:nvSpPr>
        <p:spPr>
          <a:xfrm>
            <a:off x="838200" y="609600"/>
            <a:ext cx="7772400" cy="1143000"/>
          </a:xfrm>
          <a:solidFill>
            <a:srgbClr val="800000"/>
          </a:solidFill>
          <a:ln>
            <a:solidFill>
              <a:schemeClr val="tx1"/>
            </a:solidFill>
          </a:ln>
        </p:spPr>
        <p:txBody>
          <a:bodyPr/>
          <a:lstStyle/>
          <a:p>
            <a:pPr eaLnBrk="1" hangingPunct="1"/>
            <a:r>
              <a:rPr lang="fr-CA" dirty="0">
                <a:solidFill>
                  <a:schemeClr val="tx1"/>
                </a:solidFill>
                <a:cs typeface="Times New Roman" pitchFamily="18" charset="0"/>
              </a:rPr>
              <a:t>Psaumes</a:t>
            </a:r>
            <a:r>
              <a:rPr lang="en-CA" dirty="0">
                <a:solidFill>
                  <a:schemeClr val="tx1"/>
                </a:solidFill>
              </a:rPr>
              <a:t> – </a:t>
            </a:r>
            <a:r>
              <a:rPr lang="ar-EG" dirty="0">
                <a:solidFill>
                  <a:schemeClr val="tx1"/>
                </a:solidFill>
                <a:cs typeface="Times New Roman" pitchFamily="18" charset="0"/>
              </a:rPr>
              <a:t>مزامير</a:t>
            </a:r>
            <a:r>
              <a:rPr lang="fr-CA" dirty="0">
                <a:solidFill>
                  <a:schemeClr val="tx1"/>
                </a:solidFill>
                <a:cs typeface="Times New Roman" pitchFamily="18" charset="0"/>
              </a:rPr>
              <a:t> -</a:t>
            </a:r>
            <a:endParaRPr lang="en-CA" dirty="0">
              <a:solidFill>
                <a:schemeClr val="tx1"/>
              </a:solidFill>
            </a:endParaRPr>
          </a:p>
        </p:txBody>
      </p:sp>
      <p:sp>
        <p:nvSpPr>
          <p:cNvPr id="33796" name="AutoShape 9">
            <a:hlinkClick r:id="rId2" action="ppaction://hlinksldjump" highlightClick="1"/>
          </p:cNvPr>
          <p:cNvSpPr>
            <a:spLocks noChangeArrowheads="1"/>
          </p:cNvSpPr>
          <p:nvPr/>
        </p:nvSpPr>
        <p:spPr bwMode="auto">
          <a:xfrm>
            <a:off x="1524000" y="4038600"/>
            <a:ext cx="2895600" cy="685800"/>
          </a:xfrm>
          <a:prstGeom prst="actionButtonBlank">
            <a:avLst/>
          </a:prstGeom>
          <a:solidFill>
            <a:srgbClr val="800000"/>
          </a:solidFill>
          <a:ln w="9525">
            <a:noFill/>
            <a:miter lim="800000"/>
            <a:headEnd/>
            <a:tailEnd/>
          </a:ln>
        </p:spPr>
        <p:txBody>
          <a:bodyPr wrap="none" tIns="118800" bIns="118800" anchor="ctr"/>
          <a:lstStyle/>
          <a:p>
            <a:pPr algn="ctr">
              <a:lnSpc>
                <a:spcPct val="90000"/>
              </a:lnSpc>
              <a:spcBef>
                <a:spcPct val="0"/>
              </a:spcBef>
            </a:pPr>
            <a:r>
              <a:rPr lang="en-US" sz="1600" b="1" dirty="0"/>
              <a:t>6ème </a:t>
            </a:r>
            <a:r>
              <a:rPr lang="en-US" sz="1600" b="1" dirty="0" err="1"/>
              <a:t>heure</a:t>
            </a:r>
            <a:endParaRPr lang="en-US" sz="1600" b="1" dirty="0"/>
          </a:p>
          <a:p>
            <a:pPr algn="ctr">
              <a:lnSpc>
                <a:spcPct val="90000"/>
              </a:lnSpc>
              <a:spcBef>
                <a:spcPct val="0"/>
              </a:spcBef>
            </a:pPr>
            <a:r>
              <a:rPr lang="ar-EG" sz="1600" b="1" dirty="0"/>
              <a:t>صلاة الساعة السادسة</a:t>
            </a:r>
            <a:endParaRPr lang="en-US" sz="1600" b="1" dirty="0"/>
          </a:p>
        </p:txBody>
      </p:sp>
      <p:sp>
        <p:nvSpPr>
          <p:cNvPr id="33797" name="AutoShape 10">
            <a:hlinkClick r:id="rId3" action="ppaction://hlinksldjump" highlightClick="1"/>
          </p:cNvPr>
          <p:cNvSpPr>
            <a:spLocks noChangeArrowheads="1"/>
          </p:cNvSpPr>
          <p:nvPr/>
        </p:nvSpPr>
        <p:spPr bwMode="auto">
          <a:xfrm>
            <a:off x="4876800" y="4038600"/>
            <a:ext cx="2895600" cy="685800"/>
          </a:xfrm>
          <a:prstGeom prst="actionButtonBlank">
            <a:avLst/>
          </a:prstGeom>
          <a:solidFill>
            <a:srgbClr val="800000"/>
          </a:solidFill>
          <a:ln w="9525">
            <a:noFill/>
            <a:miter lim="800000"/>
            <a:headEnd/>
            <a:tailEnd/>
          </a:ln>
        </p:spPr>
        <p:txBody>
          <a:bodyPr wrap="none" tIns="118800" bIns="118800" anchor="ctr"/>
          <a:lstStyle/>
          <a:p>
            <a:pPr algn="ctr">
              <a:lnSpc>
                <a:spcPct val="90000"/>
              </a:lnSpc>
              <a:spcBef>
                <a:spcPct val="0"/>
              </a:spcBef>
            </a:pPr>
            <a:r>
              <a:rPr lang="en-US" sz="1600" b="1" dirty="0"/>
              <a:t>9ème </a:t>
            </a:r>
            <a:r>
              <a:rPr lang="en-US" sz="1600" b="1" dirty="0" err="1"/>
              <a:t>heure</a:t>
            </a:r>
            <a:endParaRPr lang="en-US" sz="1600" b="1" dirty="0"/>
          </a:p>
          <a:p>
            <a:pPr algn="ctr">
              <a:lnSpc>
                <a:spcPct val="90000"/>
              </a:lnSpc>
              <a:spcBef>
                <a:spcPct val="0"/>
              </a:spcBef>
            </a:pPr>
            <a:r>
              <a:rPr lang="ar-EG" sz="1600" b="1" dirty="0"/>
              <a:t>صلاة الساعة التاسعة</a:t>
            </a:r>
            <a:endParaRPr lang="en-US" sz="1600" b="1" dirty="0"/>
          </a:p>
        </p:txBody>
      </p:sp>
      <p:sp>
        <p:nvSpPr>
          <p:cNvPr id="33798" name="AutoShape 11">
            <a:hlinkClick r:id="rId4" action="ppaction://hlinksldjump" highlightClick="1"/>
          </p:cNvPr>
          <p:cNvSpPr>
            <a:spLocks noChangeArrowheads="1"/>
          </p:cNvSpPr>
          <p:nvPr/>
        </p:nvSpPr>
        <p:spPr bwMode="auto">
          <a:xfrm>
            <a:off x="3048000" y="2895600"/>
            <a:ext cx="2819400" cy="685800"/>
          </a:xfrm>
          <a:prstGeom prst="actionButtonBlank">
            <a:avLst/>
          </a:prstGeom>
          <a:solidFill>
            <a:srgbClr val="800000"/>
          </a:solidFill>
          <a:ln w="9525">
            <a:noFill/>
            <a:miter lim="800000"/>
            <a:headEnd/>
            <a:tailEnd/>
          </a:ln>
        </p:spPr>
        <p:txBody>
          <a:bodyPr wrap="none" tIns="118800" bIns="118800" anchor="ctr"/>
          <a:lstStyle/>
          <a:p>
            <a:pPr algn="ctr">
              <a:lnSpc>
                <a:spcPct val="90000"/>
              </a:lnSpc>
              <a:spcBef>
                <a:spcPct val="0"/>
              </a:spcBef>
            </a:pPr>
            <a:r>
              <a:rPr lang="en-US" sz="1600" b="1" dirty="0"/>
              <a:t>3ème </a:t>
            </a:r>
            <a:r>
              <a:rPr lang="en-US" sz="1600" b="1" dirty="0" err="1"/>
              <a:t>heure</a:t>
            </a:r>
            <a:endParaRPr lang="en-US" sz="1600" b="1" dirty="0"/>
          </a:p>
          <a:p>
            <a:pPr algn="ctr">
              <a:lnSpc>
                <a:spcPct val="90000"/>
              </a:lnSpc>
              <a:spcBef>
                <a:spcPct val="0"/>
              </a:spcBef>
            </a:pPr>
            <a:r>
              <a:rPr lang="ar-EG" sz="1600" b="1" dirty="0"/>
              <a:t>صلاة الساعة الثالثة</a:t>
            </a:r>
            <a:endParaRPr lang="en-US" sz="1600" b="1" dirty="0"/>
          </a:p>
        </p:txBody>
      </p:sp>
      <p:sp>
        <p:nvSpPr>
          <p:cNvPr id="33799" name="AutoShape 12">
            <a:hlinkClick r:id="rId5" action="ppaction://hlinksldjump" highlightClick="1"/>
          </p:cNvPr>
          <p:cNvSpPr>
            <a:spLocks noChangeArrowheads="1"/>
          </p:cNvSpPr>
          <p:nvPr/>
        </p:nvSpPr>
        <p:spPr bwMode="auto">
          <a:xfrm>
            <a:off x="685800" y="5181600"/>
            <a:ext cx="2971800" cy="838200"/>
          </a:xfrm>
          <a:prstGeom prst="actionButtonBlank">
            <a:avLst/>
          </a:prstGeom>
          <a:solidFill>
            <a:srgbClr val="800000"/>
          </a:solidFill>
          <a:ln w="9525">
            <a:noFill/>
            <a:miter lim="800000"/>
            <a:headEnd/>
            <a:tailEnd/>
          </a:ln>
        </p:spPr>
        <p:txBody>
          <a:bodyPr wrap="none" tIns="118800" bIns="118800" anchor="ctr"/>
          <a:lstStyle/>
          <a:p>
            <a:pPr algn="ctr">
              <a:lnSpc>
                <a:spcPct val="90000"/>
              </a:lnSpc>
              <a:spcBef>
                <a:spcPct val="0"/>
              </a:spcBef>
            </a:pPr>
            <a:r>
              <a:rPr lang="en-US" sz="1600" b="1" dirty="0"/>
              <a:t>11ème </a:t>
            </a:r>
            <a:r>
              <a:rPr lang="en-US" sz="1600" b="1" dirty="0" err="1"/>
              <a:t>heure</a:t>
            </a:r>
            <a:endParaRPr lang="en-US" sz="1600" b="1" dirty="0"/>
          </a:p>
          <a:p>
            <a:pPr algn="ctr">
              <a:lnSpc>
                <a:spcPct val="90000"/>
              </a:lnSpc>
              <a:spcBef>
                <a:spcPct val="0"/>
              </a:spcBef>
            </a:pPr>
            <a:r>
              <a:rPr lang="ar-EG" sz="1600" b="1" dirty="0"/>
              <a:t>صلاة الغروب (الساعة الحادية عشرة)</a:t>
            </a:r>
            <a:endParaRPr lang="en-US" sz="1600" b="1" dirty="0"/>
          </a:p>
        </p:txBody>
      </p:sp>
      <p:sp>
        <p:nvSpPr>
          <p:cNvPr id="33800" name="AutoShape 13">
            <a:hlinkClick r:id="rId6" action="ppaction://hlinksldjump" highlightClick="1"/>
          </p:cNvPr>
          <p:cNvSpPr>
            <a:spLocks noChangeArrowheads="1"/>
          </p:cNvSpPr>
          <p:nvPr/>
        </p:nvSpPr>
        <p:spPr bwMode="auto">
          <a:xfrm>
            <a:off x="5715000" y="5257800"/>
            <a:ext cx="2971800" cy="838200"/>
          </a:xfrm>
          <a:prstGeom prst="actionButtonBlank">
            <a:avLst/>
          </a:prstGeom>
          <a:solidFill>
            <a:srgbClr val="800000"/>
          </a:solidFill>
          <a:ln w="9525">
            <a:noFill/>
            <a:miter lim="800000"/>
            <a:headEnd/>
            <a:tailEnd/>
          </a:ln>
        </p:spPr>
        <p:txBody>
          <a:bodyPr wrap="none" tIns="118800" bIns="118800" anchor="ctr"/>
          <a:lstStyle/>
          <a:p>
            <a:pPr algn="ctr">
              <a:lnSpc>
                <a:spcPct val="90000"/>
              </a:lnSpc>
              <a:spcBef>
                <a:spcPct val="0"/>
              </a:spcBef>
            </a:pPr>
            <a:r>
              <a:rPr lang="en-US" sz="1600" b="1" dirty="0"/>
              <a:t>12ème </a:t>
            </a:r>
            <a:r>
              <a:rPr lang="en-US" sz="1600" b="1" dirty="0" err="1"/>
              <a:t>heure</a:t>
            </a:r>
            <a:endParaRPr lang="en-US" sz="1600" b="1" dirty="0"/>
          </a:p>
          <a:p>
            <a:pPr algn="ctr">
              <a:lnSpc>
                <a:spcPct val="90000"/>
              </a:lnSpc>
              <a:spcBef>
                <a:spcPct val="0"/>
              </a:spcBef>
            </a:pPr>
            <a:r>
              <a:rPr lang="ar-EG" sz="1600" b="1" dirty="0"/>
              <a:t>صلاة النوم (الساعة الثانية عشرة)</a:t>
            </a:r>
            <a:endParaRPr lang="en-US" sz="1600" b="1" dirty="0"/>
          </a:p>
        </p:txBody>
      </p:sp>
      <p:sp>
        <p:nvSpPr>
          <p:cNvPr id="8" name="Action Button: Custom 7">
            <a:hlinkClick r:id="rId7"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2"/>
          <p:cNvSpPr>
            <a:spLocks noChangeArrowheads="1"/>
          </p:cNvSpPr>
          <p:nvPr/>
        </p:nvSpPr>
        <p:spPr bwMode="auto">
          <a:xfrm>
            <a:off x="914400" y="3048000"/>
            <a:ext cx="7543800" cy="2578100"/>
          </a:xfrm>
          <a:prstGeom prst="rect">
            <a:avLst/>
          </a:prstGeom>
          <a:noFill/>
          <a:ln w="9525">
            <a:noFill/>
            <a:miter lim="800000"/>
            <a:headEnd/>
            <a:tailEnd/>
          </a:ln>
        </p:spPr>
        <p:txBody>
          <a:bodyPr>
            <a:spAutoFit/>
          </a:bodyPr>
          <a:lstStyle/>
          <a:p>
            <a:pPr>
              <a:lnSpc>
                <a:spcPct val="90000"/>
              </a:lnSpc>
              <a:spcBef>
                <a:spcPct val="50000"/>
              </a:spcBef>
            </a:pPr>
            <a:endParaRPr lang="en-US" sz="3200" b="1">
              <a:solidFill>
                <a:schemeClr val="bg1"/>
              </a:solidFill>
            </a:endParaRPr>
          </a:p>
          <a:p>
            <a:pPr>
              <a:lnSpc>
                <a:spcPct val="90000"/>
              </a:lnSpc>
              <a:spcBef>
                <a:spcPct val="50000"/>
              </a:spcBef>
            </a:pPr>
            <a:r>
              <a:rPr lang="en-US" sz="3200">
                <a:solidFill>
                  <a:schemeClr val="bg1"/>
                </a:solidFill>
              </a:rPr>
              <a:t>			</a:t>
            </a:r>
            <a:r>
              <a:rPr lang="en-US" sz="3200" i="1">
                <a:solidFill>
                  <a:schemeClr val="bg1"/>
                </a:solidFill>
              </a:rPr>
              <a:t>  	</a:t>
            </a:r>
            <a:endParaRPr lang="en-US" sz="3200">
              <a:solidFill>
                <a:schemeClr val="bg1"/>
              </a:solidFill>
              <a:latin typeface="Times New Roman" pitchFamily="18" charset="0"/>
            </a:endParaRPr>
          </a:p>
          <a:p>
            <a:pPr>
              <a:lnSpc>
                <a:spcPct val="90000"/>
              </a:lnSpc>
              <a:spcBef>
                <a:spcPct val="50000"/>
              </a:spcBef>
            </a:pPr>
            <a:endParaRPr lang="en-US" sz="3200" b="1">
              <a:solidFill>
                <a:schemeClr val="bg1"/>
              </a:solidFill>
              <a:cs typeface="Times New Roman" pitchFamily="18" charset="0"/>
            </a:endParaRPr>
          </a:p>
          <a:p>
            <a:pPr eaLnBrk="0" hangingPunct="0">
              <a:lnSpc>
                <a:spcPct val="90000"/>
              </a:lnSpc>
              <a:spcBef>
                <a:spcPct val="50000"/>
              </a:spcBef>
            </a:pPr>
            <a:r>
              <a:rPr lang="en-US" sz="3200">
                <a:solidFill>
                  <a:schemeClr val="bg1"/>
                </a:solidFill>
              </a:rPr>
              <a:t>		</a:t>
            </a:r>
            <a:endParaRPr lang="en-US" sz="3200">
              <a:solidFill>
                <a:schemeClr val="bg1"/>
              </a:solidFill>
              <a:latin typeface="Avva_Shenouda" pitchFamily="34" charset="0"/>
              <a:cs typeface="Times New Roman" pitchFamily="18" charset="0"/>
            </a:endParaRPr>
          </a:p>
        </p:txBody>
      </p:sp>
      <p:graphicFrame>
        <p:nvGraphicFramePr>
          <p:cNvPr id="13543427" name="Group 3"/>
          <p:cNvGraphicFramePr>
            <a:graphicFrameLocks noGrp="1"/>
          </p:cNvGraphicFramePr>
          <p:nvPr>
            <p:extLst>
              <p:ext uri="{D42A27DB-BD31-4B8C-83A1-F6EECF244321}">
                <p14:modId xmlns:p14="http://schemas.microsoft.com/office/powerpoint/2010/main" val="608193509"/>
              </p:ext>
            </p:extLst>
          </p:nvPr>
        </p:nvGraphicFramePr>
        <p:xfrm>
          <a:off x="152400" y="152400"/>
          <a:ext cx="8686800" cy="6156960"/>
        </p:xfrm>
        <a:graphic>
          <a:graphicData uri="http://schemas.openxmlformats.org/drawingml/2006/table">
            <a:tbl>
              <a:tblPr/>
              <a:tblGrid>
                <a:gridCol w="3195145">
                  <a:extLst>
                    <a:ext uri="{9D8B030D-6E8A-4147-A177-3AD203B41FA5}">
                      <a16:colId xmlns:a16="http://schemas.microsoft.com/office/drawing/2014/main" val="20000"/>
                    </a:ext>
                  </a:extLst>
                </a:gridCol>
                <a:gridCol w="3694386">
                  <a:extLst>
                    <a:ext uri="{9D8B030D-6E8A-4147-A177-3AD203B41FA5}">
                      <a16:colId xmlns:a16="http://schemas.microsoft.com/office/drawing/2014/main" val="20001"/>
                    </a:ext>
                  </a:extLst>
                </a:gridCol>
                <a:gridCol w="1797269">
                  <a:extLst>
                    <a:ext uri="{9D8B030D-6E8A-4147-A177-3AD203B41FA5}">
                      <a16:colId xmlns:a16="http://schemas.microsoft.com/office/drawing/2014/main" val="20002"/>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3600" b="0" i="0" u="sng" strike="noStrike" kern="1200" cap="none" normalizeH="0" baseline="0" dirty="0">
                          <a:ln>
                            <a:noFill/>
                          </a:ln>
                          <a:solidFill>
                            <a:srgbClr val="FF9900"/>
                          </a:solidFill>
                          <a:effectLst/>
                          <a:latin typeface="Coptic1" pitchFamily="2" charset="0"/>
                          <a:ea typeface="+mn-ea"/>
                          <a:cs typeface="Arial" charset="0"/>
                        </a:rPr>
                        <a:t>Diakon:</a:t>
                      </a:r>
                      <a:endParaRPr kumimoji="0" lang="en-CA" sz="3600" b="0" i="0" u="sng" strike="noStrike" kern="1200" cap="none" normalizeH="0" baseline="0" dirty="0">
                        <a:ln>
                          <a:noFill/>
                        </a:ln>
                        <a:solidFill>
                          <a:srgbClr val="FF9900"/>
                        </a:solidFill>
                        <a:effectLst/>
                        <a:latin typeface="Coptic1" pitchFamily="2" charset="0"/>
                        <a:ea typeface="+mn-ea"/>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600" b="0" i="0" u="sng" strike="noStrike" cap="none" normalizeH="0" baseline="0">
                          <a:ln>
                            <a:noFill/>
                          </a:ln>
                          <a:solidFill>
                            <a:srgbClr val="FF9933"/>
                          </a:solidFill>
                          <a:effectLst/>
                          <a:latin typeface="Arial" charset="0"/>
                          <a:cs typeface="Times New Roman" pitchFamily="18" charset="0"/>
                        </a:rPr>
                        <a:t>Diacre:</a:t>
                      </a:r>
                    </a:p>
                  </a:txBody>
                  <a:tcPr horzOverflow="overflow">
                    <a:lnL>
                      <a:noFill/>
                    </a:lnL>
                    <a:lnR>
                      <a:noFill/>
                    </a:lnR>
                    <a:lnT cap="flat">
                      <a:noFill/>
                    </a:lnT>
                    <a:lnB>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a:ln>
                            <a:noFill/>
                          </a:ln>
                          <a:solidFill>
                            <a:srgbClr val="FF9933"/>
                          </a:solidFill>
                          <a:effectLst/>
                          <a:latin typeface="Arial" charset="0"/>
                          <a:cs typeface="Times New Roman" pitchFamily="18" charset="0"/>
                        </a:rPr>
                        <a:t>الشماس</a:t>
                      </a:r>
                      <a:endParaRPr kumimoji="0" lang="en-US" sz="3200" b="0" i="0" u="none" strike="noStrike" cap="none" normalizeH="0" baseline="0">
                        <a:ln>
                          <a:noFill/>
                        </a:ln>
                        <a:solidFill>
                          <a:schemeClr val="tx1"/>
                        </a:solidFill>
                        <a:effectLst/>
                        <a:latin typeface="Arial" charset="0"/>
                        <a:cs typeface="Arial"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ptic1" pitchFamily="2" charset="0"/>
                          <a:cs typeface="Times New Roman" pitchFamily="18" charset="0"/>
                        </a:rPr>
                        <a:t>Proceuxacye</a:t>
                      </a:r>
                      <a:endParaRPr kumimoji="0" lang="en-US" sz="2800" b="0" i="1"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Arial" charset="0"/>
                          <a:cs typeface="Arial" charset="0"/>
                        </a:rPr>
                        <a:t>Prions</a:t>
                      </a:r>
                      <a:r>
                        <a:rPr kumimoji="0" lang="en-US" sz="2800" b="0" i="0" u="none" strike="noStrike" cap="none" normalizeH="0" baseline="0" dirty="0">
                          <a:ln>
                            <a:noFill/>
                          </a:ln>
                          <a:solidFill>
                            <a:schemeClr val="tx1"/>
                          </a:solidFill>
                          <a:effectLst/>
                          <a:latin typeface="Arial" charset="0"/>
                          <a:cs typeface="Arial" charset="0"/>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chemeClr val="tx1"/>
                          </a:solidFill>
                          <a:effectLst/>
                          <a:latin typeface="Arial" charset="0"/>
                          <a:cs typeface="Arial" charset="0"/>
                        </a:rPr>
                        <a:t>صلوا.</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555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3600" b="0" i="0" u="sng" strike="noStrike" kern="1200" cap="none" normalizeH="0" baseline="0" dirty="0" err="1">
                          <a:ln>
                            <a:noFill/>
                          </a:ln>
                          <a:solidFill>
                            <a:srgbClr val="FF9900"/>
                          </a:solidFill>
                          <a:effectLst/>
                          <a:latin typeface="Coptic1" pitchFamily="2" charset="0"/>
                          <a:ea typeface="+mn-ea"/>
                          <a:cs typeface="Arial" charset="0"/>
                        </a:rPr>
                        <a:t>Pilaoc</a:t>
                      </a:r>
                      <a:r>
                        <a:rPr kumimoji="0" lang="fr-FR" sz="3600" b="0" i="0" u="sng" strike="noStrike" kern="1200" cap="none" normalizeH="0" baseline="0" dirty="0">
                          <a:ln>
                            <a:noFill/>
                          </a:ln>
                          <a:solidFill>
                            <a:srgbClr val="FF9900"/>
                          </a:solidFill>
                          <a:effectLst/>
                          <a:latin typeface="Coptic1" pitchFamily="2" charset="0"/>
                          <a:ea typeface="+mn-ea"/>
                          <a:cs typeface="Arial" charset="0"/>
                        </a:rPr>
                        <a:t>:</a:t>
                      </a:r>
                      <a:endParaRPr kumimoji="0" lang="en-CA" sz="3600" b="0" i="0" u="sng" strike="noStrike" kern="1200" cap="none" normalizeH="0" baseline="0" dirty="0">
                        <a:ln>
                          <a:noFill/>
                        </a:ln>
                        <a:solidFill>
                          <a:srgbClr val="FF9900"/>
                        </a:solidFill>
                        <a:effectLst/>
                        <a:latin typeface="Coptic1" pitchFamily="2" charset="0"/>
                        <a:ea typeface="+mn-ea"/>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3600" b="0" i="0" u="sng" strike="noStrike" cap="none" normalizeH="0" baseline="0">
                          <a:ln>
                            <a:noFill/>
                          </a:ln>
                          <a:solidFill>
                            <a:srgbClr val="FF9933"/>
                          </a:solidFill>
                          <a:effectLst/>
                          <a:latin typeface="Arial" charset="0"/>
                          <a:cs typeface="Times New Roman" pitchFamily="18" charset="0"/>
                        </a:rPr>
                        <a:t>l</a:t>
                      </a:r>
                      <a:r>
                        <a:rPr kumimoji="0" lang="fr-CA" sz="3600" b="0" i="0" u="sng" strike="noStrike" cap="none" normalizeH="0" baseline="0">
                          <a:ln>
                            <a:noFill/>
                          </a:ln>
                          <a:solidFill>
                            <a:srgbClr val="FF9933"/>
                          </a:solidFill>
                          <a:effectLst/>
                          <a:latin typeface="Times New Roman"/>
                          <a:cs typeface="Times New Roman" pitchFamily="18" charset="0"/>
                        </a:rPr>
                        <a:t>’</a:t>
                      </a:r>
                      <a:r>
                        <a:rPr kumimoji="0" lang="fr-CA" sz="3600" b="0" i="0" u="sng" strike="noStrike" cap="none" normalizeH="0" baseline="0">
                          <a:ln>
                            <a:noFill/>
                          </a:ln>
                          <a:solidFill>
                            <a:srgbClr val="FF9933"/>
                          </a:solidFill>
                          <a:effectLst/>
                          <a:latin typeface="Arial" charset="0"/>
                          <a:cs typeface="Times New Roman" pitchFamily="18" charset="0"/>
                        </a:rPr>
                        <a:t>Assembl</a:t>
                      </a:r>
                      <a:r>
                        <a:rPr kumimoji="0" lang="fr-CA" sz="3600" b="0" i="0" u="sng" strike="noStrike" cap="none" normalizeH="0" baseline="0">
                          <a:ln>
                            <a:noFill/>
                          </a:ln>
                          <a:solidFill>
                            <a:srgbClr val="FF9933"/>
                          </a:solidFill>
                          <a:effectLst/>
                          <a:latin typeface="Times New Roman"/>
                          <a:cs typeface="Times New Roman" pitchFamily="18" charset="0"/>
                        </a:rPr>
                        <a:t>é</a:t>
                      </a:r>
                      <a:r>
                        <a:rPr kumimoji="0" lang="fr-CA" sz="3600" b="0" i="0" u="sng" strike="noStrike" cap="none" normalizeH="0" baseline="0">
                          <a:ln>
                            <a:noFill/>
                          </a:ln>
                          <a:solidFill>
                            <a:srgbClr val="FF9933"/>
                          </a:solidFill>
                          <a:effectLst/>
                          <a:latin typeface="Arial" charset="0"/>
                          <a:cs typeface="Times New Roman" pitchFamily="18" charset="0"/>
                        </a:rPr>
                        <a:t>e:</a:t>
                      </a:r>
                      <a:endParaRPr kumimoji="0" lang="en-US" sz="3600" b="0" i="0" u="sng" strike="noStrike" cap="none" normalizeH="0" baseline="0">
                        <a:ln>
                          <a:noFill/>
                        </a:ln>
                        <a:solidFill>
                          <a:srgbClr val="FF9933"/>
                        </a:solidFill>
                        <a:effectLst/>
                        <a:latin typeface="Arial" charset="0"/>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a:ln>
                            <a:noFill/>
                          </a:ln>
                          <a:solidFill>
                            <a:srgbClr val="FF9933"/>
                          </a:solidFill>
                          <a:effectLst/>
                          <a:latin typeface="Arial" charset="0"/>
                          <a:cs typeface="Times New Roman" pitchFamily="18" charset="0"/>
                        </a:rPr>
                        <a:t>الشعب:</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884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ptic1" pitchFamily="2" charset="0"/>
                          <a:cs typeface="Times New Roman" pitchFamily="18" charset="0"/>
                        </a:rPr>
                        <a:t>Kurie</a:t>
                      </a:r>
                      <a:r>
                        <a:rPr kumimoji="0" lang="en-US" sz="2800" b="0" i="0" u="none" strike="noStrike" cap="none" normalizeH="0" baseline="0" dirty="0">
                          <a:ln>
                            <a:noFill/>
                          </a:ln>
                          <a:solidFill>
                            <a:schemeClr val="tx1"/>
                          </a:solidFill>
                          <a:effectLst/>
                          <a:latin typeface="Coptic1" pitchFamily="2" charset="0"/>
                          <a:cs typeface="Times New Roman" pitchFamily="18" charset="0"/>
                        </a:rPr>
                        <a:t> </a:t>
                      </a:r>
                      <a:r>
                        <a:rPr kumimoji="0" lang="en-US" sz="2800" b="0" i="0" u="none" strike="noStrike" cap="none" normalizeH="0" baseline="0" dirty="0" err="1">
                          <a:ln>
                            <a:noFill/>
                          </a:ln>
                          <a:solidFill>
                            <a:schemeClr val="tx1"/>
                          </a:solidFill>
                          <a:effectLst/>
                          <a:latin typeface="Coptic1" pitchFamily="2" charset="0"/>
                          <a:cs typeface="Times New Roman" pitchFamily="18" charset="0"/>
                        </a:rPr>
                        <a:t>ele</a:t>
                      </a:r>
                      <a:r>
                        <a:rPr kumimoji="0" lang="en-US" sz="2800" b="0" i="0" u="none" strike="noStrike" cap="none" normalizeH="0" baseline="0" dirty="0">
                          <a:ln>
                            <a:noFill/>
                          </a:ln>
                          <a:solidFill>
                            <a:schemeClr val="tx1"/>
                          </a:solidFill>
                          <a:effectLst/>
                          <a:latin typeface="Coptic1" pitchFamily="2" charset="0"/>
                          <a:cs typeface="Times New Roman" pitchFamily="18" charset="0"/>
                        </a:rPr>
                        <a:t>/~con</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Arial" charset="0"/>
                          <a:cs typeface="Arial" charset="0"/>
                        </a:rPr>
                        <a:t>Pitié</a:t>
                      </a:r>
                      <a:r>
                        <a:rPr kumimoji="0" lang="en-US" sz="2800" b="0" i="0" u="none" strike="noStrike" cap="none" normalizeH="0" baseline="0" dirty="0">
                          <a:ln>
                            <a:noFill/>
                          </a:ln>
                          <a:solidFill>
                            <a:schemeClr val="tx1"/>
                          </a:solidFill>
                          <a:effectLst/>
                          <a:latin typeface="Arial" charset="0"/>
                          <a:cs typeface="Arial" charset="0"/>
                        </a:rPr>
                        <a:t> Seigneur</a:t>
                      </a:r>
                      <a:r>
                        <a:rPr kumimoji="0" lang="en-US" sz="3600" b="0" i="0" u="none" strike="noStrike" cap="none" normalizeH="0" baseline="0" dirty="0">
                          <a:ln>
                            <a:noFill/>
                          </a:ln>
                          <a:solidFill>
                            <a:schemeClr val="tx1"/>
                          </a:solidFill>
                          <a:effectLst/>
                          <a:latin typeface="Arial" charset="0"/>
                          <a:cs typeface="Arial" charset="0"/>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chemeClr val="tx1"/>
                          </a:solidFill>
                          <a:effectLst/>
                          <a:latin typeface="Arial" charset="0"/>
                          <a:cs typeface="Arial" charset="0"/>
                        </a:rPr>
                        <a:t>يا ربُ ارحم.</a:t>
                      </a:r>
                      <a:endParaRPr kumimoji="0" lang="en-US" sz="2800" b="0" i="0" u="none" strike="noStrike" cap="none" normalizeH="0" baseline="0" dirty="0">
                        <a:ln>
                          <a:noFill/>
                        </a:ln>
                        <a:solidFill>
                          <a:schemeClr val="tx1"/>
                        </a:solidFill>
                        <a:effectLst/>
                        <a:latin typeface="Coptic1" pitchFamily="2" charset="0"/>
                        <a:cs typeface="Times New Roman" pitchFamily="18"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7007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3600" b="0" i="0" u="sng" strike="noStrike" kern="1200" cap="none" normalizeH="0" baseline="0" dirty="0" err="1">
                          <a:ln>
                            <a:noFill/>
                          </a:ln>
                          <a:solidFill>
                            <a:srgbClr val="FF9900"/>
                          </a:solidFill>
                          <a:effectLst/>
                          <a:latin typeface="Coptic1" pitchFamily="2" charset="0"/>
                          <a:ea typeface="+mn-ea"/>
                          <a:cs typeface="Arial" charset="0"/>
                        </a:rPr>
                        <a:t>Piou</a:t>
                      </a:r>
                      <a:r>
                        <a:rPr kumimoji="0" lang="en-US" sz="3600" b="0" i="0" u="sng" strike="noStrike" kern="1200" cap="none" normalizeH="0" baseline="0" dirty="0">
                          <a:ln>
                            <a:noFill/>
                          </a:ln>
                          <a:solidFill>
                            <a:srgbClr val="FF9900"/>
                          </a:solidFill>
                          <a:effectLst/>
                          <a:latin typeface="Coptic1" pitchFamily="2" charset="0"/>
                          <a:ea typeface="+mn-ea"/>
                          <a:cs typeface="Arial" charset="0"/>
                        </a:rPr>
                        <a:t>/</a:t>
                      </a:r>
                      <a:r>
                        <a:rPr kumimoji="0" lang="fr-FR" sz="3600" b="0" i="0" u="sng" strike="noStrike" kern="1200" cap="none" normalizeH="0" baseline="0" dirty="0">
                          <a:ln>
                            <a:noFill/>
                          </a:ln>
                          <a:solidFill>
                            <a:srgbClr val="FF9900"/>
                          </a:solidFill>
                          <a:effectLst/>
                          <a:latin typeface="Coptic1" pitchFamily="2" charset="0"/>
                          <a:ea typeface="+mn-ea"/>
                          <a:cs typeface="Arial" charset="0"/>
                        </a:rPr>
                        <a:t>b:</a:t>
                      </a:r>
                      <a:endParaRPr kumimoji="0" lang="en-CA" sz="3600" b="0" i="0" u="sng" strike="noStrike" kern="1200" cap="none" normalizeH="0" baseline="0" dirty="0">
                        <a:ln>
                          <a:noFill/>
                        </a:ln>
                        <a:solidFill>
                          <a:srgbClr val="FF9900"/>
                        </a:solidFill>
                        <a:effectLst/>
                        <a:latin typeface="Coptic1" pitchFamily="2" charset="0"/>
                        <a:ea typeface="+mn-ea"/>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3600" b="0" i="0" u="sng" strike="noStrike" cap="none" normalizeH="0" baseline="0" dirty="0">
                          <a:ln>
                            <a:noFill/>
                          </a:ln>
                          <a:solidFill>
                            <a:srgbClr val="FF9900"/>
                          </a:solidFill>
                          <a:effectLst/>
                          <a:latin typeface="Arial" charset="0"/>
                          <a:cs typeface="Arial" charset="0"/>
                        </a:rPr>
                        <a:t>Prêtre:</a:t>
                      </a:r>
                      <a:endParaRPr kumimoji="0" lang="en-US" sz="2400" b="0" i="0" u="none" strike="noStrike" cap="none" normalizeH="0" baseline="0" dirty="0">
                        <a:ln>
                          <a:noFill/>
                        </a:ln>
                        <a:solidFill>
                          <a:schemeClr val="tx1"/>
                        </a:solidFill>
                        <a:effectLst/>
                        <a:latin typeface="Coptic1" pitchFamily="2" charset="0"/>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dirty="0">
                          <a:ln>
                            <a:noFill/>
                          </a:ln>
                          <a:solidFill>
                            <a:srgbClr val="FF9900"/>
                          </a:solidFill>
                          <a:effectLst/>
                          <a:latin typeface="Arial" charset="0"/>
                          <a:cs typeface="Arial" charset="0"/>
                        </a:rPr>
                        <a:t>الكاهن:</a:t>
                      </a:r>
                      <a:endParaRPr kumimoji="0" lang="en-US" sz="2400" b="0" i="0" u="none" strike="noStrike" cap="none" normalizeH="0" baseline="0" dirty="0">
                        <a:ln>
                          <a:noFill/>
                        </a:ln>
                        <a:solidFill>
                          <a:schemeClr val="tx1"/>
                        </a:solidFill>
                        <a:effectLst/>
                        <a:latin typeface="Coptic1" pitchFamily="2" charset="0"/>
                        <a:cs typeface="Times New Roman" pitchFamily="18"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89376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Vn</a:t>
                      </a:r>
                      <a:r>
                        <a:rPr kumimoji="0" lang="en-US" sz="2400" b="0" i="0" u="none" strike="noStrike" cap="none" normalizeH="0" baseline="0" dirty="0">
                          <a:ln>
                            <a:noFill/>
                          </a:ln>
                          <a:solidFill>
                            <a:schemeClr val="tx1"/>
                          </a:solidFill>
                          <a:effectLst/>
                          <a:latin typeface="Coptic1" pitchFamily="2" charset="0"/>
                          <a:cs typeface="Arial" charset="0"/>
                        </a:rPr>
                        <a:t>/b P[</a:t>
                      </a:r>
                      <a:r>
                        <a:rPr kumimoji="0" lang="en-US" sz="2400" b="0" i="0" u="none" strike="noStrike" cap="none" normalizeH="0" baseline="0" dirty="0" err="1">
                          <a:ln>
                            <a:noFill/>
                          </a:ln>
                          <a:solidFill>
                            <a:schemeClr val="tx1"/>
                          </a:solidFill>
                          <a:effectLst/>
                          <a:latin typeface="Coptic1" pitchFamily="2" charset="0"/>
                          <a:cs typeface="Arial" charset="0"/>
                        </a:rPr>
                        <a:t>oic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Vnou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pipantokratwr</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Viwt</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m~Pen</a:t>
                      </a:r>
                      <a:r>
                        <a:rPr kumimoji="0" lang="en-US" sz="2400" b="0" i="0" u="none" strike="noStrike" cap="none" normalizeH="0" baseline="0" dirty="0">
                          <a:ln>
                            <a:noFill/>
                          </a:ln>
                          <a:solidFill>
                            <a:schemeClr val="tx1"/>
                          </a:solidFill>
                          <a:effectLst/>
                          <a:latin typeface="Coptic1" pitchFamily="2" charset="0"/>
                          <a:cs typeface="Arial" charset="0"/>
                        </a:rPr>
                        <a:t>[</a:t>
                      </a:r>
                      <a:r>
                        <a:rPr kumimoji="0" lang="en-US" sz="2400" b="0" i="0" u="none" strike="noStrike" cap="none" normalizeH="0" baseline="0" dirty="0" err="1">
                          <a:ln>
                            <a:noFill/>
                          </a:ln>
                          <a:solidFill>
                            <a:schemeClr val="tx1"/>
                          </a:solidFill>
                          <a:effectLst/>
                          <a:latin typeface="Coptic1" pitchFamily="2" charset="0"/>
                          <a:cs typeface="Arial" charset="0"/>
                        </a:rPr>
                        <a:t>oic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ouoh</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Pennou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ouoh</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pencwt</a:t>
                      </a:r>
                      <a:r>
                        <a:rPr kumimoji="0" lang="en-US" sz="2400" b="0" i="0" u="none" strike="noStrike" cap="none" normalizeH="0" baseline="0" dirty="0">
                          <a:ln>
                            <a:noFill/>
                          </a:ln>
                          <a:solidFill>
                            <a:schemeClr val="tx1"/>
                          </a:solidFill>
                          <a:effectLst/>
                          <a:latin typeface="Coptic1" pitchFamily="2" charset="0"/>
                          <a:cs typeface="Arial" charset="0"/>
                        </a:rPr>
                        <a:t>/r I/#c# </a:t>
                      </a:r>
                      <a:r>
                        <a:rPr kumimoji="0" lang="en-US" sz="2400" b="0" i="0" u="none" strike="noStrike" cap="none" normalizeH="0" baseline="0" dirty="0" err="1">
                          <a:ln>
                            <a:noFill/>
                          </a:ln>
                          <a:solidFill>
                            <a:schemeClr val="tx1"/>
                          </a:solidFill>
                          <a:effectLst/>
                          <a:latin typeface="Coptic1" pitchFamily="2" charset="0"/>
                          <a:cs typeface="Arial" charset="0"/>
                        </a:rPr>
                        <a:t>P,#c</a:t>
                      </a:r>
                      <a:r>
                        <a:rPr kumimoji="0" lang="en-US" sz="2400" b="0" i="0" u="none" strike="noStrike" cap="none" normalizeH="0" baseline="0" dirty="0">
                          <a:ln>
                            <a:noFill/>
                          </a:ln>
                          <a:solidFill>
                            <a:schemeClr val="tx1"/>
                          </a:solidFill>
                          <a:effectLst/>
                          <a:latin typeface="Coptic1" pitchFamily="2" charset="0"/>
                          <a:cs typeface="Arial" charset="0"/>
                        </a:rPr>
                        <a:t>#</a:t>
                      </a:r>
                      <a:endParaRPr kumimoji="0" lang="en-US" sz="2400" b="0" i="0" u="none" strike="noStrike" cap="none" normalizeH="0" baseline="0" dirty="0">
                        <a:ln>
                          <a:noFill/>
                        </a:ln>
                        <a:solidFill>
                          <a:schemeClr val="tx1"/>
                        </a:solidFill>
                        <a:effectLst/>
                        <a:latin typeface="Coptic1" pitchFamily="2" charset="0"/>
                        <a:cs typeface="Times New Roman" pitchFamily="18"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cs typeface="Times New Roman" pitchFamily="18" charset="0"/>
                        </a:rPr>
                        <a:t>O Maître, Seigneur, </a:t>
                      </a:r>
                      <a:r>
                        <a:rPr kumimoji="0" lang="en-US" sz="2800" b="0" i="0" u="none" strike="noStrike" cap="none" normalizeH="0" baseline="0" dirty="0" err="1">
                          <a:ln>
                            <a:noFill/>
                          </a:ln>
                          <a:solidFill>
                            <a:schemeClr val="tx1"/>
                          </a:solidFill>
                          <a:effectLst/>
                          <a:latin typeface="Arial" charset="0"/>
                          <a:cs typeface="Times New Roman" pitchFamily="18" charset="0"/>
                        </a:rPr>
                        <a:t>Dieu</a:t>
                      </a:r>
                      <a:r>
                        <a:rPr kumimoji="0" lang="en-US" sz="2800" b="0" i="0" u="none" strike="noStrike" cap="none" normalizeH="0" baseline="0" dirty="0">
                          <a:ln>
                            <a:noFill/>
                          </a:ln>
                          <a:solidFill>
                            <a:schemeClr val="tx1"/>
                          </a:solidFill>
                          <a:effectLst/>
                          <a:latin typeface="Arial" charset="0"/>
                          <a:cs typeface="Times New Roman" pitchFamily="18" charset="0"/>
                        </a:rPr>
                        <a:t> Tout-Puissant </a:t>
                      </a:r>
                      <a:r>
                        <a:rPr kumimoji="0" lang="en-US" sz="2800" b="0" i="0" u="none" strike="noStrike" cap="none" normalizeH="0" baseline="0" dirty="0" err="1">
                          <a:ln>
                            <a:noFill/>
                          </a:ln>
                          <a:solidFill>
                            <a:schemeClr val="tx1"/>
                          </a:solidFill>
                          <a:effectLst/>
                          <a:latin typeface="Arial" charset="0"/>
                          <a:cs typeface="Times New Roman" pitchFamily="18" charset="0"/>
                        </a:rPr>
                        <a:t>Père</a:t>
                      </a:r>
                      <a:r>
                        <a:rPr kumimoji="0" lang="en-US" sz="2800" b="0" i="0" u="none" strike="noStrike" cap="none" normalizeH="0" baseline="0" dirty="0">
                          <a:ln>
                            <a:noFill/>
                          </a:ln>
                          <a:solidFill>
                            <a:schemeClr val="tx1"/>
                          </a:solidFill>
                          <a:effectLst/>
                          <a:latin typeface="Arial" charset="0"/>
                          <a:cs typeface="Times New Roman" pitchFamily="18" charset="0"/>
                        </a:rPr>
                        <a:t>  de </a:t>
                      </a:r>
                      <a:r>
                        <a:rPr kumimoji="0" lang="en-US" sz="2800" b="0" i="0" u="none" strike="noStrike" cap="none" normalizeH="0" baseline="0" dirty="0" err="1">
                          <a:ln>
                            <a:noFill/>
                          </a:ln>
                          <a:solidFill>
                            <a:schemeClr val="tx1"/>
                          </a:solidFill>
                          <a:effectLst/>
                          <a:latin typeface="Arial" charset="0"/>
                          <a:cs typeface="Times New Roman" pitchFamily="18" charset="0"/>
                        </a:rPr>
                        <a:t>notre</a:t>
                      </a:r>
                      <a:r>
                        <a:rPr kumimoji="0" lang="en-US" sz="2800" b="0" i="0" u="none" strike="noStrike" cap="none" normalizeH="0" baseline="0" dirty="0">
                          <a:ln>
                            <a:noFill/>
                          </a:ln>
                          <a:solidFill>
                            <a:schemeClr val="tx1"/>
                          </a:solidFill>
                          <a:effectLst/>
                          <a:latin typeface="Arial" charset="0"/>
                          <a:cs typeface="Times New Roman" pitchFamily="18" charset="0"/>
                        </a:rPr>
                        <a:t> Seigneur, </a:t>
                      </a:r>
                      <a:r>
                        <a:rPr kumimoji="0" lang="en-US" sz="2800" b="0" i="0" u="none" strike="noStrike" cap="none" normalizeH="0" baseline="0" dirty="0" err="1">
                          <a:ln>
                            <a:noFill/>
                          </a:ln>
                          <a:solidFill>
                            <a:schemeClr val="tx1"/>
                          </a:solidFill>
                          <a:effectLst/>
                          <a:latin typeface="Arial" charset="0"/>
                          <a:cs typeface="Times New Roman" pitchFamily="18" charset="0"/>
                        </a:rPr>
                        <a:t>Dieu</a:t>
                      </a:r>
                      <a:r>
                        <a:rPr kumimoji="0" lang="en-US" sz="2800" b="0" i="0" u="none" strike="noStrike" cap="none" normalizeH="0" baseline="0" dirty="0">
                          <a:ln>
                            <a:noFill/>
                          </a:ln>
                          <a:solidFill>
                            <a:schemeClr val="tx1"/>
                          </a:solidFill>
                          <a:effectLst/>
                          <a:latin typeface="Arial" charset="0"/>
                          <a:cs typeface="Times New Roman" pitchFamily="18" charset="0"/>
                        </a:rPr>
                        <a:t> et </a:t>
                      </a:r>
                      <a:r>
                        <a:rPr kumimoji="0" lang="en-US" sz="2800" b="0" i="0" u="none" strike="noStrike" cap="none" normalizeH="0" baseline="0" dirty="0" err="1">
                          <a:ln>
                            <a:noFill/>
                          </a:ln>
                          <a:solidFill>
                            <a:schemeClr val="tx1"/>
                          </a:solidFill>
                          <a:effectLst/>
                          <a:latin typeface="Arial" charset="0"/>
                          <a:cs typeface="Times New Roman" pitchFamily="18" charset="0"/>
                        </a:rPr>
                        <a:t>Sauveur</a:t>
                      </a:r>
                      <a:r>
                        <a:rPr kumimoji="0" lang="en-US" sz="2800" b="0" i="0" u="none" strike="noStrike" cap="none" normalizeH="0" baseline="0" dirty="0">
                          <a:ln>
                            <a:noFill/>
                          </a:ln>
                          <a:solidFill>
                            <a:schemeClr val="tx1"/>
                          </a:solidFill>
                          <a:effectLst/>
                          <a:latin typeface="Arial" charset="0"/>
                          <a:cs typeface="Times New Roman" pitchFamily="18" charset="0"/>
                        </a:rPr>
                        <a:t>, </a:t>
                      </a:r>
                      <a:r>
                        <a:rPr kumimoji="0" lang="en-US" sz="2800" b="0" i="0" u="none" strike="noStrike" cap="none" normalizeH="0" baseline="0" dirty="0" err="1">
                          <a:ln>
                            <a:noFill/>
                          </a:ln>
                          <a:solidFill>
                            <a:schemeClr val="tx1"/>
                          </a:solidFill>
                          <a:effectLst/>
                          <a:latin typeface="Arial" charset="0"/>
                          <a:cs typeface="Times New Roman" pitchFamily="18" charset="0"/>
                        </a:rPr>
                        <a:t>Jésus</a:t>
                      </a:r>
                      <a:r>
                        <a:rPr kumimoji="0" lang="en-US" sz="2800" b="0" i="0" u="none" strike="noStrike" cap="none" normalizeH="0" baseline="0" dirty="0">
                          <a:ln>
                            <a:noFill/>
                          </a:ln>
                          <a:solidFill>
                            <a:schemeClr val="tx1"/>
                          </a:solidFill>
                          <a:effectLst/>
                          <a:latin typeface="Arial" charset="0"/>
                          <a:cs typeface="Times New Roman" pitchFamily="18" charset="0"/>
                        </a:rPr>
                        <a:t> Christ,</a:t>
                      </a:r>
                    </a:p>
                  </a:txBody>
                  <a:tcPr horzOverflow="overflow">
                    <a:lnL>
                      <a:noFill/>
                    </a:lnL>
                    <a:lnR>
                      <a:noFill/>
                    </a:lnR>
                    <a:ln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chemeClr val="tx1"/>
                          </a:solidFill>
                          <a:effectLst/>
                          <a:latin typeface="Arial" charset="0"/>
                          <a:cs typeface="Arial" charset="0"/>
                        </a:rPr>
                        <a:t>أيها السيدُ الربُ الإله ضابط الكل أبو ربَنَا وإلهَنَا ومُخَلصُنا يسوع المسيح،</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 name="Action Button: Custom 3">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545474" name="Group 2"/>
          <p:cNvGraphicFramePr>
            <a:graphicFrameLocks noGrp="1"/>
          </p:cNvGraphicFramePr>
          <p:nvPr>
            <p:extLst>
              <p:ext uri="{D42A27DB-BD31-4B8C-83A1-F6EECF244321}">
                <p14:modId xmlns:p14="http://schemas.microsoft.com/office/powerpoint/2010/main" val="3508826800"/>
              </p:ext>
            </p:extLst>
          </p:nvPr>
        </p:nvGraphicFramePr>
        <p:xfrm>
          <a:off x="228600" y="304800"/>
          <a:ext cx="8686800" cy="5593080"/>
        </p:xfrm>
        <a:graphic>
          <a:graphicData uri="http://schemas.openxmlformats.org/drawingml/2006/table">
            <a:tbl>
              <a:tblPr/>
              <a:tblGrid>
                <a:gridCol w="28956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3600" b="0" i="0" u="sng" strike="noStrike" kern="1200" cap="none" normalizeH="0" baseline="0" dirty="0" err="1">
                          <a:ln>
                            <a:noFill/>
                          </a:ln>
                          <a:solidFill>
                            <a:srgbClr val="FF9900"/>
                          </a:solidFill>
                          <a:effectLst/>
                          <a:latin typeface="Coptic1" pitchFamily="2" charset="0"/>
                          <a:ea typeface="+mn-ea"/>
                          <a:cs typeface="Arial" charset="0"/>
                        </a:rPr>
                        <a:t>Piou</a:t>
                      </a:r>
                      <a:r>
                        <a:rPr kumimoji="0" lang="en-US" sz="3600" b="0" i="0" u="sng" strike="noStrike" kern="1200" cap="none" normalizeH="0" baseline="0" dirty="0">
                          <a:ln>
                            <a:noFill/>
                          </a:ln>
                          <a:solidFill>
                            <a:srgbClr val="FF9900"/>
                          </a:solidFill>
                          <a:effectLst/>
                          <a:latin typeface="Coptic1" pitchFamily="2" charset="0"/>
                          <a:ea typeface="+mn-ea"/>
                          <a:cs typeface="Arial" charset="0"/>
                        </a:rPr>
                        <a:t>/</a:t>
                      </a:r>
                      <a:r>
                        <a:rPr kumimoji="0" lang="fr-FR" sz="3600" b="0" i="0" u="sng" strike="noStrike" kern="1200" cap="none" normalizeH="0" baseline="0" dirty="0">
                          <a:ln>
                            <a:noFill/>
                          </a:ln>
                          <a:solidFill>
                            <a:srgbClr val="FF9900"/>
                          </a:solidFill>
                          <a:effectLst/>
                          <a:latin typeface="Coptic1" pitchFamily="2" charset="0"/>
                          <a:ea typeface="+mn-ea"/>
                          <a:cs typeface="Arial" charset="0"/>
                        </a:rPr>
                        <a:t>b:</a:t>
                      </a:r>
                      <a:endParaRPr kumimoji="0" lang="en-CA" sz="3600" b="0" i="0" u="sng" strike="noStrike" kern="1200" cap="none" normalizeH="0" baseline="0" dirty="0">
                        <a:ln>
                          <a:noFill/>
                        </a:ln>
                        <a:solidFill>
                          <a:srgbClr val="FF9900"/>
                        </a:solidFill>
                        <a:effectLst/>
                        <a:latin typeface="Coptic1" pitchFamily="2" charset="0"/>
                        <a:ea typeface="+mn-ea"/>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3600" b="0" i="0" u="sng" strike="noStrike" cap="none" normalizeH="0" baseline="0" dirty="0">
                          <a:ln>
                            <a:noFill/>
                          </a:ln>
                          <a:solidFill>
                            <a:srgbClr val="FF9900"/>
                          </a:solidFill>
                          <a:effectLst/>
                          <a:latin typeface="Arial" charset="0"/>
                          <a:cs typeface="Arial" charset="0"/>
                        </a:rPr>
                        <a:t>Prêtre:</a:t>
                      </a:r>
                      <a:endParaRPr kumimoji="0" lang="en-US" sz="2400" b="0" i="0" u="none" strike="noStrike" cap="none" normalizeH="0" baseline="0" dirty="0">
                        <a:ln>
                          <a:noFill/>
                        </a:ln>
                        <a:solidFill>
                          <a:schemeClr val="tx1"/>
                        </a:solidFill>
                        <a:effectLst/>
                        <a:latin typeface="Coptic1" pitchFamily="2" charset="0"/>
                        <a:cs typeface="Times New Roman" pitchFamily="18"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dirty="0">
                          <a:ln>
                            <a:noFill/>
                          </a:ln>
                          <a:solidFill>
                            <a:srgbClr val="FF9900"/>
                          </a:solidFill>
                          <a:effectLst/>
                          <a:latin typeface="Arial" charset="0"/>
                          <a:cs typeface="Arial" charset="0"/>
                        </a:rPr>
                        <a:t>الكاهن:</a:t>
                      </a:r>
                      <a:endParaRPr kumimoji="0" lang="en-US" sz="2400" b="0" i="0" u="none" strike="noStrike" cap="none" normalizeH="0" baseline="0" dirty="0">
                        <a:ln>
                          <a:noFill/>
                        </a:ln>
                        <a:solidFill>
                          <a:schemeClr val="tx1"/>
                        </a:solidFill>
                        <a:effectLst/>
                        <a:latin typeface="Coptic1" pitchFamily="2" charset="0"/>
                        <a:cs typeface="Times New Roman" pitchFamily="18"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3541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tenseph~mot</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n~totk</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kata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hwb</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niben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nem</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eybe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hwb</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niben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nem</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qen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hwb</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niben</a:t>
                      </a:r>
                      <a:r>
                        <a:rPr kumimoji="0" lang="en-US" sz="2400" b="0" i="0" u="none" strike="noStrike" cap="none" normalizeH="0" baseline="0" dirty="0">
                          <a:ln>
                            <a:noFill/>
                          </a:ln>
                          <a:solidFill>
                            <a:schemeClr val="tx1"/>
                          </a:solidFill>
                          <a:effectLst/>
                          <a:latin typeface="Coptic1" pitchFamily="2" charset="0"/>
                          <a:cs typeface="Arial" charset="0"/>
                        </a:rPr>
                        <a:t>.  Je </a:t>
                      </a:r>
                      <a:r>
                        <a:rPr kumimoji="0" lang="en-US" sz="2400" b="0" i="0" u="none" strike="noStrike" cap="none" normalizeH="0" baseline="0" dirty="0" err="1">
                          <a:ln>
                            <a:noFill/>
                          </a:ln>
                          <a:solidFill>
                            <a:schemeClr val="tx1"/>
                          </a:solidFill>
                          <a:effectLst/>
                          <a:latin typeface="Coptic1" pitchFamily="2" charset="0"/>
                          <a:cs typeface="Arial" charset="0"/>
                        </a:rPr>
                        <a:t>akerc~kepazin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e~jwn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akerbo</a:t>
                      </a:r>
                      <a:r>
                        <a:rPr kumimoji="0" lang="en-US" sz="2400" b="0" i="0" u="none" strike="noStrike" cap="none" normalizeH="0" baseline="0" dirty="0">
                          <a:ln>
                            <a:noFill/>
                          </a:ln>
                          <a:solidFill>
                            <a:schemeClr val="tx1"/>
                          </a:solidFill>
                          <a:effectLst/>
                          <a:latin typeface="Coptic1" pitchFamily="2" charset="0"/>
                          <a:cs typeface="Arial" charset="0"/>
                        </a:rPr>
                        <a:t>/~yin </a:t>
                      </a:r>
                      <a:r>
                        <a:rPr kumimoji="0" lang="en-US" sz="2400" b="0" i="0" u="none" strike="noStrike" cap="none" normalizeH="0" baseline="0" dirty="0" err="1">
                          <a:ln>
                            <a:noFill/>
                          </a:ln>
                          <a:solidFill>
                            <a:schemeClr val="tx1"/>
                          </a:solidFill>
                          <a:effectLst/>
                          <a:latin typeface="Coptic1" pitchFamily="2" charset="0"/>
                          <a:cs typeface="Arial" charset="0"/>
                        </a:rPr>
                        <a:t>e~ron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aka~reh</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e~ron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aksopten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e~rok</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ak</a:t>
                      </a:r>
                      <a:r>
                        <a:rPr kumimoji="0" lang="en-US" sz="2400" b="0" i="0" u="none" strike="noStrike" cap="none" normalizeH="0" baseline="0" dirty="0">
                          <a:ln>
                            <a:noFill/>
                          </a:ln>
                          <a:solidFill>
                            <a:schemeClr val="tx1"/>
                          </a:solidFill>
                          <a:effectLst/>
                          <a:latin typeface="Coptic1" pitchFamily="2" charset="0"/>
                          <a:cs typeface="Arial" charset="0"/>
                        </a:rPr>
                        <a:t>]</a:t>
                      </a:r>
                      <a:r>
                        <a:rPr kumimoji="0" lang="en-US" sz="2400" b="0" i="0" u="none" strike="noStrike" cap="none" normalizeH="0" baseline="0" dirty="0" err="1">
                          <a:ln>
                            <a:noFill/>
                          </a:ln>
                          <a:solidFill>
                            <a:schemeClr val="tx1"/>
                          </a:solidFill>
                          <a:effectLst/>
                          <a:latin typeface="Coptic1" pitchFamily="2" charset="0"/>
                          <a:cs typeface="Arial" charset="0"/>
                        </a:rPr>
                        <a:t>a~co</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e~ron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ak</a:t>
                      </a:r>
                      <a:r>
                        <a:rPr kumimoji="0" lang="en-US" sz="2400" b="0" i="0" u="none" strike="noStrike" cap="none" normalizeH="0" baseline="0" dirty="0">
                          <a:ln>
                            <a:noFill/>
                          </a:ln>
                          <a:solidFill>
                            <a:schemeClr val="tx1"/>
                          </a:solidFill>
                          <a:effectLst/>
                          <a:latin typeface="Coptic1" pitchFamily="2" charset="0"/>
                          <a:cs typeface="Arial" charset="0"/>
                        </a:rPr>
                        <a:t>]</a:t>
                      </a:r>
                      <a:r>
                        <a:rPr kumimoji="0" lang="en-US" sz="2400" b="0" i="0" u="none" strike="noStrike" cap="none" normalizeH="0" baseline="0" dirty="0" err="1">
                          <a:ln>
                            <a:noFill/>
                          </a:ln>
                          <a:solidFill>
                            <a:schemeClr val="tx1"/>
                          </a:solidFill>
                          <a:effectLst/>
                          <a:latin typeface="Coptic1" pitchFamily="2" charset="0"/>
                          <a:cs typeface="Arial" charset="0"/>
                        </a:rPr>
                        <a:t>toten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akenten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sa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e~h~r</a:t>
                      </a:r>
                      <a:r>
                        <a:rPr kumimoji="0" lang="en-US" sz="2400" b="0" i="0" u="none" strike="noStrike" cap="none" normalizeH="0" baseline="0" dirty="0">
                          <a:ln>
                            <a:noFill/>
                          </a:ln>
                          <a:solidFill>
                            <a:schemeClr val="tx1"/>
                          </a:solidFill>
                          <a:effectLst/>
                          <a:latin typeface="Coptic1" pitchFamily="2" charset="0"/>
                          <a:cs typeface="Arial" charset="0"/>
                        </a:rPr>
                        <a:t>/</a:t>
                      </a:r>
                      <a:r>
                        <a:rPr kumimoji="0" lang="en-US" sz="2400" b="0" i="0" u="none" strike="noStrike" cap="none" normalizeH="0" baseline="0" dirty="0" err="1">
                          <a:ln>
                            <a:noFill/>
                          </a:ln>
                          <a:solidFill>
                            <a:schemeClr val="tx1"/>
                          </a:solidFill>
                          <a:effectLst/>
                          <a:latin typeface="Coptic1" pitchFamily="2" charset="0"/>
                          <a:cs typeface="Arial" charset="0"/>
                        </a:rPr>
                        <a:t>i</a:t>
                      </a:r>
                      <a:r>
                        <a:rPr kumimoji="0" lang="en-US" sz="2400" b="0" i="0" u="none" strike="noStrike" cap="none" normalizeH="0" baseline="0" dirty="0">
                          <a:ln>
                            <a:noFill/>
                          </a:ln>
                          <a:solidFill>
                            <a:schemeClr val="tx1"/>
                          </a:solidFill>
                          <a:effectLst/>
                          <a:latin typeface="Coptic1" pitchFamily="2" charset="0"/>
                          <a:cs typeface="Arial" charset="0"/>
                        </a:rPr>
                        <a:t> e~ </a:t>
                      </a:r>
                      <a:r>
                        <a:rPr kumimoji="0" lang="en-US" sz="2400" b="0" i="0" u="none" strike="noStrike" cap="none" normalizeH="0" baseline="0" dirty="0" err="1">
                          <a:ln>
                            <a:noFill/>
                          </a:ln>
                          <a:solidFill>
                            <a:schemeClr val="tx1"/>
                          </a:solidFill>
                          <a:effectLst/>
                          <a:latin typeface="Coptic1" pitchFamily="2" charset="0"/>
                          <a:cs typeface="Arial" charset="0"/>
                        </a:rPr>
                        <a:t>taiounou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yai</a:t>
                      </a:r>
                      <a:r>
                        <a:rPr kumimoji="0" lang="en-US" sz="2400" b="0" i="0" u="none" strike="noStrike" cap="none" normalizeH="0" baseline="0" dirty="0">
                          <a:ln>
                            <a:noFill/>
                          </a:ln>
                          <a:solidFill>
                            <a:schemeClr val="tx1"/>
                          </a:solidFill>
                          <a:effectLst/>
                          <a:latin typeface="Coptic1" pitchFamily="2" charset="0"/>
                          <a:cs typeface="Arial" charset="0"/>
                        </a:rPr>
                        <a:t>.</a:t>
                      </a:r>
                    </a:p>
                  </a:txBody>
                  <a:tcPr horzOverflow="overflow">
                    <a:lnL>
                      <a:noFill/>
                    </a:lnL>
                    <a:lnR>
                      <a:noFill/>
                    </a:lnR>
                    <a:ln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chemeClr val="tx1"/>
                          </a:solidFill>
                          <a:effectLst/>
                          <a:latin typeface="Arial" charset="0"/>
                          <a:cs typeface="Arial" charset="0"/>
                        </a:rPr>
                        <a:t>nous Te rendons grâce pour toute chose, pour toute circonstance, et en toute circonstance, car Tu nous as protégés, aidés, conservés, acceptés auprès de Toi, traités avec miséricorde, fortifiés et fait parvenir jusqu’à cette heure.</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900" b="0" i="0" u="none" strike="noStrike" cap="none" normalizeH="0" baseline="0" dirty="0">
                          <a:ln>
                            <a:noFill/>
                          </a:ln>
                          <a:solidFill>
                            <a:schemeClr val="tx1"/>
                          </a:solidFill>
                          <a:effectLst/>
                          <a:latin typeface="Arial" charset="0"/>
                          <a:cs typeface="Arial" charset="0"/>
                        </a:rPr>
                        <a:t>نشكرك على كل حالٍ ومن أجل كل حالٍ وفى كل حالٍ لأنكَ سترتنا وأعنتنا وحفظتنا وقبلتنا إليكَ وأشفقتَ علينا وعضدتنا وأتيتَ بنا إلى هذه السـاعة.</a:t>
                      </a:r>
                      <a:endParaRPr kumimoji="0" lang="en-US" sz="29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Action Button: Custom 2">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
        <p:nvSpPr>
          <p:cNvPr id="4" name="Text Box 29">
            <a:hlinkClick r:id="rId3" action="ppaction://hlinksldjump"/>
          </p:cNvPr>
          <p:cNvSpPr txBox="1">
            <a:spLocks noChangeArrowheads="1"/>
          </p:cNvSpPr>
          <p:nvPr/>
        </p:nvSpPr>
        <p:spPr bwMode="auto">
          <a:xfrm>
            <a:off x="6781800" y="6172200"/>
            <a:ext cx="2264735" cy="609600"/>
          </a:xfrm>
          <a:prstGeom prst="rect">
            <a:avLst/>
          </a:prstGeom>
          <a:solidFill>
            <a:srgbClr val="0070C0"/>
          </a:solidFill>
          <a:ln w="25400" cmpd="sng">
            <a:solidFill>
              <a:schemeClr val="tx1"/>
            </a:solidFill>
            <a:miter lim="800000"/>
            <a:headEnd/>
            <a:tailEnd/>
          </a:ln>
        </p:spPr>
        <p:txBody>
          <a:bodyPr wrap="square" lIns="0" tIns="0" rIns="0" bIns="0">
            <a:noAutofit/>
          </a:bodyPr>
          <a:lstStyle/>
          <a:p>
            <a:pPr algn="ctr" rtl="1"/>
            <a:r>
              <a:rPr lang="ar-EG" sz="1600" b="1" dirty="0" err="1"/>
              <a:t>فى</a:t>
            </a:r>
            <a:r>
              <a:rPr lang="ar-EG" sz="1600" b="1" dirty="0"/>
              <a:t> حضور الأسقف</a:t>
            </a:r>
          </a:p>
          <a:p>
            <a:pPr algn="ctr"/>
            <a:r>
              <a:rPr lang="fr-CA" sz="1200" b="1" dirty="0"/>
              <a:t>En présence de l’évêque</a:t>
            </a: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74823" name="Group 39"/>
          <p:cNvGraphicFramePr>
            <a:graphicFrameLocks noGrp="1"/>
          </p:cNvGraphicFramePr>
          <p:nvPr>
            <p:extLst>
              <p:ext uri="{D42A27DB-BD31-4B8C-83A1-F6EECF244321}">
                <p14:modId xmlns:p14="http://schemas.microsoft.com/office/powerpoint/2010/main" val="1775339175"/>
              </p:ext>
            </p:extLst>
          </p:nvPr>
        </p:nvGraphicFramePr>
        <p:xfrm>
          <a:off x="228600" y="533400"/>
          <a:ext cx="8686800" cy="6199632"/>
        </p:xfrm>
        <a:graphic>
          <a:graphicData uri="http://schemas.openxmlformats.org/drawingml/2006/table">
            <a:tbl>
              <a:tblPr/>
              <a:tblGrid>
                <a:gridCol w="3200400">
                  <a:extLst>
                    <a:ext uri="{9D8B030D-6E8A-4147-A177-3AD203B41FA5}">
                      <a16:colId xmlns:a16="http://schemas.microsoft.com/office/drawing/2014/main" val="20000"/>
                    </a:ext>
                  </a:extLst>
                </a:gridCol>
                <a:gridCol w="3471062">
                  <a:extLst>
                    <a:ext uri="{9D8B030D-6E8A-4147-A177-3AD203B41FA5}">
                      <a16:colId xmlns:a16="http://schemas.microsoft.com/office/drawing/2014/main" val="20001"/>
                    </a:ext>
                  </a:extLst>
                </a:gridCol>
                <a:gridCol w="2015338">
                  <a:extLst>
                    <a:ext uri="{9D8B030D-6E8A-4147-A177-3AD203B41FA5}">
                      <a16:colId xmlns:a16="http://schemas.microsoft.com/office/drawing/2014/main" val="20002"/>
                    </a:ext>
                  </a:extLst>
                </a:gridCol>
              </a:tblGrid>
              <a:tr h="15065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3100" b="0" i="0" u="sng" strike="noStrike" kern="1200" cap="none" normalizeH="0" baseline="0" dirty="0">
                          <a:ln>
                            <a:noFill/>
                          </a:ln>
                          <a:solidFill>
                            <a:srgbClr val="FF9900"/>
                          </a:solidFill>
                          <a:effectLst/>
                          <a:latin typeface="Coptic1" pitchFamily="2" charset="0"/>
                          <a:ea typeface="+mn-ea"/>
                          <a:cs typeface="Arial" charset="0"/>
                        </a:rPr>
                        <a:t>Diakon:</a:t>
                      </a:r>
                    </a:p>
                    <a:p>
                      <a:pPr marL="0" marR="0" lvl="0" indent="0" algn="just" defTabSz="914400" rtl="0" eaLnBrk="1" fontAlgn="base" latinLnBrk="0" hangingPunct="1">
                        <a:lnSpc>
                          <a:spcPct val="100000"/>
                        </a:lnSpc>
                        <a:spcBef>
                          <a:spcPct val="20000"/>
                        </a:spcBef>
                        <a:spcAft>
                          <a:spcPct val="0"/>
                        </a:spcAft>
                        <a:buClrTx/>
                        <a:buSzTx/>
                        <a:buFontTx/>
                        <a:buNone/>
                        <a:tabLst/>
                      </a:pPr>
                      <a:r>
                        <a:rPr lang="en-CA" sz="2000" dirty="0" err="1">
                          <a:latin typeface="CS Copt" pitchFamily="2" charset="0"/>
                        </a:rPr>
                        <a:t>Twbh</a:t>
                      </a:r>
                      <a:r>
                        <a:rPr lang="en-CA" sz="2000" dirty="0">
                          <a:latin typeface="CS Copt" pitchFamily="2" charset="0"/>
                        </a:rPr>
                        <a:t> </a:t>
                      </a:r>
                      <a:r>
                        <a:rPr lang="en-CA" sz="2000" dirty="0" err="1">
                          <a:latin typeface="CS Copt" pitchFamily="2" charset="0"/>
                        </a:rPr>
                        <a:t>hina</a:t>
                      </a:r>
                      <a:r>
                        <a:rPr lang="en-CA" sz="2000" dirty="0">
                          <a:latin typeface="CS Copt" pitchFamily="2" charset="0"/>
                        </a:rPr>
                        <a:t> `</a:t>
                      </a:r>
                      <a:r>
                        <a:rPr lang="en-CA" sz="2000" dirty="0" err="1">
                          <a:latin typeface="CS Copt" pitchFamily="2" charset="0"/>
                        </a:rPr>
                        <a:t>nte</a:t>
                      </a:r>
                      <a:r>
                        <a:rPr lang="en-CA" sz="2000" dirty="0">
                          <a:latin typeface="CS Copt" pitchFamily="2" charset="0"/>
                        </a:rPr>
                        <a:t> V] </a:t>
                      </a:r>
                      <a:r>
                        <a:rPr lang="en-CA" sz="2000" dirty="0" err="1">
                          <a:latin typeface="CS Copt" pitchFamily="2" charset="0"/>
                        </a:rPr>
                        <a:t>nai</a:t>
                      </a:r>
                      <a:r>
                        <a:rPr lang="en-CA" sz="2000" dirty="0">
                          <a:latin typeface="CS Copt" pitchFamily="2" charset="0"/>
                        </a:rPr>
                        <a:t> nan@ `</a:t>
                      </a:r>
                      <a:r>
                        <a:rPr lang="en-CA" sz="2000" dirty="0" err="1">
                          <a:latin typeface="CS Copt" pitchFamily="2" charset="0"/>
                        </a:rPr>
                        <a:t>ntefsenhyt</a:t>
                      </a:r>
                      <a:r>
                        <a:rPr lang="en-CA" sz="2000" dirty="0">
                          <a:latin typeface="CS Copt" pitchFamily="2" charset="0"/>
                        </a:rPr>
                        <a:t> </a:t>
                      </a:r>
                      <a:r>
                        <a:rPr lang="en-CA" sz="2000" dirty="0" err="1">
                          <a:latin typeface="CS Copt" pitchFamily="2" charset="0"/>
                        </a:rPr>
                        <a:t>qaron</a:t>
                      </a:r>
                      <a:r>
                        <a:rPr lang="en-CA" sz="2000" dirty="0">
                          <a:latin typeface="CS Copt" pitchFamily="2" charset="0"/>
                        </a:rPr>
                        <a:t>@ `</a:t>
                      </a:r>
                      <a:r>
                        <a:rPr lang="en-CA" sz="2000" dirty="0" err="1">
                          <a:latin typeface="CS Copt" pitchFamily="2" charset="0"/>
                        </a:rPr>
                        <a:t>ntefcwtem</a:t>
                      </a:r>
                      <a:r>
                        <a:rPr lang="en-CA" sz="2000" dirty="0">
                          <a:latin typeface="CS Copt" pitchFamily="2" charset="0"/>
                        </a:rPr>
                        <a:t> `</a:t>
                      </a:r>
                      <a:r>
                        <a:rPr lang="en-CA" sz="2000" dirty="0" err="1">
                          <a:latin typeface="CS Copt" pitchFamily="2" charset="0"/>
                        </a:rPr>
                        <a:t>eron</a:t>
                      </a:r>
                      <a:r>
                        <a:rPr lang="en-CA" sz="2000" dirty="0">
                          <a:latin typeface="CS Copt" pitchFamily="2" charset="0"/>
                        </a:rPr>
                        <a:t>@ `</a:t>
                      </a:r>
                      <a:r>
                        <a:rPr lang="en-CA" sz="2000" dirty="0" err="1">
                          <a:latin typeface="CS Copt" pitchFamily="2" charset="0"/>
                        </a:rPr>
                        <a:t>nteferboy;in</a:t>
                      </a:r>
                      <a:r>
                        <a:rPr lang="en-CA" sz="2000" dirty="0">
                          <a:latin typeface="CS Copt" pitchFamily="2" charset="0"/>
                        </a:rPr>
                        <a:t> `</a:t>
                      </a:r>
                      <a:r>
                        <a:rPr lang="en-CA" sz="2000" dirty="0" err="1">
                          <a:latin typeface="CS Copt" pitchFamily="2" charset="0"/>
                        </a:rPr>
                        <a:t>eron</a:t>
                      </a:r>
                      <a:r>
                        <a:rPr lang="en-CA" sz="2000" dirty="0">
                          <a:latin typeface="CS Copt" pitchFamily="2" charset="0"/>
                        </a:rPr>
                        <a:t>@`</a:t>
                      </a:r>
                      <a:r>
                        <a:rPr lang="en-CA" sz="2000" dirty="0" err="1">
                          <a:latin typeface="CS Copt" pitchFamily="2" charset="0"/>
                        </a:rPr>
                        <a:t>ntef</a:t>
                      </a:r>
                      <a:r>
                        <a:rPr lang="en-CA" sz="2000" dirty="0">
                          <a:latin typeface="CS Copt" pitchFamily="2" charset="0"/>
                        </a:rPr>
                        <a:t>[i `</a:t>
                      </a:r>
                      <a:r>
                        <a:rPr lang="en-CA" sz="2000" dirty="0" err="1">
                          <a:latin typeface="CS Copt" pitchFamily="2" charset="0"/>
                        </a:rPr>
                        <a:t>nni</a:t>
                      </a:r>
                      <a:r>
                        <a:rPr lang="en-CA" sz="2000" dirty="0">
                          <a:latin typeface="CS Copt" pitchFamily="2" charset="0"/>
                        </a:rPr>
                        <a:t>]ho </a:t>
                      </a:r>
                      <a:r>
                        <a:rPr lang="en-CA" sz="2000" dirty="0" err="1">
                          <a:latin typeface="CS Copt" pitchFamily="2" charset="0"/>
                        </a:rPr>
                        <a:t>nem</a:t>
                      </a:r>
                      <a:r>
                        <a:rPr lang="en-CA" sz="2000" dirty="0">
                          <a:latin typeface="CS Copt" pitchFamily="2" charset="0"/>
                        </a:rPr>
                        <a:t> </a:t>
                      </a:r>
                      <a:r>
                        <a:rPr lang="en-CA" sz="2000" dirty="0" err="1">
                          <a:latin typeface="CS Copt" pitchFamily="2" charset="0"/>
                        </a:rPr>
                        <a:t>nitwbh</a:t>
                      </a:r>
                      <a:r>
                        <a:rPr lang="en-CA" sz="2000" dirty="0">
                          <a:latin typeface="CS Copt" pitchFamily="2" charset="0"/>
                        </a:rPr>
                        <a:t> `</a:t>
                      </a:r>
                      <a:r>
                        <a:rPr lang="en-CA" sz="2000" dirty="0" err="1">
                          <a:latin typeface="CS Copt" pitchFamily="2" charset="0"/>
                        </a:rPr>
                        <a:t>nte</a:t>
                      </a:r>
                      <a:r>
                        <a:rPr lang="en-CA" sz="2000" baseline="0" dirty="0">
                          <a:latin typeface="CS Copt" pitchFamily="2" charset="0"/>
                        </a:rPr>
                        <a:t> </a:t>
                      </a:r>
                      <a:r>
                        <a:rPr lang="en-CA" sz="2000" dirty="0" err="1">
                          <a:latin typeface="CS Copt" pitchFamily="2" charset="0"/>
                        </a:rPr>
                        <a:t>nye;ouab</a:t>
                      </a:r>
                      <a:endParaRPr lang="en-CA" sz="2000" dirty="0">
                        <a:latin typeface="CS Copt" pitchFamily="2"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lang="en-CA" sz="2000" dirty="0">
                          <a:latin typeface="CS Copt" pitchFamily="2" charset="0"/>
                        </a:rPr>
                        <a:t>`</a:t>
                      </a:r>
                      <a:r>
                        <a:rPr lang="en-CA" sz="2000" dirty="0" err="1">
                          <a:latin typeface="CS Copt" pitchFamily="2" charset="0"/>
                        </a:rPr>
                        <a:t>ntaf</a:t>
                      </a:r>
                      <a:r>
                        <a:rPr lang="en-CA" sz="2000" baseline="0" dirty="0">
                          <a:latin typeface="CS Copt" pitchFamily="2" charset="0"/>
                        </a:rPr>
                        <a:t> </a:t>
                      </a:r>
                      <a:r>
                        <a:rPr lang="en-CA" sz="2000" dirty="0">
                          <a:latin typeface="CS Copt" pitchFamily="2" charset="0"/>
                        </a:rPr>
                        <a:t>`</a:t>
                      </a:r>
                      <a:r>
                        <a:rPr lang="en-CA" sz="2000" dirty="0" err="1">
                          <a:latin typeface="CS Copt" pitchFamily="2" charset="0"/>
                        </a:rPr>
                        <a:t>ntotou</a:t>
                      </a:r>
                      <a:r>
                        <a:rPr lang="en-CA" sz="2000" baseline="0" dirty="0">
                          <a:latin typeface="CS Copt" pitchFamily="2" charset="0"/>
                        </a:rPr>
                        <a:t> </a:t>
                      </a:r>
                      <a:r>
                        <a:rPr lang="en-CA" sz="2000" dirty="0">
                          <a:latin typeface="CS Copt" pitchFamily="2" charset="0"/>
                        </a:rPr>
                        <a:t>`</a:t>
                      </a:r>
                      <a:r>
                        <a:rPr lang="en-CA" sz="2000" dirty="0" err="1">
                          <a:latin typeface="CS Copt" pitchFamily="2" charset="0"/>
                        </a:rPr>
                        <a:t>e`hryi</a:t>
                      </a:r>
                      <a:r>
                        <a:rPr lang="en-CA" sz="2000" dirty="0">
                          <a:latin typeface="CS Copt" pitchFamily="2" charset="0"/>
                        </a:rPr>
                        <a:t> `</a:t>
                      </a:r>
                      <a:r>
                        <a:rPr lang="en-CA" sz="2000" dirty="0" err="1">
                          <a:latin typeface="CS Copt" pitchFamily="2" charset="0"/>
                        </a:rPr>
                        <a:t>ejwn</a:t>
                      </a:r>
                      <a:r>
                        <a:rPr lang="en-CA" sz="2000" dirty="0">
                          <a:latin typeface="CS Copt" pitchFamily="2" charset="0"/>
                        </a:rPr>
                        <a:t> `</a:t>
                      </a:r>
                      <a:r>
                        <a:rPr lang="en-CA" sz="2000" dirty="0" err="1">
                          <a:latin typeface="CS Copt" pitchFamily="2" charset="0"/>
                        </a:rPr>
                        <a:t>epi`aga;on</a:t>
                      </a:r>
                      <a:r>
                        <a:rPr lang="en-CA" sz="2000" dirty="0">
                          <a:latin typeface="CS Copt" pitchFamily="2" charset="0"/>
                        </a:rPr>
                        <a:t> `</a:t>
                      </a:r>
                      <a:r>
                        <a:rPr lang="en-CA" sz="2000" dirty="0" err="1">
                          <a:latin typeface="CS Copt" pitchFamily="2" charset="0"/>
                        </a:rPr>
                        <a:t>ncyou</a:t>
                      </a:r>
                      <a:r>
                        <a:rPr lang="en-CA" sz="2000" dirty="0">
                          <a:latin typeface="CS Copt" pitchFamily="2" charset="0"/>
                        </a:rPr>
                        <a:t> </a:t>
                      </a:r>
                      <a:r>
                        <a:rPr lang="en-CA" sz="2000" dirty="0" err="1">
                          <a:latin typeface="CS Copt" pitchFamily="2" charset="0"/>
                        </a:rPr>
                        <a:t>niben</a:t>
                      </a:r>
                      <a:r>
                        <a:rPr lang="en-CA" sz="2000" dirty="0">
                          <a:latin typeface="CS Copt" pitchFamily="2" charset="0"/>
                        </a:rPr>
                        <a:t>.</a:t>
                      </a:r>
                      <a:r>
                        <a:rPr lang="en-CA" sz="2000" baseline="0" dirty="0">
                          <a:latin typeface="CS Copt" pitchFamily="2" charset="0"/>
                        </a:rPr>
                        <a:t> </a:t>
                      </a:r>
                      <a:r>
                        <a:rPr lang="en-CA" sz="2000" dirty="0" err="1">
                          <a:latin typeface="CS Copt" pitchFamily="2" charset="0"/>
                        </a:rPr>
                        <a:t>Ntefaiten</a:t>
                      </a:r>
                      <a:r>
                        <a:rPr lang="en-CA" sz="2000" dirty="0">
                          <a:latin typeface="CS Copt" pitchFamily="2" charset="0"/>
                        </a:rPr>
                        <a:t> `</a:t>
                      </a:r>
                      <a:r>
                        <a:rPr lang="en-CA" sz="2000" dirty="0" err="1">
                          <a:latin typeface="CS Copt" pitchFamily="2" charset="0"/>
                        </a:rPr>
                        <a:t>nem`psa</a:t>
                      </a:r>
                      <a:r>
                        <a:rPr lang="en-CA" sz="2000" dirty="0">
                          <a:latin typeface="CS Copt" pitchFamily="2" charset="0"/>
                        </a:rPr>
                        <a:t> </a:t>
                      </a:r>
                      <a:r>
                        <a:rPr lang="en-CA" sz="2000" dirty="0" err="1">
                          <a:latin typeface="CS Copt" pitchFamily="2" charset="0"/>
                        </a:rPr>
                        <a:t>e;ren</a:t>
                      </a:r>
                      <a:r>
                        <a:rPr lang="en-CA" sz="2000" dirty="0">
                          <a:latin typeface="CS Copt" pitchFamily="2" charset="0"/>
                        </a:rPr>
                        <a:t>[</a:t>
                      </a:r>
                      <a:r>
                        <a:rPr lang="en-CA" sz="2000" dirty="0" err="1">
                          <a:latin typeface="CS Copt" pitchFamily="2" charset="0"/>
                        </a:rPr>
                        <a:t>i</a:t>
                      </a:r>
                      <a:r>
                        <a:rPr lang="en-CA" sz="2000" baseline="0" dirty="0">
                          <a:latin typeface="CS Copt" pitchFamily="2" charset="0"/>
                        </a:rPr>
                        <a:t> </a:t>
                      </a:r>
                      <a:r>
                        <a:rPr lang="en-CA" sz="2000" dirty="0">
                          <a:latin typeface="CS Copt" pitchFamily="2" charset="0"/>
                        </a:rPr>
                        <a:t>`</a:t>
                      </a:r>
                      <a:r>
                        <a:rPr lang="en-CA" sz="2000" dirty="0" err="1">
                          <a:latin typeface="CS Copt" pitchFamily="2" charset="0"/>
                        </a:rPr>
                        <a:t>ebolqen</a:t>
                      </a:r>
                      <a:r>
                        <a:rPr lang="en-CA" sz="2000" dirty="0">
                          <a:latin typeface="CS Copt" pitchFamily="2" charset="0"/>
                        </a:rPr>
                        <a:t> ]</a:t>
                      </a:r>
                      <a:r>
                        <a:rPr lang="en-CA" sz="2000" dirty="0" err="1">
                          <a:latin typeface="CS Copt" pitchFamily="2" charset="0"/>
                        </a:rPr>
                        <a:t>koinwnia</a:t>
                      </a:r>
                      <a:r>
                        <a:rPr lang="en-CA" sz="2000" baseline="0" dirty="0">
                          <a:latin typeface="CS Copt" pitchFamily="2" charset="0"/>
                        </a:rPr>
                        <a:t> </a:t>
                      </a:r>
                      <a:r>
                        <a:rPr lang="en-CA" sz="2000" dirty="0">
                          <a:latin typeface="CS Copt" pitchFamily="2" charset="0"/>
                        </a:rPr>
                        <a:t>`</a:t>
                      </a:r>
                      <a:r>
                        <a:rPr lang="en-CA" sz="2000" dirty="0" err="1">
                          <a:latin typeface="CS Copt" pitchFamily="2" charset="0"/>
                        </a:rPr>
                        <a:t>nte</a:t>
                      </a:r>
                      <a:r>
                        <a:rPr lang="en-CA" sz="2000" baseline="0" dirty="0">
                          <a:latin typeface="CS Copt" pitchFamily="2" charset="0"/>
                        </a:rPr>
                        <a:t> </a:t>
                      </a:r>
                      <a:r>
                        <a:rPr lang="en-CA" sz="2000" dirty="0" err="1">
                          <a:latin typeface="CS Copt" pitchFamily="2" charset="0"/>
                        </a:rPr>
                        <a:t>nefmuctyrion</a:t>
                      </a:r>
                      <a:r>
                        <a:rPr lang="en-CA" sz="2000" baseline="0" dirty="0">
                          <a:latin typeface="CS Copt" pitchFamily="2" charset="0"/>
                        </a:rPr>
                        <a:t> </a:t>
                      </a:r>
                      <a:r>
                        <a:rPr lang="en-CA" sz="2000" dirty="0">
                          <a:latin typeface="CS Copt" pitchFamily="2" charset="0"/>
                        </a:rPr>
                        <a:t>e=;=u@</a:t>
                      </a:r>
                      <a:r>
                        <a:rPr lang="en-CA" sz="2000" baseline="0" dirty="0">
                          <a:latin typeface="CS Copt" pitchFamily="2" charset="0"/>
                        </a:rPr>
                        <a:t> </a:t>
                      </a:r>
                      <a:r>
                        <a:rPr lang="en-CA" sz="2000" dirty="0" err="1">
                          <a:latin typeface="CS Copt" pitchFamily="2" charset="0"/>
                        </a:rPr>
                        <a:t>e`t`cmarwout</a:t>
                      </a:r>
                      <a:r>
                        <a:rPr lang="en-CA" sz="2000" baseline="0" dirty="0">
                          <a:latin typeface="CS Copt" pitchFamily="2" charset="0"/>
                        </a:rPr>
                        <a:t> </a:t>
                      </a:r>
                      <a:r>
                        <a:rPr lang="en-CA" sz="2000" dirty="0">
                          <a:latin typeface="CS Copt" pitchFamily="2" charset="0"/>
                        </a:rPr>
                        <a:t>`</a:t>
                      </a:r>
                      <a:r>
                        <a:rPr lang="en-CA" sz="2000" dirty="0" err="1">
                          <a:latin typeface="CS Copt" pitchFamily="2" charset="0"/>
                        </a:rPr>
                        <a:t>epi,w</a:t>
                      </a:r>
                      <a:endParaRPr lang="en-CA" sz="2000" dirty="0">
                        <a:latin typeface="CS Copt" pitchFamily="2"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lang="en-CA" sz="2000" dirty="0">
                          <a:latin typeface="CS Copt" pitchFamily="2" charset="0"/>
                        </a:rPr>
                        <a:t>`</a:t>
                      </a:r>
                      <a:r>
                        <a:rPr lang="en-CA" sz="2000" dirty="0" err="1">
                          <a:latin typeface="CS Copt" pitchFamily="2" charset="0"/>
                        </a:rPr>
                        <a:t>ebol</a:t>
                      </a:r>
                      <a:r>
                        <a:rPr lang="en-CA" sz="2000" dirty="0">
                          <a:latin typeface="CS Copt" pitchFamily="2" charset="0"/>
                        </a:rPr>
                        <a:t> `</a:t>
                      </a:r>
                      <a:r>
                        <a:rPr lang="en-CA" sz="2000" dirty="0" err="1">
                          <a:latin typeface="CS Copt" pitchFamily="2" charset="0"/>
                        </a:rPr>
                        <a:t>nte</a:t>
                      </a:r>
                      <a:r>
                        <a:rPr lang="en-CA" sz="2000" dirty="0">
                          <a:latin typeface="CS Copt" pitchFamily="2" charset="0"/>
                        </a:rPr>
                        <a:t> </a:t>
                      </a:r>
                      <a:r>
                        <a:rPr lang="en-CA" sz="2000" dirty="0" err="1">
                          <a:latin typeface="CS Copt" pitchFamily="2" charset="0"/>
                        </a:rPr>
                        <a:t>nennobi</a:t>
                      </a:r>
                      <a:r>
                        <a:rPr lang="en-CA" sz="2000" dirty="0">
                          <a:latin typeface="CS Copt" pitchFamily="2" charset="0"/>
                        </a:rPr>
                        <a:t>.</a:t>
                      </a:r>
                      <a:endParaRPr lang="fr-FR" sz="2000" dirty="0">
                        <a:latin typeface="CS Copt" pitchFamily="2"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sz="3600" b="0" i="0" u="sng" strike="noStrike" kern="1200" cap="none" normalizeH="0" baseline="0" dirty="0" err="1">
                          <a:ln>
                            <a:noFill/>
                          </a:ln>
                          <a:solidFill>
                            <a:srgbClr val="FF9900"/>
                          </a:solidFill>
                          <a:effectLst/>
                          <a:latin typeface="Coptic1" pitchFamily="2" charset="0"/>
                          <a:ea typeface="+mn-ea"/>
                          <a:cs typeface="Arial" charset="0"/>
                        </a:rPr>
                        <a:t>Pilaoc</a:t>
                      </a:r>
                      <a:r>
                        <a:rPr kumimoji="0" lang="fr-FR" sz="3600" b="0" i="0" u="sng" strike="noStrike" kern="1200" cap="none" normalizeH="0" baseline="0" dirty="0">
                          <a:ln>
                            <a:noFill/>
                          </a:ln>
                          <a:solidFill>
                            <a:srgbClr val="FF9900"/>
                          </a:solidFill>
                          <a:effectLst/>
                          <a:latin typeface="Coptic1" pitchFamily="2" charset="0"/>
                          <a:ea typeface="+mn-ea"/>
                          <a:cs typeface="Arial"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Coptic1" pitchFamily="2" charset="0"/>
                          <a:cs typeface="Arial" pitchFamily="34" charset="0"/>
                        </a:rPr>
                        <a:t>Kurie</a:t>
                      </a:r>
                      <a:r>
                        <a:rPr kumimoji="0" lang="en-US" sz="2000" b="0" i="0" u="none" strike="noStrike" cap="none" normalizeH="0" baseline="0" dirty="0">
                          <a:ln>
                            <a:noFill/>
                          </a:ln>
                          <a:solidFill>
                            <a:schemeClr val="tx1"/>
                          </a:solidFill>
                          <a:effectLst/>
                          <a:latin typeface="Coptic1" pitchFamily="2" charset="0"/>
                          <a:cs typeface="Arial" pitchFamily="34" charset="0"/>
                        </a:rPr>
                        <a:t> </a:t>
                      </a:r>
                      <a:r>
                        <a:rPr kumimoji="0" lang="en-US" sz="2000" b="0" i="0" u="none" strike="noStrike" cap="none" normalizeH="0" baseline="0" dirty="0" err="1">
                          <a:ln>
                            <a:noFill/>
                          </a:ln>
                          <a:solidFill>
                            <a:schemeClr val="tx1"/>
                          </a:solidFill>
                          <a:effectLst/>
                          <a:latin typeface="Coptic1" pitchFamily="2" charset="0"/>
                          <a:cs typeface="Arial" pitchFamily="34" charset="0"/>
                        </a:rPr>
                        <a:t>ele</a:t>
                      </a:r>
                      <a:r>
                        <a:rPr kumimoji="0" lang="en-US" sz="2000" b="0" i="0" u="none" strike="noStrike" cap="none" normalizeH="0" baseline="0" dirty="0">
                          <a:ln>
                            <a:noFill/>
                          </a:ln>
                          <a:solidFill>
                            <a:schemeClr val="tx1"/>
                          </a:solidFill>
                          <a:effectLst/>
                          <a:latin typeface="Coptic1" pitchFamily="2" charset="0"/>
                          <a:cs typeface="Arial" pitchFamily="34" charset="0"/>
                        </a:rPr>
                        <a:t>/~con</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3200" b="0" i="0" u="sng" strike="noStrike" cap="none" normalizeH="0" baseline="0" dirty="0">
                          <a:ln>
                            <a:noFill/>
                          </a:ln>
                          <a:solidFill>
                            <a:srgbClr val="FF9900"/>
                          </a:solidFill>
                          <a:effectLst/>
                          <a:latin typeface="Arial" charset="0"/>
                          <a:cs typeface="Arial" charset="0"/>
                        </a:rPr>
                        <a:t>Diacre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chemeClr val="tx1"/>
                          </a:solidFill>
                          <a:effectLst/>
                          <a:latin typeface="Arial" charset="0"/>
                          <a:cs typeface="Arial" charset="0"/>
                        </a:rPr>
                        <a:t>Implorez pour que Dieu aie pitié de nous, dans sa miséricorde, nous écoute et nous aide, qu’Il agrée les demandes et les supplications que Ses saints lui adressent continuellement en notre faveur; et qu’Il nous rende digne de </a:t>
                      </a:r>
                      <a:r>
                        <a:rPr kumimoji="0" lang="fr-CA" sz="2200" b="0" i="0" u="none" strike="noStrike" cap="none" normalizeH="0" baseline="0" dirty="0">
                          <a:ln>
                            <a:noFill/>
                          </a:ln>
                          <a:solidFill>
                            <a:schemeClr val="tx1"/>
                          </a:solidFill>
                          <a:effectLst/>
                          <a:latin typeface="Arial" charset="0"/>
                          <a:cs typeface="Arial" charset="0"/>
                        </a:rPr>
                        <a:t>communier à Ses saints sacrements bénis pour la rémission de nos péchés.</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3600" b="0" i="0" u="sng" strike="noStrike" cap="none" normalizeH="0" baseline="0" dirty="0">
                          <a:ln>
                            <a:noFill/>
                          </a:ln>
                          <a:solidFill>
                            <a:srgbClr val="FF9933"/>
                          </a:solidFill>
                          <a:effectLst/>
                          <a:latin typeface="Arial" charset="0"/>
                          <a:cs typeface="Times New Roman" pitchFamily="18" charset="0"/>
                        </a:rPr>
                        <a:t>l’assemblée</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chemeClr val="tx1"/>
                          </a:solidFill>
                          <a:effectLst/>
                          <a:latin typeface="Arial" charset="0"/>
                          <a:cs typeface="Arial" charset="0"/>
                        </a:rPr>
                        <a:t>Pitié Seigneur.</a:t>
                      </a:r>
                      <a:endParaRPr kumimoji="0" lang="en-US" sz="2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dirty="0">
                          <a:ln>
                            <a:noFill/>
                          </a:ln>
                          <a:solidFill>
                            <a:srgbClr val="FF9900"/>
                          </a:solidFill>
                          <a:effectLst/>
                          <a:latin typeface="Arial" charset="0"/>
                          <a:cs typeface="Arial" charset="0"/>
                        </a:rPr>
                        <a:t>الشماس:</a:t>
                      </a: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اطلبوا لكى يرحمنا الله ويتراءف علينا ويَسمعنا ويُعيننا ويقبل سؤالات وطلبات قديسيه منهم بالصلاح عنا فى كل حين</a:t>
                      </a:r>
                      <a:r>
                        <a:rPr kumimoji="0" lang="en-US" sz="2400" b="0" i="0" u="none" strike="noStrike" cap="none" normalizeH="0" baseline="0" dirty="0">
                          <a:ln>
                            <a:noFill/>
                          </a:ln>
                          <a:solidFill>
                            <a:schemeClr val="tx1"/>
                          </a:solidFill>
                          <a:effectLst/>
                          <a:latin typeface="Arial" charset="0"/>
                          <a:cs typeface="Arial" charset="0"/>
                        </a:rPr>
                        <a:t> </a:t>
                      </a:r>
                      <a:r>
                        <a:rPr kumimoji="0" lang="ar-SA" sz="2400" b="0" i="0" u="none" strike="noStrike" cap="none" normalizeH="0" baseline="0" dirty="0">
                          <a:ln>
                            <a:noFill/>
                          </a:ln>
                          <a:solidFill>
                            <a:schemeClr val="tx1"/>
                          </a:solidFill>
                          <a:effectLst/>
                          <a:latin typeface="Arial" charset="0"/>
                          <a:cs typeface="Arial" charset="0"/>
                        </a:rPr>
                        <a:t>ويجعلنا مستحقين أن نَنَالَ من شَركة أسرارهِ المقدسة المُباركة لمَغفرة خطايانا </a:t>
                      </a:r>
                      <a:r>
                        <a:rPr kumimoji="0" lang="en-US" sz="2400" b="0" i="0" u="none" strike="noStrike" cap="none" normalizeH="0" baseline="0" dirty="0">
                          <a:ln>
                            <a:noFill/>
                          </a:ln>
                          <a:solidFill>
                            <a:schemeClr val="tx1"/>
                          </a:solidFill>
                          <a:effectLst/>
                          <a:latin typeface="Arial" charset="0"/>
                          <a:cs typeface="Arial" charset="0"/>
                        </a:rPr>
                        <a:t>.</a:t>
                      </a:r>
                      <a:endParaRPr kumimoji="0" lang="en-CA" sz="24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dirty="0">
                          <a:ln>
                            <a:noFill/>
                          </a:ln>
                          <a:solidFill>
                            <a:srgbClr val="FF9933"/>
                          </a:solidFill>
                          <a:effectLst/>
                          <a:latin typeface="Arial" charset="0"/>
                          <a:cs typeface="Arial" charset="0"/>
                        </a:rPr>
                        <a:t>الشعب:</a:t>
                      </a:r>
                      <a:endParaRPr kumimoji="0" lang="en-CA" sz="3600" b="0" i="0" u="sng" strike="noStrike" cap="none" normalizeH="0" baseline="0" dirty="0">
                        <a:ln>
                          <a:noFill/>
                        </a:ln>
                        <a:solidFill>
                          <a:srgbClr val="FF9933"/>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يا ربُ ارحم.</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1729980" name="Group 60"/>
          <p:cNvGraphicFramePr>
            <a:graphicFrameLocks noGrp="1"/>
          </p:cNvGraphicFramePr>
          <p:nvPr>
            <p:extLst>
              <p:ext uri="{D42A27DB-BD31-4B8C-83A1-F6EECF244321}">
                <p14:modId xmlns:p14="http://schemas.microsoft.com/office/powerpoint/2010/main" val="1166317627"/>
              </p:ext>
            </p:extLst>
          </p:nvPr>
        </p:nvGraphicFramePr>
        <p:xfrm>
          <a:off x="0" y="0"/>
          <a:ext cx="8839199" cy="6918960"/>
        </p:xfrm>
        <a:graphic>
          <a:graphicData uri="http://schemas.openxmlformats.org/drawingml/2006/table">
            <a:tbl>
              <a:tblPr/>
              <a:tblGrid>
                <a:gridCol w="3476089">
                  <a:extLst>
                    <a:ext uri="{9D8B030D-6E8A-4147-A177-3AD203B41FA5}">
                      <a16:colId xmlns:a16="http://schemas.microsoft.com/office/drawing/2014/main" val="20000"/>
                    </a:ext>
                  </a:extLst>
                </a:gridCol>
                <a:gridCol w="3376773">
                  <a:extLst>
                    <a:ext uri="{9D8B030D-6E8A-4147-A177-3AD203B41FA5}">
                      <a16:colId xmlns:a16="http://schemas.microsoft.com/office/drawing/2014/main" val="20001"/>
                    </a:ext>
                  </a:extLst>
                </a:gridCol>
                <a:gridCol w="1986337">
                  <a:extLst>
                    <a:ext uri="{9D8B030D-6E8A-4147-A177-3AD203B41FA5}">
                      <a16:colId xmlns:a16="http://schemas.microsoft.com/office/drawing/2014/main" val="20002"/>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3000" b="0" i="0" u="sng" strike="noStrike" kern="1200" cap="none" normalizeH="0" baseline="0" dirty="0">
                          <a:ln>
                            <a:noFill/>
                          </a:ln>
                          <a:solidFill>
                            <a:srgbClr val="FF9900"/>
                          </a:solidFill>
                          <a:effectLst/>
                          <a:latin typeface="Coptic1" pitchFamily="2" charset="0"/>
                          <a:ea typeface="+mn-ea"/>
                          <a:cs typeface="Arial" charset="0"/>
                        </a:rPr>
                        <a:t>Diakon:</a:t>
                      </a:r>
                      <a:endParaRPr kumimoji="0" lang="en-CA" sz="3000" b="0" i="0" u="sng" strike="noStrike" kern="1200" cap="none" normalizeH="0" baseline="0" dirty="0">
                        <a:ln>
                          <a:noFill/>
                        </a:ln>
                        <a:solidFill>
                          <a:srgbClr val="FF9900"/>
                        </a:solidFill>
                        <a:effectLst/>
                        <a:latin typeface="Coptic1" pitchFamily="2" charset="0"/>
                        <a:ea typeface="+mn-ea"/>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sng" strike="noStrike" cap="none" normalizeH="0" baseline="0" dirty="0" err="1">
                          <a:ln>
                            <a:noFill/>
                          </a:ln>
                          <a:solidFill>
                            <a:srgbClr val="FF9933"/>
                          </a:solidFill>
                          <a:effectLst/>
                          <a:latin typeface="Arial" charset="0"/>
                          <a:cs typeface="Arial" pitchFamily="34" charset="0"/>
                        </a:rPr>
                        <a:t>Diacre</a:t>
                      </a:r>
                      <a:r>
                        <a:rPr kumimoji="0" lang="en-US" sz="2800" b="0" i="0" u="sng" strike="noStrike" cap="none" normalizeH="0" baseline="0" dirty="0">
                          <a:ln>
                            <a:noFill/>
                          </a:ln>
                          <a:solidFill>
                            <a:srgbClr val="FF9933"/>
                          </a:solidFill>
                          <a:effectLst/>
                          <a:latin typeface="Arial" charset="0"/>
                          <a:cs typeface="Arial" pitchFamily="34" charset="0"/>
                        </a:rPr>
                        <a:t>:</a:t>
                      </a:r>
                    </a:p>
                  </a:txBody>
                  <a:tcPr horzOverflow="overflow">
                    <a:lnL>
                      <a:noFill/>
                    </a:lnL>
                    <a:lnR>
                      <a:noFill/>
                    </a:lnR>
                    <a:lnT cap="flat">
                      <a:noFill/>
                    </a:lnT>
                    <a:lnB>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800" b="0" i="0" u="sng" strike="noStrike" cap="none" normalizeH="0" baseline="0" dirty="0">
                          <a:ln>
                            <a:noFill/>
                          </a:ln>
                          <a:solidFill>
                            <a:srgbClr val="FF9900"/>
                          </a:solidFill>
                          <a:effectLst/>
                          <a:latin typeface="Arial" charset="0"/>
                          <a:cs typeface="Arial" charset="0"/>
                        </a:rPr>
                        <a:t>ال</a:t>
                      </a:r>
                      <a:r>
                        <a:rPr kumimoji="0" lang="ar-EG" sz="2800" b="0" i="0" u="sng" strike="noStrike" cap="none" normalizeH="0" baseline="0" dirty="0">
                          <a:ln>
                            <a:noFill/>
                          </a:ln>
                          <a:solidFill>
                            <a:srgbClr val="FF9900"/>
                          </a:solidFill>
                          <a:effectLst/>
                          <a:latin typeface="Arial" charset="0"/>
                          <a:cs typeface="Arial" charset="0"/>
                        </a:rPr>
                        <a:t>شماس</a:t>
                      </a:r>
                      <a:endParaRPr kumimoji="0" lang="en-US" sz="1800" b="0" i="0" u="none" strike="noStrike" cap="none" normalizeH="0" baseline="0" dirty="0">
                        <a:ln>
                          <a:noFill/>
                        </a:ln>
                        <a:solidFill>
                          <a:schemeClr val="tx1"/>
                        </a:solidFill>
                        <a:effectLst/>
                        <a:latin typeface="Coptic1" pitchFamily="2" charset="0"/>
                        <a:cs typeface="Arial" pitchFamily="34"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354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CA" sz="2000" dirty="0" err="1">
                          <a:latin typeface="CS Copt" pitchFamily="2" charset="0"/>
                        </a:rPr>
                        <a:t>Twbh</a:t>
                      </a:r>
                      <a:r>
                        <a:rPr lang="en-CA" sz="2000" dirty="0">
                          <a:latin typeface="CS Copt" pitchFamily="2" charset="0"/>
                        </a:rPr>
                        <a:t> </a:t>
                      </a:r>
                      <a:r>
                        <a:rPr lang="en-CA" sz="2000" dirty="0" err="1">
                          <a:latin typeface="CS Copt" pitchFamily="2" charset="0"/>
                        </a:rPr>
                        <a:t>hina</a:t>
                      </a:r>
                      <a:r>
                        <a:rPr lang="en-CA" sz="2000" dirty="0">
                          <a:latin typeface="CS Copt" pitchFamily="2" charset="0"/>
                        </a:rPr>
                        <a:t> `</a:t>
                      </a:r>
                      <a:r>
                        <a:rPr lang="en-CA" sz="2000" dirty="0" err="1">
                          <a:latin typeface="CS Copt" pitchFamily="2" charset="0"/>
                        </a:rPr>
                        <a:t>nte</a:t>
                      </a:r>
                      <a:r>
                        <a:rPr lang="en-CA" sz="2000" dirty="0">
                          <a:latin typeface="CS Copt" pitchFamily="2" charset="0"/>
                        </a:rPr>
                        <a:t> V] </a:t>
                      </a:r>
                      <a:r>
                        <a:rPr lang="en-CA" sz="2000" dirty="0" err="1">
                          <a:latin typeface="CS Copt" pitchFamily="2" charset="0"/>
                        </a:rPr>
                        <a:t>nai</a:t>
                      </a:r>
                      <a:r>
                        <a:rPr lang="en-CA" sz="2000" dirty="0">
                          <a:latin typeface="CS Copt" pitchFamily="2" charset="0"/>
                        </a:rPr>
                        <a:t> </a:t>
                      </a:r>
                      <a:r>
                        <a:rPr lang="en-CA" sz="2000" dirty="0" err="1">
                          <a:latin typeface="CS Copt" pitchFamily="2" charset="0"/>
                        </a:rPr>
                        <a:t>nan</a:t>
                      </a:r>
                      <a:r>
                        <a:rPr lang="en-CA" sz="2000" dirty="0">
                          <a:latin typeface="CS Copt" pitchFamily="2" charset="0"/>
                        </a:rPr>
                        <a:t>@ `</a:t>
                      </a:r>
                      <a:r>
                        <a:rPr lang="en-CA" sz="2000" dirty="0" err="1">
                          <a:latin typeface="CS Copt" pitchFamily="2" charset="0"/>
                        </a:rPr>
                        <a:t>ntefsenhyt</a:t>
                      </a:r>
                      <a:r>
                        <a:rPr lang="en-CA" sz="2000" dirty="0">
                          <a:latin typeface="CS Copt" pitchFamily="2" charset="0"/>
                        </a:rPr>
                        <a:t> </a:t>
                      </a:r>
                      <a:r>
                        <a:rPr lang="en-CA" sz="2000" dirty="0" err="1">
                          <a:latin typeface="CS Copt" pitchFamily="2" charset="0"/>
                        </a:rPr>
                        <a:t>qaron</a:t>
                      </a:r>
                      <a:r>
                        <a:rPr lang="en-CA" sz="2000" dirty="0">
                          <a:latin typeface="CS Copt" pitchFamily="2" charset="0"/>
                        </a:rPr>
                        <a:t> @ `</a:t>
                      </a:r>
                      <a:r>
                        <a:rPr lang="en-CA" sz="2000" dirty="0" err="1">
                          <a:latin typeface="CS Copt" pitchFamily="2" charset="0"/>
                        </a:rPr>
                        <a:t>ntefcwtem</a:t>
                      </a:r>
                      <a:r>
                        <a:rPr lang="en-CA" sz="2000" dirty="0">
                          <a:latin typeface="CS Copt" pitchFamily="2" charset="0"/>
                        </a:rPr>
                        <a:t> `</a:t>
                      </a:r>
                      <a:r>
                        <a:rPr lang="en-CA" sz="2000" dirty="0" err="1">
                          <a:latin typeface="CS Copt" pitchFamily="2" charset="0"/>
                        </a:rPr>
                        <a:t>eron</a:t>
                      </a:r>
                      <a:r>
                        <a:rPr lang="en-CA" sz="2000" dirty="0">
                          <a:latin typeface="CS Copt" pitchFamily="2" charset="0"/>
                        </a:rPr>
                        <a:t>@ `</a:t>
                      </a:r>
                      <a:r>
                        <a:rPr lang="en-CA" sz="2000" dirty="0" err="1">
                          <a:latin typeface="CS Copt" pitchFamily="2" charset="0"/>
                        </a:rPr>
                        <a:t>nteferboy;in</a:t>
                      </a:r>
                      <a:r>
                        <a:rPr lang="en-CA" sz="2000" dirty="0">
                          <a:latin typeface="CS Copt" pitchFamily="2" charset="0"/>
                        </a:rPr>
                        <a:t> `</a:t>
                      </a:r>
                      <a:r>
                        <a:rPr lang="en-CA" sz="2000" dirty="0" err="1">
                          <a:latin typeface="CS Copt" pitchFamily="2" charset="0"/>
                        </a:rPr>
                        <a:t>eron</a:t>
                      </a:r>
                      <a:r>
                        <a:rPr lang="en-CA" sz="2000" dirty="0">
                          <a:latin typeface="CS Copt" pitchFamily="2" charset="0"/>
                        </a:rPr>
                        <a:t>@ `</a:t>
                      </a:r>
                      <a:r>
                        <a:rPr lang="en-CA" sz="2000" dirty="0" err="1">
                          <a:latin typeface="CS Copt" pitchFamily="2" charset="0"/>
                        </a:rPr>
                        <a:t>ntef</a:t>
                      </a:r>
                      <a:r>
                        <a:rPr lang="en-CA" sz="2000" dirty="0">
                          <a:latin typeface="CS Copt" pitchFamily="2" charset="0"/>
                        </a:rPr>
                        <a:t>[</a:t>
                      </a:r>
                      <a:r>
                        <a:rPr lang="en-CA" sz="2000" dirty="0" err="1">
                          <a:latin typeface="CS Copt" pitchFamily="2" charset="0"/>
                        </a:rPr>
                        <a:t>i</a:t>
                      </a:r>
                      <a:r>
                        <a:rPr lang="en-CA" sz="2000" dirty="0">
                          <a:latin typeface="CS Copt" pitchFamily="2" charset="0"/>
                        </a:rPr>
                        <a:t> `</a:t>
                      </a:r>
                      <a:r>
                        <a:rPr lang="en-CA" sz="2000" dirty="0" err="1">
                          <a:latin typeface="CS Copt" pitchFamily="2" charset="0"/>
                        </a:rPr>
                        <a:t>nni</a:t>
                      </a:r>
                      <a:r>
                        <a:rPr lang="en-CA" sz="2000" dirty="0">
                          <a:latin typeface="CS Copt" pitchFamily="2" charset="0"/>
                        </a:rPr>
                        <a:t>]ho </a:t>
                      </a:r>
                      <a:r>
                        <a:rPr lang="en-CA" sz="2000" dirty="0" err="1">
                          <a:latin typeface="CS Copt" pitchFamily="2" charset="0"/>
                        </a:rPr>
                        <a:t>nem</a:t>
                      </a:r>
                      <a:r>
                        <a:rPr lang="en-CA" sz="2000" dirty="0">
                          <a:latin typeface="CS Copt" pitchFamily="2" charset="0"/>
                        </a:rPr>
                        <a:t> </a:t>
                      </a:r>
                      <a:r>
                        <a:rPr lang="en-CA" sz="2000" dirty="0" err="1">
                          <a:latin typeface="CS Copt" pitchFamily="2" charset="0"/>
                        </a:rPr>
                        <a:t>nitwbh</a:t>
                      </a:r>
                      <a:r>
                        <a:rPr lang="en-CA" sz="2000" dirty="0">
                          <a:latin typeface="CS Copt" pitchFamily="2" charset="0"/>
                        </a:rPr>
                        <a:t> `</a:t>
                      </a:r>
                      <a:r>
                        <a:rPr lang="en-CA" sz="2000" dirty="0" err="1">
                          <a:latin typeface="CS Copt" pitchFamily="2" charset="0"/>
                        </a:rPr>
                        <a:t>nte</a:t>
                      </a:r>
                      <a:r>
                        <a:rPr lang="en-CA" sz="2000" dirty="0">
                          <a:latin typeface="CS Copt" pitchFamily="2" charset="0"/>
                        </a:rPr>
                        <a:t> </a:t>
                      </a:r>
                      <a:r>
                        <a:rPr lang="en-CA" sz="2000" dirty="0" err="1">
                          <a:latin typeface="CS Copt" pitchFamily="2" charset="0"/>
                        </a:rPr>
                        <a:t>ny</a:t>
                      </a:r>
                      <a:r>
                        <a:rPr lang="en-CA" sz="2000" dirty="0">
                          <a:latin typeface="CS Copt" pitchFamily="2" charset="0"/>
                        </a:rPr>
                        <a:t> </a:t>
                      </a:r>
                      <a:r>
                        <a:rPr lang="en-CA" sz="2000" dirty="0" err="1">
                          <a:latin typeface="CS Copt" pitchFamily="2" charset="0"/>
                        </a:rPr>
                        <a:t>e;ouab</a:t>
                      </a:r>
                      <a:r>
                        <a:rPr lang="en-CA" sz="2000" baseline="0" dirty="0">
                          <a:latin typeface="CS Copt" pitchFamily="2" charset="0"/>
                        </a:rPr>
                        <a:t> </a:t>
                      </a:r>
                      <a:r>
                        <a:rPr lang="en-CA" sz="2000" dirty="0">
                          <a:latin typeface="CS Copt" pitchFamily="2" charset="0"/>
                        </a:rPr>
                        <a:t>`</a:t>
                      </a:r>
                      <a:r>
                        <a:rPr lang="en-CA" sz="2000" dirty="0" err="1">
                          <a:latin typeface="CS Copt" pitchFamily="2" charset="0"/>
                        </a:rPr>
                        <a:t>ntaf</a:t>
                      </a:r>
                      <a:endParaRPr lang="en-CA" sz="2000" dirty="0">
                        <a:latin typeface="CS Copt" pitchFamily="2"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lang="en-CA" sz="2000" dirty="0">
                          <a:latin typeface="CS Copt" pitchFamily="2" charset="0"/>
                        </a:rPr>
                        <a:t>`</a:t>
                      </a:r>
                      <a:r>
                        <a:rPr lang="en-CA" sz="2000" dirty="0" err="1">
                          <a:latin typeface="CS Copt" pitchFamily="2" charset="0"/>
                        </a:rPr>
                        <a:t>ntotou</a:t>
                      </a:r>
                      <a:r>
                        <a:rPr lang="en-CA" sz="2000" baseline="0" dirty="0">
                          <a:latin typeface="CS Copt" pitchFamily="2" charset="0"/>
                        </a:rPr>
                        <a:t> </a:t>
                      </a:r>
                      <a:r>
                        <a:rPr lang="en-CA" sz="2000" dirty="0">
                          <a:latin typeface="CS Copt" pitchFamily="2" charset="0"/>
                        </a:rPr>
                        <a:t>`</a:t>
                      </a:r>
                      <a:r>
                        <a:rPr lang="en-CA" sz="2000" dirty="0" err="1">
                          <a:latin typeface="CS Copt" pitchFamily="2" charset="0"/>
                        </a:rPr>
                        <a:t>e`hryi</a:t>
                      </a:r>
                      <a:r>
                        <a:rPr lang="en-CA" sz="2000" dirty="0">
                          <a:latin typeface="CS Copt" pitchFamily="2" charset="0"/>
                        </a:rPr>
                        <a:t> `</a:t>
                      </a:r>
                      <a:r>
                        <a:rPr lang="en-CA" sz="2000" dirty="0" err="1">
                          <a:latin typeface="CS Copt" pitchFamily="2" charset="0"/>
                        </a:rPr>
                        <a:t>ejwn</a:t>
                      </a:r>
                      <a:r>
                        <a:rPr lang="en-CA" sz="2000" dirty="0">
                          <a:latin typeface="CS Copt" pitchFamily="2" charset="0"/>
                        </a:rPr>
                        <a:t> `</a:t>
                      </a:r>
                      <a:r>
                        <a:rPr lang="en-CA" sz="2000" dirty="0" err="1">
                          <a:latin typeface="CS Copt" pitchFamily="2" charset="0"/>
                        </a:rPr>
                        <a:t>epi`aga;on</a:t>
                      </a:r>
                      <a:r>
                        <a:rPr lang="en-CA" sz="2000" dirty="0">
                          <a:latin typeface="CS Copt" pitchFamily="2" charset="0"/>
                        </a:rPr>
                        <a:t> `</a:t>
                      </a:r>
                      <a:r>
                        <a:rPr lang="en-CA" sz="2000" dirty="0" err="1">
                          <a:latin typeface="CS Copt" pitchFamily="2" charset="0"/>
                        </a:rPr>
                        <a:t>ncyou</a:t>
                      </a:r>
                      <a:r>
                        <a:rPr lang="en-CA" sz="2000" dirty="0">
                          <a:latin typeface="CS Copt" pitchFamily="2" charset="0"/>
                        </a:rPr>
                        <a:t> </a:t>
                      </a:r>
                      <a:r>
                        <a:rPr lang="en-CA" sz="2000" dirty="0" err="1">
                          <a:latin typeface="CS Copt" pitchFamily="2" charset="0"/>
                        </a:rPr>
                        <a:t>niben</a:t>
                      </a:r>
                      <a:r>
                        <a:rPr lang="en-CA" sz="2000" dirty="0">
                          <a:latin typeface="CS Copt" pitchFamily="2" charset="0"/>
                        </a:rPr>
                        <a:t>.</a:t>
                      </a:r>
                      <a:r>
                        <a:rPr lang="en-CA" sz="2000" baseline="0" dirty="0">
                          <a:latin typeface="CS Copt" pitchFamily="2" charset="0"/>
                        </a:rPr>
                        <a:t> </a:t>
                      </a:r>
                      <a:r>
                        <a:rPr lang="en-CA" sz="2000" dirty="0" err="1">
                          <a:latin typeface="CS Copt" pitchFamily="2" charset="0"/>
                        </a:rPr>
                        <a:t>Ntef`areh</a:t>
                      </a:r>
                      <a:r>
                        <a:rPr lang="en-CA" sz="2000" dirty="0">
                          <a:latin typeface="CS Copt" pitchFamily="2"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lang="en-CA" sz="2000" dirty="0">
                          <a:latin typeface="CS Copt" pitchFamily="2" charset="0"/>
                        </a:rPr>
                        <a:t>`</a:t>
                      </a:r>
                      <a:r>
                        <a:rPr lang="en-CA" sz="2000" dirty="0" err="1">
                          <a:latin typeface="CS Copt" pitchFamily="2" charset="0"/>
                        </a:rPr>
                        <a:t>e`pwnq</a:t>
                      </a:r>
                      <a:r>
                        <a:rPr lang="en-CA" sz="2000" baseline="0" dirty="0">
                          <a:latin typeface="CS Copt" pitchFamily="2" charset="0"/>
                        </a:rPr>
                        <a:t> </a:t>
                      </a:r>
                      <a:r>
                        <a:rPr lang="en-CA" sz="2000" dirty="0" err="1">
                          <a:latin typeface="CS Copt" pitchFamily="2" charset="0"/>
                        </a:rPr>
                        <a:t>nem</a:t>
                      </a:r>
                      <a:r>
                        <a:rPr lang="en-CA" sz="2000" baseline="0" dirty="0">
                          <a:latin typeface="CS Copt" pitchFamily="2" charset="0"/>
                        </a:rPr>
                        <a:t> </a:t>
                      </a:r>
                      <a:r>
                        <a:rPr lang="en-CA" sz="2000" dirty="0">
                          <a:latin typeface="CS Copt" pitchFamily="2" charset="0"/>
                        </a:rPr>
                        <a:t>`</a:t>
                      </a:r>
                      <a:r>
                        <a:rPr lang="en-CA" sz="2000" dirty="0" err="1">
                          <a:latin typeface="CS Copt" pitchFamily="2" charset="0"/>
                        </a:rPr>
                        <a:t>ptaho</a:t>
                      </a:r>
                      <a:r>
                        <a:rPr lang="en-CA" sz="2000" dirty="0">
                          <a:latin typeface="CS Copt" pitchFamily="2" charset="0"/>
                        </a:rPr>
                        <a:t> `</a:t>
                      </a:r>
                      <a:r>
                        <a:rPr lang="en-CA" sz="2000" dirty="0" err="1">
                          <a:latin typeface="CS Copt" pitchFamily="2" charset="0"/>
                        </a:rPr>
                        <a:t>eratf</a:t>
                      </a:r>
                      <a:r>
                        <a:rPr lang="en-CA" sz="2000" dirty="0">
                          <a:latin typeface="CS Copt" pitchFamily="2"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lang="en-CA" sz="2000" dirty="0">
                          <a:latin typeface="CS Copt" pitchFamily="2" charset="0"/>
                        </a:rPr>
                        <a:t>`</a:t>
                      </a:r>
                      <a:r>
                        <a:rPr lang="en-CA" sz="2000" dirty="0" err="1">
                          <a:latin typeface="CS Copt" pitchFamily="2" charset="0"/>
                        </a:rPr>
                        <a:t>mpeniwt</a:t>
                      </a:r>
                      <a:r>
                        <a:rPr lang="en-CA" sz="2000" baseline="0" dirty="0">
                          <a:latin typeface="CS Copt" pitchFamily="2" charset="0"/>
                        </a:rPr>
                        <a:t> </a:t>
                      </a:r>
                      <a:r>
                        <a:rPr lang="en-CA" sz="2000" dirty="0" err="1">
                          <a:latin typeface="CS Copt" pitchFamily="2" charset="0"/>
                        </a:rPr>
                        <a:t>ettaiyout</a:t>
                      </a:r>
                      <a:r>
                        <a:rPr lang="en-CA" sz="2000" dirty="0">
                          <a:latin typeface="CS Copt" pitchFamily="2"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lang="en-CA" sz="2000" dirty="0">
                          <a:latin typeface="CS Copt" pitchFamily="2" charset="0"/>
                        </a:rPr>
                        <a:t>`</a:t>
                      </a:r>
                      <a:r>
                        <a:rPr lang="en-CA" sz="2000" dirty="0" err="1">
                          <a:latin typeface="CS Copt" pitchFamily="2" charset="0"/>
                        </a:rPr>
                        <a:t>nar,i`ereuc</a:t>
                      </a:r>
                      <a:r>
                        <a:rPr lang="en-CA" sz="2000" dirty="0">
                          <a:latin typeface="CS Copt" pitchFamily="2" charset="0"/>
                        </a:rPr>
                        <a:t> papa </a:t>
                      </a:r>
                      <a:r>
                        <a:rPr lang="en-CA" sz="2000" dirty="0" err="1">
                          <a:latin typeface="CS Copt" pitchFamily="2" charset="0"/>
                        </a:rPr>
                        <a:t>abba</a:t>
                      </a:r>
                      <a:r>
                        <a:rPr lang="en-CA" sz="2000" dirty="0">
                          <a:latin typeface="CS Copt" pitchFamily="2" charset="0"/>
                        </a:rPr>
                        <a:t> ...</a:t>
                      </a:r>
                      <a:r>
                        <a:rPr lang="en-CA" sz="2000" baseline="0" dirty="0">
                          <a:latin typeface="CS Copt" pitchFamily="2" charset="0"/>
                        </a:rPr>
                        <a:t> </a:t>
                      </a:r>
                      <a:r>
                        <a:rPr lang="en-CA" sz="2000" dirty="0" err="1">
                          <a:latin typeface="CS Copt" pitchFamily="2" charset="0"/>
                        </a:rPr>
                        <a:t>nem</a:t>
                      </a:r>
                      <a:r>
                        <a:rPr lang="en-CA" sz="2000" baseline="0" dirty="0">
                          <a:latin typeface="CS Copt" pitchFamily="2" charset="0"/>
                        </a:rPr>
                        <a:t> </a:t>
                      </a:r>
                      <a:r>
                        <a:rPr lang="en-CA" sz="2000" dirty="0" err="1">
                          <a:latin typeface="CS Copt" pitchFamily="2" charset="0"/>
                        </a:rPr>
                        <a:t>pefke`svyr</a:t>
                      </a:r>
                      <a:r>
                        <a:rPr lang="en-CA" sz="2000" baseline="0" dirty="0">
                          <a:latin typeface="CS Copt" pitchFamily="2" charset="0"/>
                        </a:rPr>
                        <a:t> </a:t>
                      </a:r>
                      <a:r>
                        <a:rPr lang="en-CA" sz="2000" dirty="0">
                          <a:latin typeface="CS Copt" pitchFamily="2" charset="0"/>
                        </a:rPr>
                        <a:t>`</a:t>
                      </a:r>
                      <a:r>
                        <a:rPr lang="en-CA" sz="2000" dirty="0" err="1">
                          <a:latin typeface="CS Copt" pitchFamily="2" charset="0"/>
                        </a:rPr>
                        <a:t>nlitourgoc</a:t>
                      </a:r>
                      <a:r>
                        <a:rPr lang="en-CA" sz="2000" baseline="0" dirty="0">
                          <a:latin typeface="CS Copt" pitchFamily="2" charset="0"/>
                        </a:rPr>
                        <a:t> </a:t>
                      </a:r>
                      <a:r>
                        <a:rPr lang="en-CA" sz="2000" dirty="0" err="1">
                          <a:latin typeface="CS Copt" pitchFamily="2" charset="0"/>
                        </a:rPr>
                        <a:t>peniwt</a:t>
                      </a:r>
                      <a:r>
                        <a:rPr lang="en-CA" sz="2000" baseline="0" dirty="0">
                          <a:latin typeface="CS Copt" pitchFamily="2" charset="0"/>
                        </a:rPr>
                        <a:t> </a:t>
                      </a:r>
                      <a:r>
                        <a:rPr lang="en-CA" sz="2000" dirty="0">
                          <a:latin typeface="CS Copt" pitchFamily="2" charset="0"/>
                        </a:rPr>
                        <a:t>`</a:t>
                      </a:r>
                      <a:r>
                        <a:rPr lang="en-CA" sz="2000" dirty="0" err="1">
                          <a:latin typeface="CS Copt" pitchFamily="2" charset="0"/>
                        </a:rPr>
                        <a:t>nepickopoc</a:t>
                      </a:r>
                      <a:r>
                        <a:rPr lang="en-CA" sz="2000" dirty="0">
                          <a:latin typeface="CS Copt" pitchFamily="2" charset="0"/>
                        </a:rPr>
                        <a:t> </a:t>
                      </a:r>
                      <a:r>
                        <a:rPr lang="en-CA" sz="2000" dirty="0" err="1">
                          <a:latin typeface="CS Copt" pitchFamily="2" charset="0"/>
                        </a:rPr>
                        <a:t>abba</a:t>
                      </a:r>
                      <a:r>
                        <a:rPr lang="en-CA" sz="2000" dirty="0">
                          <a:latin typeface="CS Copt" pitchFamily="2" charset="0"/>
                        </a:rPr>
                        <a:t> ...</a:t>
                      </a:r>
                      <a:r>
                        <a:rPr lang="en-CA" sz="2000" baseline="0" dirty="0">
                          <a:latin typeface="CS Copt" pitchFamily="2" charset="0"/>
                        </a:rPr>
                        <a:t> </a:t>
                      </a:r>
                      <a:r>
                        <a:rPr lang="en-CA" sz="2000" dirty="0" err="1">
                          <a:latin typeface="CS Copt" pitchFamily="2" charset="0"/>
                        </a:rPr>
                        <a:t>Ntefaiten</a:t>
                      </a:r>
                      <a:r>
                        <a:rPr lang="en-CA" sz="2000" dirty="0">
                          <a:latin typeface="CS Copt" pitchFamily="2" charset="0"/>
                        </a:rPr>
                        <a:t> `</a:t>
                      </a:r>
                      <a:r>
                        <a:rPr lang="en-CA" sz="2000" dirty="0" err="1">
                          <a:latin typeface="CS Copt" pitchFamily="2" charset="0"/>
                        </a:rPr>
                        <a:t>nem`psa</a:t>
                      </a:r>
                      <a:r>
                        <a:rPr lang="en-CA" sz="2000" dirty="0">
                          <a:latin typeface="CS Copt" pitchFamily="2" charset="0"/>
                        </a:rPr>
                        <a:t> </a:t>
                      </a:r>
                      <a:r>
                        <a:rPr lang="en-CA" sz="2000" dirty="0" err="1">
                          <a:latin typeface="CS Copt" pitchFamily="2" charset="0"/>
                        </a:rPr>
                        <a:t>e;ren</a:t>
                      </a:r>
                      <a:r>
                        <a:rPr lang="en-CA" sz="2000" dirty="0">
                          <a:latin typeface="CS Copt" pitchFamily="2" charset="0"/>
                        </a:rPr>
                        <a:t>[</a:t>
                      </a:r>
                      <a:r>
                        <a:rPr lang="en-CA" sz="2000" dirty="0" err="1">
                          <a:latin typeface="CS Copt" pitchFamily="2" charset="0"/>
                        </a:rPr>
                        <a:t>i</a:t>
                      </a:r>
                      <a:endParaRPr lang="en-CA" sz="2000" dirty="0">
                        <a:latin typeface="CS Copt" pitchFamily="2"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lang="en-CA" sz="2000" dirty="0">
                          <a:latin typeface="CS Copt" pitchFamily="2" charset="0"/>
                        </a:rPr>
                        <a:t>`</a:t>
                      </a:r>
                      <a:r>
                        <a:rPr lang="en-CA" sz="2000" dirty="0" err="1">
                          <a:latin typeface="CS Copt" pitchFamily="2" charset="0"/>
                        </a:rPr>
                        <a:t>ebolqen</a:t>
                      </a:r>
                      <a:r>
                        <a:rPr lang="en-CA" sz="2000" dirty="0">
                          <a:latin typeface="CS Copt" pitchFamily="2" charset="0"/>
                        </a:rPr>
                        <a:t> ]</a:t>
                      </a:r>
                      <a:r>
                        <a:rPr lang="en-CA" sz="2000" dirty="0" err="1">
                          <a:latin typeface="CS Copt" pitchFamily="2" charset="0"/>
                        </a:rPr>
                        <a:t>koinwnia</a:t>
                      </a:r>
                      <a:r>
                        <a:rPr lang="en-CA" sz="2000" baseline="0" dirty="0">
                          <a:latin typeface="CS Copt" pitchFamily="2" charset="0"/>
                        </a:rPr>
                        <a:t> </a:t>
                      </a:r>
                      <a:r>
                        <a:rPr lang="en-CA" sz="2000" dirty="0">
                          <a:latin typeface="CS Copt" pitchFamily="2" charset="0"/>
                        </a:rPr>
                        <a:t>`</a:t>
                      </a:r>
                      <a:r>
                        <a:rPr lang="en-CA" sz="2000" dirty="0" err="1">
                          <a:latin typeface="CS Copt" pitchFamily="2" charset="0"/>
                        </a:rPr>
                        <a:t>nte</a:t>
                      </a:r>
                      <a:r>
                        <a:rPr lang="en-CA" sz="2000" baseline="0" dirty="0">
                          <a:latin typeface="CS Copt" pitchFamily="2" charset="0"/>
                        </a:rPr>
                        <a:t> </a:t>
                      </a:r>
                      <a:r>
                        <a:rPr lang="en-CA" sz="2000" dirty="0" err="1">
                          <a:latin typeface="CS Copt" pitchFamily="2" charset="0"/>
                        </a:rPr>
                        <a:t>nefmuctyrion</a:t>
                      </a:r>
                      <a:r>
                        <a:rPr lang="en-CA" sz="2000" baseline="0" dirty="0">
                          <a:latin typeface="CS Copt" pitchFamily="2" charset="0"/>
                        </a:rPr>
                        <a:t> </a:t>
                      </a:r>
                      <a:r>
                        <a:rPr lang="en-CA" sz="2000" dirty="0">
                          <a:latin typeface="CS Copt" pitchFamily="2" charset="0"/>
                        </a:rPr>
                        <a:t>e=;=u@</a:t>
                      </a:r>
                      <a:r>
                        <a:rPr lang="en-CA" sz="2000" baseline="0" dirty="0">
                          <a:latin typeface="CS Copt" pitchFamily="2" charset="0"/>
                        </a:rPr>
                        <a:t> </a:t>
                      </a:r>
                      <a:r>
                        <a:rPr lang="en-CA" sz="2000" dirty="0" err="1">
                          <a:latin typeface="CS Copt" pitchFamily="2" charset="0"/>
                        </a:rPr>
                        <a:t>e`t`cmarwout</a:t>
                      </a:r>
                      <a:r>
                        <a:rPr lang="en-CA" sz="2000" baseline="0" dirty="0">
                          <a:latin typeface="CS Copt" pitchFamily="2" charset="0"/>
                        </a:rPr>
                        <a:t> </a:t>
                      </a:r>
                      <a:r>
                        <a:rPr lang="en-CA" sz="2000" dirty="0">
                          <a:latin typeface="CS Copt" pitchFamily="2" charset="0"/>
                        </a:rPr>
                        <a:t>`</a:t>
                      </a:r>
                      <a:r>
                        <a:rPr lang="en-CA" sz="2000" dirty="0" err="1">
                          <a:latin typeface="CS Copt" pitchFamily="2" charset="0"/>
                        </a:rPr>
                        <a:t>epi,w</a:t>
                      </a:r>
                      <a:endParaRPr lang="en-CA" sz="2000" dirty="0">
                        <a:latin typeface="CS Copt" pitchFamily="2"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lang="en-CA" sz="2000" dirty="0">
                          <a:latin typeface="CS Copt" pitchFamily="2" charset="0"/>
                        </a:rPr>
                        <a:t>`</a:t>
                      </a:r>
                      <a:r>
                        <a:rPr lang="en-CA" sz="2000" dirty="0" err="1">
                          <a:latin typeface="CS Copt" pitchFamily="2" charset="0"/>
                        </a:rPr>
                        <a:t>ebol</a:t>
                      </a:r>
                      <a:r>
                        <a:rPr lang="en-CA" sz="2000" dirty="0">
                          <a:latin typeface="CS Copt" pitchFamily="2" charset="0"/>
                        </a:rPr>
                        <a:t> `</a:t>
                      </a:r>
                      <a:r>
                        <a:rPr lang="en-CA" sz="2000" dirty="0" err="1">
                          <a:latin typeface="CS Copt" pitchFamily="2" charset="0"/>
                        </a:rPr>
                        <a:t>nte</a:t>
                      </a:r>
                      <a:r>
                        <a:rPr lang="en-CA" sz="2000" dirty="0">
                          <a:latin typeface="CS Copt" pitchFamily="2" charset="0"/>
                        </a:rPr>
                        <a:t> </a:t>
                      </a:r>
                      <a:r>
                        <a:rPr lang="en-CA" sz="2000" dirty="0" err="1">
                          <a:latin typeface="CS Copt" pitchFamily="2" charset="0"/>
                        </a:rPr>
                        <a:t>nennobi</a:t>
                      </a:r>
                      <a:r>
                        <a:rPr lang="en-CA" sz="2000" dirty="0">
                          <a:latin typeface="CS Copt" pitchFamily="2"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000" b="0" i="0" u="sng" strike="noStrike" kern="1200" cap="none" normalizeH="0" baseline="0" dirty="0" err="1">
                          <a:ln>
                            <a:noFill/>
                          </a:ln>
                          <a:solidFill>
                            <a:srgbClr val="FF9900"/>
                          </a:solidFill>
                          <a:effectLst/>
                          <a:latin typeface="Coptic1" pitchFamily="2" charset="0"/>
                          <a:ea typeface="+mn-ea"/>
                          <a:cs typeface="Arial" charset="0"/>
                        </a:rPr>
                        <a:t>Pilaoc</a:t>
                      </a:r>
                      <a:r>
                        <a:rPr kumimoji="0" lang="fr-FR" sz="2000" b="0" i="0" u="sng" strike="noStrike" kern="1200" cap="none" normalizeH="0" baseline="0" dirty="0">
                          <a:ln>
                            <a:noFill/>
                          </a:ln>
                          <a:solidFill>
                            <a:srgbClr val="FF9900"/>
                          </a:solidFill>
                          <a:effectLst/>
                          <a:latin typeface="Coptic1" pitchFamily="2" charset="0"/>
                          <a:ea typeface="+mn-ea"/>
                          <a:cs typeface="Arial" charset="0"/>
                        </a:rPr>
                        <a:t>:</a:t>
                      </a:r>
                      <a:endParaRPr kumimoji="0" lang="en-US" sz="2000" b="0" i="0" u="sng" strike="noStrike" kern="1200" cap="none" normalizeH="0" baseline="0" dirty="0">
                        <a:ln>
                          <a:noFill/>
                        </a:ln>
                        <a:solidFill>
                          <a:srgbClr val="FF9900"/>
                        </a:solidFill>
                        <a:effectLst/>
                        <a:latin typeface="Coptic1" pitchFamily="2" charset="0"/>
                        <a:ea typeface="+mn-ea"/>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Coptic1" pitchFamily="2" charset="0"/>
                          <a:cs typeface="Arial" pitchFamily="34" charset="0"/>
                        </a:rPr>
                        <a:t>Kurie</a:t>
                      </a:r>
                      <a:r>
                        <a:rPr kumimoji="0" lang="en-US" sz="2000" b="0" i="0" u="none" strike="noStrike" cap="none" normalizeH="0" baseline="0" dirty="0">
                          <a:ln>
                            <a:noFill/>
                          </a:ln>
                          <a:solidFill>
                            <a:schemeClr val="tx1"/>
                          </a:solidFill>
                          <a:effectLst/>
                          <a:latin typeface="Coptic1" pitchFamily="2" charset="0"/>
                          <a:cs typeface="Arial" pitchFamily="34" charset="0"/>
                        </a:rPr>
                        <a:t> </a:t>
                      </a:r>
                      <a:r>
                        <a:rPr kumimoji="0" lang="en-US" sz="2000" b="0" i="0" u="none" strike="noStrike" cap="none" normalizeH="0" baseline="0" dirty="0" err="1">
                          <a:ln>
                            <a:noFill/>
                          </a:ln>
                          <a:solidFill>
                            <a:schemeClr val="tx1"/>
                          </a:solidFill>
                          <a:effectLst/>
                          <a:latin typeface="Coptic1" pitchFamily="2" charset="0"/>
                          <a:cs typeface="Arial" pitchFamily="34" charset="0"/>
                        </a:rPr>
                        <a:t>ele</a:t>
                      </a:r>
                      <a:r>
                        <a:rPr kumimoji="0" lang="en-US" sz="2000" b="0" i="0" u="none" strike="noStrike" cap="none" normalizeH="0" baseline="0" dirty="0">
                          <a:ln>
                            <a:noFill/>
                          </a:ln>
                          <a:solidFill>
                            <a:schemeClr val="tx1"/>
                          </a:solidFill>
                          <a:effectLst/>
                          <a:latin typeface="Coptic1" pitchFamily="2" charset="0"/>
                          <a:cs typeface="Arial" pitchFamily="34" charset="0"/>
                        </a:rPr>
                        <a:t>/~con</a:t>
                      </a: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CA" sz="1800" b="0" i="0" u="none" strike="noStrike" cap="none" normalizeH="0" baseline="0" dirty="0">
                          <a:ln>
                            <a:noFill/>
                          </a:ln>
                          <a:solidFill>
                            <a:schemeClr val="tx1"/>
                          </a:solidFill>
                          <a:effectLst/>
                          <a:latin typeface="Arial" charset="0"/>
                          <a:cs typeface="Arial" charset="0"/>
                        </a:rPr>
                        <a:t>Implorez pour que Dieu aie pitié de nous, soit miséricordieux envers nous, nous écoute et nous aide, pour qu’Il accepte les supplications et les prières de Ses saints pour notre bien-être en tout temps et qu’Il garde la vie et le levé de notre honorable père le Pape Abba … et son partenaire dans la liturgie, notre père Abba … l</a:t>
                      </a:r>
                      <a:r>
                        <a:rPr kumimoji="0" lang="en-CA" sz="1800" b="0" i="0" u="none" strike="noStrike" cap="none" normalizeH="0" baseline="0" dirty="0">
                          <a:ln>
                            <a:noFill/>
                          </a:ln>
                          <a:solidFill>
                            <a:schemeClr val="tx1"/>
                          </a:solidFill>
                          <a:effectLst/>
                          <a:latin typeface="Arial" charset="0"/>
                          <a:cs typeface="Arial" charset="0"/>
                        </a:rPr>
                        <a:t>’</a:t>
                      </a:r>
                      <a:r>
                        <a:rPr kumimoji="0" lang="fr-CA" sz="1800" b="0" i="0" u="none" strike="noStrike" cap="none" normalizeH="0" baseline="0" dirty="0">
                          <a:ln>
                            <a:noFill/>
                          </a:ln>
                          <a:solidFill>
                            <a:schemeClr val="tx1"/>
                          </a:solidFill>
                          <a:effectLst/>
                          <a:latin typeface="Arial" charset="0"/>
                          <a:cs typeface="Arial" charset="0"/>
                        </a:rPr>
                        <a:t>évêque </a:t>
                      </a:r>
                      <a:r>
                        <a:rPr kumimoji="0" lang="fr-FR" sz="1800" b="0" i="0" u="none" strike="noStrike" cap="none" normalizeH="0" baseline="0" dirty="0">
                          <a:ln>
                            <a:noFill/>
                          </a:ln>
                          <a:solidFill>
                            <a:schemeClr val="tx1"/>
                          </a:solidFill>
                          <a:effectLst/>
                          <a:latin typeface="Arial" charset="0"/>
                          <a:cs typeface="Arial" charset="0"/>
                        </a:rPr>
                        <a:t>et qu’Il nous rende digne de </a:t>
                      </a:r>
                      <a:r>
                        <a:rPr kumimoji="0" lang="fr-CA" sz="1800" b="0" i="0" u="none" strike="noStrike" cap="none" normalizeH="0" baseline="0" dirty="0">
                          <a:ln>
                            <a:noFill/>
                          </a:ln>
                          <a:solidFill>
                            <a:schemeClr val="tx1"/>
                          </a:solidFill>
                          <a:effectLst/>
                          <a:latin typeface="Arial" charset="0"/>
                          <a:cs typeface="Arial" charset="0"/>
                        </a:rPr>
                        <a:t>participer à  la  communion de Ses saints sacrements bénis pour la rémission de nos péchés.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ar-EG" sz="1800" b="0" i="0" u="none" strike="noStrike" cap="none" normalizeH="0" baseline="0" dirty="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fr-CA" sz="2400" b="0" i="0" u="sng" strike="noStrike" cap="none" normalizeH="0" baseline="0" dirty="0">
                          <a:ln>
                            <a:noFill/>
                          </a:ln>
                          <a:solidFill>
                            <a:srgbClr val="FF9933"/>
                          </a:solidFill>
                          <a:effectLst/>
                          <a:latin typeface="Arial" charset="0"/>
                          <a:cs typeface="Arial" pitchFamily="34" charset="0"/>
                        </a:rPr>
                        <a:t>l</a:t>
                      </a:r>
                      <a:r>
                        <a:rPr kumimoji="0" lang="fr-CA" sz="2400" b="0" i="0" u="sng" strike="noStrike" cap="none" normalizeH="0" baseline="0" dirty="0">
                          <a:ln>
                            <a:noFill/>
                          </a:ln>
                          <a:solidFill>
                            <a:srgbClr val="FF9933"/>
                          </a:solidFill>
                          <a:effectLst/>
                          <a:latin typeface="Arial" pitchFamily="34" charset="0"/>
                          <a:cs typeface="Arial" pitchFamily="34" charset="0"/>
                        </a:rPr>
                        <a:t>’</a:t>
                      </a:r>
                      <a:r>
                        <a:rPr kumimoji="0" lang="fr-CA" sz="2400" b="0" i="0" u="sng" strike="noStrike" cap="none" normalizeH="0" baseline="0" dirty="0">
                          <a:ln>
                            <a:noFill/>
                          </a:ln>
                          <a:solidFill>
                            <a:srgbClr val="FF9933"/>
                          </a:solidFill>
                          <a:effectLst/>
                          <a:latin typeface="Arial" charset="0"/>
                          <a:cs typeface="Arial" pitchFamily="34" charset="0"/>
                        </a:rPr>
                        <a:t>Assembl</a:t>
                      </a:r>
                      <a:r>
                        <a:rPr kumimoji="0" lang="fr-CA" sz="2400" b="0" i="0" u="sng" strike="noStrike" cap="none" normalizeH="0" baseline="0" dirty="0">
                          <a:ln>
                            <a:noFill/>
                          </a:ln>
                          <a:solidFill>
                            <a:srgbClr val="FF9933"/>
                          </a:solidFill>
                          <a:effectLst/>
                          <a:latin typeface="Arial" pitchFamily="34" charset="0"/>
                          <a:cs typeface="Arial" pitchFamily="34" charset="0"/>
                        </a:rPr>
                        <a:t>é</a:t>
                      </a:r>
                      <a:r>
                        <a:rPr kumimoji="0" lang="fr-CA" sz="2400" b="0" i="0" u="sng" strike="noStrike" cap="none" normalizeH="0" baseline="0" dirty="0">
                          <a:ln>
                            <a:noFill/>
                          </a:ln>
                          <a:solidFill>
                            <a:srgbClr val="FF9933"/>
                          </a:solidFill>
                          <a:effectLst/>
                          <a:latin typeface="Arial" charset="0"/>
                          <a:cs typeface="Arial" pitchFamily="34" charset="0"/>
                        </a:rPr>
                        <a:t>e:</a:t>
                      </a:r>
                      <a:endParaRPr kumimoji="0" lang="ar-EG" sz="2400" b="0" i="0" u="sng" strike="noStrike" cap="none" normalizeH="0" baseline="0" dirty="0">
                        <a:ln>
                          <a:noFill/>
                        </a:ln>
                        <a:solidFill>
                          <a:srgbClr val="FF9933"/>
                        </a:solidFill>
                        <a:effectLst/>
                        <a:latin typeface="Arial"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cs typeface="Arial" charset="0"/>
                        </a:rPr>
                        <a:t>Seigneur </a:t>
                      </a:r>
                      <a:r>
                        <a:rPr kumimoji="0" lang="en-US" sz="1800" b="0" i="0" u="none" strike="noStrike" cap="none" normalizeH="0" baseline="0" dirty="0" err="1">
                          <a:ln>
                            <a:noFill/>
                          </a:ln>
                          <a:solidFill>
                            <a:schemeClr val="tx1"/>
                          </a:solidFill>
                          <a:effectLst/>
                          <a:latin typeface="Arial" charset="0"/>
                          <a:cs typeface="Arial" charset="0"/>
                        </a:rPr>
                        <a:t>aie</a:t>
                      </a:r>
                      <a:r>
                        <a:rPr kumimoji="0" lang="en-US" sz="1800" b="0" i="0" u="none" strike="noStrike" cap="none" normalizeH="0" baseline="0" dirty="0">
                          <a:ln>
                            <a:noFill/>
                          </a:ln>
                          <a:solidFill>
                            <a:schemeClr val="tx1"/>
                          </a:solidFill>
                          <a:effectLst/>
                          <a:latin typeface="Arial" charset="0"/>
                          <a:cs typeface="Arial" charset="0"/>
                        </a:rPr>
                        <a:t> </a:t>
                      </a:r>
                      <a:r>
                        <a:rPr kumimoji="0" lang="en-US" sz="1800" b="0" i="0" u="none" strike="noStrike" cap="none" normalizeH="0" baseline="0" dirty="0" err="1">
                          <a:ln>
                            <a:noFill/>
                          </a:ln>
                          <a:solidFill>
                            <a:schemeClr val="tx1"/>
                          </a:solidFill>
                          <a:effectLst/>
                          <a:latin typeface="Arial" charset="0"/>
                          <a:cs typeface="Arial" charset="0"/>
                        </a:rPr>
                        <a:t>pitié</a:t>
                      </a:r>
                      <a:r>
                        <a:rPr kumimoji="0" lang="en-US" sz="1800" b="0" i="0" u="none" strike="noStrike" cap="none" normalizeH="0" baseline="0" dirty="0">
                          <a:ln>
                            <a:noFill/>
                          </a:ln>
                          <a:solidFill>
                            <a:schemeClr val="tx1"/>
                          </a:solidFill>
                          <a:effectLst/>
                          <a:latin typeface="Arial" charset="0"/>
                          <a:cs typeface="Arial" charset="0"/>
                        </a:rPr>
                        <a:t>.</a:t>
                      </a:r>
                    </a:p>
                  </a:txBody>
                  <a:tcPr horzOverflow="overflow">
                    <a:lnL>
                      <a:noFill/>
                    </a:lnL>
                    <a:lnR>
                      <a:noFill/>
                    </a:lnR>
                    <a:lnT>
                      <a:noFill/>
                    </a:lnT>
                    <a:lnB cap="flat">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000" b="0" i="0" u="none" strike="noStrike" cap="none" normalizeH="0" baseline="0" dirty="0">
                          <a:ln>
                            <a:noFill/>
                          </a:ln>
                          <a:solidFill>
                            <a:schemeClr val="tx1"/>
                          </a:solidFill>
                          <a:effectLst/>
                          <a:latin typeface="Arial" charset="0"/>
                          <a:cs typeface="Arial" charset="0"/>
                        </a:rPr>
                        <a:t>اطلبوا لكى يرحمنا الله ويتراءف علينا ويَسمعنا ويُعيننا ويقبل سؤالات وطلبات قديسيه منهم بالصلاح عنا فى كل حين </a:t>
                      </a:r>
                      <a:r>
                        <a:rPr kumimoji="0" lang="ar-EG" sz="2000" b="0" i="0" u="none" strike="noStrike" cap="none" normalizeH="0" baseline="0" dirty="0">
                          <a:ln>
                            <a:noFill/>
                          </a:ln>
                          <a:solidFill>
                            <a:schemeClr val="tx1"/>
                          </a:solidFill>
                          <a:effectLst/>
                          <a:latin typeface="Arial" charset="0"/>
                          <a:cs typeface="Arial" charset="0"/>
                        </a:rPr>
                        <a:t>و وأن يحفظ حياة و قيام أبينا المكرم البابا الأنبا ... و شريكه في الخدمة الرسولية أبينا الأسقف أنبا ... </a:t>
                      </a:r>
                      <a:r>
                        <a:rPr kumimoji="0" lang="ar-SA" sz="2000" b="0" i="0" u="none" strike="noStrike" cap="none" normalizeH="0" baseline="0" dirty="0">
                          <a:ln>
                            <a:noFill/>
                          </a:ln>
                          <a:solidFill>
                            <a:schemeClr val="tx1"/>
                          </a:solidFill>
                          <a:effectLst/>
                          <a:latin typeface="Arial" charset="0"/>
                          <a:cs typeface="Arial" charset="0"/>
                        </a:rPr>
                        <a:t>ويجعلنا مستحقين أن نَنَالَ من شَركة أسرارهِ المقدسة المُباركة لمَغفرة خطايانا </a:t>
                      </a:r>
                      <a:r>
                        <a:rPr kumimoji="0" lang="en-US" sz="2000" b="0" i="0" u="none" strike="noStrike" cap="none" normalizeH="0" baseline="0" dirty="0">
                          <a:ln>
                            <a:noFill/>
                          </a:ln>
                          <a:solidFill>
                            <a:schemeClr val="tx1"/>
                          </a:solidFill>
                          <a:effectLst/>
                          <a:latin typeface="Arial" charset="0"/>
                          <a:cs typeface="Arial" charset="0"/>
                        </a:rPr>
                        <a:t>.</a:t>
                      </a:r>
                      <a:endParaRPr kumimoji="0" lang="en-CA" sz="2000" b="0" i="0" u="none" strike="noStrike" cap="none" normalizeH="0" baseline="0" dirty="0">
                        <a:ln>
                          <a:noFill/>
                        </a:ln>
                        <a:solidFill>
                          <a:schemeClr val="tx1"/>
                        </a:solidFill>
                        <a:effectLst/>
                        <a:latin typeface="Arial" charset="0"/>
                        <a:cs typeface="Arial" charset="0"/>
                      </a:endParaRPr>
                    </a:p>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000" b="0" i="0" u="sng" strike="noStrike" cap="none" normalizeH="0" baseline="0" dirty="0">
                          <a:ln>
                            <a:noFill/>
                          </a:ln>
                          <a:solidFill>
                            <a:srgbClr val="FF9900"/>
                          </a:solidFill>
                          <a:effectLst/>
                          <a:latin typeface="Arial" charset="0"/>
                          <a:cs typeface="Arial" charset="0"/>
                        </a:rPr>
                        <a:t>ال</a:t>
                      </a:r>
                      <a:r>
                        <a:rPr kumimoji="0" lang="ar-EG" sz="2000" b="0" i="0" u="sng" strike="noStrike" cap="none" normalizeH="0" baseline="0" dirty="0">
                          <a:ln>
                            <a:noFill/>
                          </a:ln>
                          <a:solidFill>
                            <a:srgbClr val="FF9900"/>
                          </a:solidFill>
                          <a:effectLst/>
                          <a:latin typeface="Arial" charset="0"/>
                          <a:cs typeface="Arial" charset="0"/>
                        </a:rPr>
                        <a:t>شعب</a:t>
                      </a:r>
                      <a:r>
                        <a:rPr kumimoji="0" lang="ar-SA" sz="2000" b="0" i="0" u="sng" strike="noStrike" cap="none" normalizeH="0" baseline="0" dirty="0">
                          <a:ln>
                            <a:noFill/>
                          </a:ln>
                          <a:solidFill>
                            <a:srgbClr val="FF9900"/>
                          </a:solidFill>
                          <a:effectLst/>
                          <a:latin typeface="Arial" charset="0"/>
                          <a:cs typeface="Arial" charset="0"/>
                        </a:rPr>
                        <a:t>:</a:t>
                      </a:r>
                      <a:r>
                        <a:rPr kumimoji="0" lang="ar-SA" sz="2000" b="0" i="0" u="none" strike="noStrike" cap="none" normalizeH="0" baseline="0" dirty="0">
                          <a:ln>
                            <a:noFill/>
                          </a:ln>
                          <a:solidFill>
                            <a:schemeClr val="tx1"/>
                          </a:solidFill>
                          <a:effectLst/>
                          <a:latin typeface="Arial" charset="0"/>
                          <a:cs typeface="Arial" charset="0"/>
                        </a:rPr>
                        <a:t> </a:t>
                      </a:r>
                      <a:endParaRPr kumimoji="0" lang="en-CA" sz="2000" b="0" i="0" u="none" strike="noStrike" cap="none" normalizeH="0" baseline="0" dirty="0">
                        <a:ln>
                          <a:noFill/>
                        </a:ln>
                        <a:solidFill>
                          <a:schemeClr val="tx1"/>
                        </a:solidFill>
                        <a:effectLst/>
                        <a:latin typeface="Arial" charset="0"/>
                        <a:cs typeface="Arial" charset="0"/>
                      </a:endParaRPr>
                    </a:p>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000" b="0" i="0" u="none" strike="noStrike" cap="none" normalizeH="0" baseline="0" dirty="0">
                          <a:ln>
                            <a:noFill/>
                          </a:ln>
                          <a:solidFill>
                            <a:schemeClr val="tx1"/>
                          </a:solidFill>
                          <a:effectLst/>
                          <a:latin typeface="Arial" charset="0"/>
                          <a:cs typeface="Arial" charset="0"/>
                        </a:rPr>
                        <a:t>يا ربُ ارحم.</a:t>
                      </a: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 name="Action Button: Custom 3">
            <a:hlinkClick r:id="" action="ppaction://noaction" highlightClick="1"/>
          </p:cNvPr>
          <p:cNvSpPr/>
          <p:nvPr/>
        </p:nvSpPr>
        <p:spPr bwMode="auto">
          <a:xfrm>
            <a:off x="44958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546498" name="Group 2"/>
          <p:cNvGraphicFramePr>
            <a:graphicFrameLocks noGrp="1"/>
          </p:cNvGraphicFramePr>
          <p:nvPr>
            <p:extLst>
              <p:ext uri="{D42A27DB-BD31-4B8C-83A1-F6EECF244321}">
                <p14:modId xmlns:p14="http://schemas.microsoft.com/office/powerpoint/2010/main" val="1017830374"/>
              </p:ext>
            </p:extLst>
          </p:nvPr>
        </p:nvGraphicFramePr>
        <p:xfrm>
          <a:off x="76200" y="152400"/>
          <a:ext cx="9067800" cy="6583680"/>
        </p:xfrm>
        <a:graphic>
          <a:graphicData uri="http://schemas.openxmlformats.org/drawingml/2006/table">
            <a:tbl>
              <a:tblPr/>
              <a:tblGrid>
                <a:gridCol w="3886200">
                  <a:extLst>
                    <a:ext uri="{9D8B030D-6E8A-4147-A177-3AD203B41FA5}">
                      <a16:colId xmlns:a16="http://schemas.microsoft.com/office/drawing/2014/main" val="20000"/>
                    </a:ext>
                  </a:extLst>
                </a:gridCol>
                <a:gridCol w="3178249">
                  <a:extLst>
                    <a:ext uri="{9D8B030D-6E8A-4147-A177-3AD203B41FA5}">
                      <a16:colId xmlns:a16="http://schemas.microsoft.com/office/drawing/2014/main" val="20001"/>
                    </a:ext>
                  </a:extLst>
                </a:gridCol>
                <a:gridCol w="2003351">
                  <a:extLst>
                    <a:ext uri="{9D8B030D-6E8A-4147-A177-3AD203B41FA5}">
                      <a16:colId xmlns:a16="http://schemas.microsoft.com/office/drawing/2014/main" val="20002"/>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3600" b="0" i="0" u="sng" strike="noStrike" kern="1200" cap="none" normalizeH="0" baseline="0" dirty="0" err="1">
                          <a:ln>
                            <a:noFill/>
                          </a:ln>
                          <a:solidFill>
                            <a:srgbClr val="FF9900"/>
                          </a:solidFill>
                          <a:effectLst/>
                          <a:latin typeface="Coptic1" pitchFamily="2" charset="0"/>
                          <a:ea typeface="+mn-ea"/>
                          <a:cs typeface="Arial" charset="0"/>
                        </a:rPr>
                        <a:t>Piou</a:t>
                      </a:r>
                      <a:r>
                        <a:rPr kumimoji="0" lang="en-US" sz="3600" b="0" i="0" u="sng" strike="noStrike" kern="1200" cap="none" normalizeH="0" baseline="0" dirty="0">
                          <a:ln>
                            <a:noFill/>
                          </a:ln>
                          <a:solidFill>
                            <a:srgbClr val="FF9900"/>
                          </a:solidFill>
                          <a:effectLst/>
                          <a:latin typeface="Coptic1" pitchFamily="2" charset="0"/>
                          <a:ea typeface="+mn-ea"/>
                          <a:cs typeface="Arial" charset="0"/>
                        </a:rPr>
                        <a:t>/</a:t>
                      </a:r>
                      <a:r>
                        <a:rPr kumimoji="0" lang="fr-FR" sz="3600" b="0" i="0" u="sng" strike="noStrike" kern="1200" cap="none" normalizeH="0" baseline="0" dirty="0">
                          <a:ln>
                            <a:noFill/>
                          </a:ln>
                          <a:solidFill>
                            <a:srgbClr val="FF9900"/>
                          </a:solidFill>
                          <a:effectLst/>
                          <a:latin typeface="Coptic1" pitchFamily="2" charset="0"/>
                          <a:ea typeface="+mn-ea"/>
                          <a:cs typeface="Arial" charset="0"/>
                        </a:rPr>
                        <a:t>b:</a:t>
                      </a:r>
                      <a:endParaRPr kumimoji="0" lang="en-CA" sz="3600" b="0" i="0" u="sng" strike="noStrike" kern="1200" cap="none" normalizeH="0" baseline="0" dirty="0">
                        <a:ln>
                          <a:noFill/>
                        </a:ln>
                        <a:solidFill>
                          <a:srgbClr val="FF9900"/>
                        </a:solidFill>
                        <a:effectLst/>
                        <a:latin typeface="Coptic1" pitchFamily="2" charset="0"/>
                        <a:ea typeface="+mn-ea"/>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3600" b="0" i="0" u="sng" strike="noStrike" cap="none" normalizeH="0" baseline="0">
                          <a:ln>
                            <a:noFill/>
                          </a:ln>
                          <a:solidFill>
                            <a:srgbClr val="FF9900"/>
                          </a:solidFill>
                          <a:effectLst/>
                          <a:latin typeface="Arial" charset="0"/>
                          <a:cs typeface="Arial" charset="0"/>
                        </a:rPr>
                        <a:t>Prêtre:</a:t>
                      </a:r>
                      <a:endParaRPr kumimoji="0" lang="en-US" sz="3200" b="0" i="0" u="none" strike="noStrike" cap="none" normalizeH="0" baseline="0">
                        <a:ln>
                          <a:noFill/>
                        </a:ln>
                        <a:solidFill>
                          <a:schemeClr val="tx1"/>
                        </a:solidFill>
                        <a:effectLst/>
                        <a:latin typeface="Arial"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a:ln>
                            <a:noFill/>
                          </a:ln>
                          <a:solidFill>
                            <a:srgbClr val="FF9900"/>
                          </a:solidFill>
                          <a:effectLst/>
                          <a:latin typeface="Arial" charset="0"/>
                          <a:cs typeface="Arial" charset="0"/>
                        </a:rPr>
                        <a:t>الكاهن:</a:t>
                      </a:r>
                      <a:endParaRPr kumimoji="0" lang="en-US" sz="3600" b="0" i="0" u="sng" strike="noStrike" cap="none" normalizeH="0" baseline="0">
                        <a:ln>
                          <a:noFill/>
                        </a:ln>
                        <a:solidFill>
                          <a:srgbClr val="FF9900"/>
                        </a:solidFill>
                        <a:effectLst/>
                        <a:latin typeface="Arial" charset="0"/>
                        <a:cs typeface="Arial"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3541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Eybe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vai</a:t>
                      </a:r>
                      <a:r>
                        <a:rPr kumimoji="0" lang="en-US" sz="2400" b="0" i="0" u="none" strike="noStrike" cap="none" normalizeH="0" baseline="0" dirty="0">
                          <a:ln>
                            <a:noFill/>
                          </a:ln>
                          <a:solidFill>
                            <a:schemeClr val="tx1"/>
                          </a:solidFill>
                          <a:effectLst/>
                          <a:latin typeface="Coptic1" pitchFamily="2" charset="0"/>
                          <a:cs typeface="Arial" charset="0"/>
                        </a:rPr>
                        <a:t> ten]ho </a:t>
                      </a:r>
                      <a:r>
                        <a:rPr kumimoji="0" lang="en-US" sz="2400" b="0" i="0" u="none" strike="noStrike" cap="none" normalizeH="0" baseline="0" dirty="0" err="1">
                          <a:ln>
                            <a:noFill/>
                          </a:ln>
                          <a:solidFill>
                            <a:schemeClr val="tx1"/>
                          </a:solidFill>
                          <a:effectLst/>
                          <a:latin typeface="Coptic1" pitchFamily="2" charset="0"/>
                          <a:cs typeface="Arial" charset="0"/>
                        </a:rPr>
                        <a:t>ouoh</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tentwbh</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n~tekmeta~gayoc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pimairwmi</a:t>
                      </a:r>
                      <a:r>
                        <a:rPr kumimoji="0" lang="en-US" sz="2400" b="0" i="0" u="none" strike="noStrike" cap="none" normalizeH="0" baseline="0" dirty="0">
                          <a:ln>
                            <a:noFill/>
                          </a:ln>
                          <a:solidFill>
                            <a:schemeClr val="tx1"/>
                          </a:solidFill>
                          <a:effectLst/>
                          <a:latin typeface="Coptic1" pitchFamily="2" charset="0"/>
                          <a:cs typeface="Arial" charset="0"/>
                        </a:rPr>
                        <a:t>: m/</a:t>
                      </a:r>
                      <a:r>
                        <a:rPr kumimoji="0" lang="en-US" sz="2400" b="0" i="0" u="none" strike="noStrike" cap="none" normalizeH="0" baseline="0" dirty="0" err="1">
                          <a:ln>
                            <a:noFill/>
                          </a:ln>
                          <a:solidFill>
                            <a:schemeClr val="tx1"/>
                          </a:solidFill>
                          <a:effectLst/>
                          <a:latin typeface="Coptic1" pitchFamily="2" charset="0"/>
                          <a:cs typeface="Arial" charset="0"/>
                        </a:rPr>
                        <a:t>ic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nan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eyrenjwk</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e~bol</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m~pai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ke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e~hoou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eyouab</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vai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nem</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nie~hoou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rou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penwnq</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qen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hir</a:t>
                      </a:r>
                      <a:r>
                        <a:rPr kumimoji="0" lang="en-US" sz="2400" b="0" i="0" u="none" strike="noStrike" cap="none" normalizeH="0" baseline="0" dirty="0">
                          <a:ln>
                            <a:noFill/>
                          </a:ln>
                          <a:solidFill>
                            <a:schemeClr val="tx1"/>
                          </a:solidFill>
                          <a:effectLst/>
                          <a:latin typeface="Coptic1" pitchFamily="2" charset="0"/>
                          <a:cs typeface="Arial" charset="0"/>
                        </a:rPr>
                        <a:t>/n/ </a:t>
                      </a:r>
                      <a:r>
                        <a:rPr kumimoji="0" lang="en-US" sz="2400" b="0" i="0" u="none" strike="noStrike" cap="none" normalizeH="0" baseline="0" dirty="0" err="1">
                          <a:ln>
                            <a:noFill/>
                          </a:ln>
                          <a:solidFill>
                            <a:schemeClr val="tx1"/>
                          </a:solidFill>
                          <a:effectLst/>
                          <a:latin typeface="Coptic1" pitchFamily="2" charset="0"/>
                          <a:cs typeface="Arial" charset="0"/>
                        </a:rPr>
                        <a:t>niben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nem</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tekho</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Vyonoc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niben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piracmoc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niben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energia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niben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p~catanac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p~co</a:t>
                      </a:r>
                      <a:r>
                        <a:rPr kumimoji="0" lang="en-US" sz="2400" b="0" i="0" u="none" strike="noStrike" cap="none" normalizeH="0" baseline="0" dirty="0">
                          <a:ln>
                            <a:noFill/>
                          </a:ln>
                          <a:solidFill>
                            <a:schemeClr val="tx1"/>
                          </a:solidFill>
                          <a:effectLst/>
                          <a:latin typeface="Coptic1" pitchFamily="2" charset="0"/>
                          <a:cs typeface="Arial" charset="0"/>
                        </a:rPr>
                        <a:t>[</a:t>
                      </a:r>
                      <a:r>
                        <a:rPr kumimoji="0" lang="en-US" sz="2400" b="0" i="0" u="none" strike="noStrike" cap="none" normalizeH="0" baseline="0" dirty="0" err="1">
                          <a:ln>
                            <a:noFill/>
                          </a:ln>
                          <a:solidFill>
                            <a:schemeClr val="tx1"/>
                          </a:solidFill>
                          <a:effectLst/>
                          <a:latin typeface="Coptic1" pitchFamily="2" charset="0"/>
                          <a:cs typeface="Arial" charset="0"/>
                        </a:rPr>
                        <a:t>ni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hanrwmi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euhwou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nem</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p~twnf</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e~p~swi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hanjaji</a:t>
                      </a:r>
                      <a:r>
                        <a:rPr kumimoji="0" lang="en-US" sz="2400" b="0" i="0" u="none" strike="noStrike" cap="none" normalizeH="0" baseline="0" dirty="0">
                          <a:ln>
                            <a:noFill/>
                          </a:ln>
                          <a:solidFill>
                            <a:schemeClr val="tx1"/>
                          </a:solidFill>
                          <a:effectLst/>
                          <a:latin typeface="Coptic1" pitchFamily="2" charset="0"/>
                          <a:cs typeface="Arial" charset="0"/>
                        </a:rPr>
                        <a:t> n/eth/p </a:t>
                      </a:r>
                      <a:r>
                        <a:rPr kumimoji="0" lang="en-US" sz="2400" b="0" i="0" u="none" strike="noStrike" cap="none" normalizeH="0" baseline="0" dirty="0" err="1">
                          <a:ln>
                            <a:noFill/>
                          </a:ln>
                          <a:solidFill>
                            <a:schemeClr val="tx1"/>
                          </a:solidFill>
                          <a:effectLst/>
                          <a:latin typeface="Coptic1" pitchFamily="2" charset="0"/>
                          <a:cs typeface="Arial" charset="0"/>
                        </a:rPr>
                        <a:t>nem</a:t>
                      </a:r>
                      <a:r>
                        <a:rPr kumimoji="0" lang="en-US" sz="2400" b="0" i="0" u="none" strike="noStrike" cap="none" normalizeH="0" baseline="0" dirty="0">
                          <a:ln>
                            <a:noFill/>
                          </a:ln>
                          <a:solidFill>
                            <a:schemeClr val="tx1"/>
                          </a:solidFill>
                          <a:effectLst/>
                          <a:latin typeface="Coptic1" pitchFamily="2" charset="0"/>
                          <a:cs typeface="Arial" charset="0"/>
                        </a:rPr>
                        <a:t> n/</a:t>
                      </a:r>
                      <a:r>
                        <a:rPr kumimoji="0" lang="en-US" sz="2400" b="0" i="0" u="none" strike="noStrike" cap="none" normalizeH="0" baseline="0" dirty="0" err="1">
                          <a:ln>
                            <a:noFill/>
                          </a:ln>
                          <a:solidFill>
                            <a:schemeClr val="tx1"/>
                          </a:solidFill>
                          <a:effectLst/>
                          <a:latin typeface="Coptic1" pitchFamily="2" charset="0"/>
                          <a:cs typeface="Arial" charset="0"/>
                        </a:rPr>
                        <a:t>eyouwnh</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e~bol</a:t>
                      </a:r>
                      <a:r>
                        <a:rPr kumimoji="0" lang="en-US" sz="3600" b="0" i="0" u="none" strike="noStrike" cap="none" normalizeH="0" baseline="0" dirty="0">
                          <a:ln>
                            <a:noFill/>
                          </a:ln>
                          <a:solidFill>
                            <a:schemeClr val="tx1"/>
                          </a:solidFill>
                          <a:effectLst/>
                          <a:latin typeface="Arial" charset="0"/>
                          <a:cs typeface="Arial" charset="0"/>
                        </a:rPr>
                        <a:t>.</a:t>
                      </a:r>
                    </a:p>
                  </a:txBody>
                  <a:tcPr horzOverflow="overflow">
                    <a:lnL>
                      <a:noFill/>
                    </a:lnL>
                    <a:lnR>
                      <a:noFill/>
                    </a:lnR>
                    <a:ln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Pour cela, nous  Te prions  et  réclamons dans Ta bonté au ami du genre humain, donne nous d’achever ce saint jour et tous les jours de notre vie en toute paix et dans  Ta  crainte.  Toute envie, toute tentation, tout œuvre du démon, toute intrigue des méchants, toute attaque des ennemis visibles et invisibles;</a:t>
                      </a:r>
                    </a:p>
                  </a:txBody>
                  <a:tcPr horzOverflow="overflow">
                    <a:lnL>
                      <a:noFill/>
                    </a:lnL>
                    <a:lnR>
                      <a:noFill/>
                    </a:lnR>
                    <a:ln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من أجل هذا نسأل ونطلب من صلاحِكَ يا مُحب البشر امنحنا أن نكمل هذا اليَوم المقدس وكل أيام حياتنا بكل سلام مع خَوفِك. كل حسدٍ وكل تجربةٍ وكل فعل الشيطان ومؤامرة الناس الأشرار وقيام الأعداء الخفيين والظاهرين</a:t>
                      </a:r>
                      <a:r>
                        <a:rPr kumimoji="0" lang="ar-SA" sz="2800" b="0" i="0" u="none" strike="noStrike" cap="none" normalizeH="0" baseline="0" dirty="0">
                          <a:ln>
                            <a:noFill/>
                          </a:ln>
                          <a:solidFill>
                            <a:schemeClr val="tx1"/>
                          </a:solidFill>
                          <a:effectLst/>
                          <a:latin typeface="Arial" charset="0"/>
                          <a:cs typeface="Arial" charset="0"/>
                        </a:rPr>
                        <a:t>،</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Action Button: Custom 2">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547553" name="Group 33"/>
          <p:cNvGraphicFramePr>
            <a:graphicFrameLocks noGrp="1"/>
          </p:cNvGraphicFramePr>
          <p:nvPr>
            <p:extLst>
              <p:ext uri="{D42A27DB-BD31-4B8C-83A1-F6EECF244321}">
                <p14:modId xmlns:p14="http://schemas.microsoft.com/office/powerpoint/2010/main" val="2813488445"/>
              </p:ext>
            </p:extLst>
          </p:nvPr>
        </p:nvGraphicFramePr>
        <p:xfrm>
          <a:off x="228600" y="228600"/>
          <a:ext cx="8686800" cy="6400800"/>
        </p:xfrm>
        <a:graphic>
          <a:graphicData uri="http://schemas.openxmlformats.org/drawingml/2006/table">
            <a:tbl>
              <a:tblPr/>
              <a:tblGrid>
                <a:gridCol w="3178098">
                  <a:extLst>
                    <a:ext uri="{9D8B030D-6E8A-4147-A177-3AD203B41FA5}">
                      <a16:colId xmlns:a16="http://schemas.microsoft.com/office/drawing/2014/main" val="20000"/>
                    </a:ext>
                  </a:extLst>
                </a:gridCol>
                <a:gridCol w="3495907">
                  <a:extLst>
                    <a:ext uri="{9D8B030D-6E8A-4147-A177-3AD203B41FA5}">
                      <a16:colId xmlns:a16="http://schemas.microsoft.com/office/drawing/2014/main" val="20001"/>
                    </a:ext>
                  </a:extLst>
                </a:gridCol>
                <a:gridCol w="2012795">
                  <a:extLst>
                    <a:ext uri="{9D8B030D-6E8A-4147-A177-3AD203B41FA5}">
                      <a16:colId xmlns:a16="http://schemas.microsoft.com/office/drawing/2014/main" val="20002"/>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3600" b="0" i="0" u="sng" strike="noStrike" kern="1200" cap="none" normalizeH="0" baseline="0" dirty="0" err="1">
                          <a:ln>
                            <a:noFill/>
                          </a:ln>
                          <a:solidFill>
                            <a:srgbClr val="FF9900"/>
                          </a:solidFill>
                          <a:effectLst/>
                          <a:latin typeface="Coptic1" pitchFamily="2" charset="0"/>
                          <a:ea typeface="+mn-ea"/>
                          <a:cs typeface="Arial" charset="0"/>
                        </a:rPr>
                        <a:t>Piou</a:t>
                      </a:r>
                      <a:r>
                        <a:rPr kumimoji="0" lang="en-US" sz="3600" b="0" i="0" u="sng" strike="noStrike" kern="1200" cap="none" normalizeH="0" baseline="0" dirty="0">
                          <a:ln>
                            <a:noFill/>
                          </a:ln>
                          <a:solidFill>
                            <a:srgbClr val="FF9900"/>
                          </a:solidFill>
                          <a:effectLst/>
                          <a:latin typeface="Coptic1" pitchFamily="2" charset="0"/>
                          <a:ea typeface="+mn-ea"/>
                          <a:cs typeface="Arial" charset="0"/>
                        </a:rPr>
                        <a:t>/</a:t>
                      </a:r>
                      <a:r>
                        <a:rPr kumimoji="0" lang="fr-FR" sz="3600" b="0" i="0" u="sng" strike="noStrike" kern="1200" cap="none" normalizeH="0" baseline="0" dirty="0">
                          <a:ln>
                            <a:noFill/>
                          </a:ln>
                          <a:solidFill>
                            <a:srgbClr val="FF9900"/>
                          </a:solidFill>
                          <a:effectLst/>
                          <a:latin typeface="Coptic1" pitchFamily="2" charset="0"/>
                          <a:ea typeface="+mn-ea"/>
                          <a:cs typeface="Arial" charset="0"/>
                        </a:rPr>
                        <a:t>b:</a:t>
                      </a:r>
                      <a:endParaRPr kumimoji="0" lang="en-CA" sz="3600" b="0" i="0" u="sng" strike="noStrike" kern="1200" cap="none" normalizeH="0" baseline="0" dirty="0">
                        <a:ln>
                          <a:noFill/>
                        </a:ln>
                        <a:solidFill>
                          <a:srgbClr val="FF9900"/>
                        </a:solidFill>
                        <a:effectLst/>
                        <a:latin typeface="Coptic1" pitchFamily="2" charset="0"/>
                        <a:ea typeface="+mn-ea"/>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3600" b="0" i="0" u="sng" strike="noStrike" cap="none" normalizeH="0" baseline="0">
                          <a:ln>
                            <a:noFill/>
                          </a:ln>
                          <a:solidFill>
                            <a:srgbClr val="FF9900"/>
                          </a:solidFill>
                          <a:effectLst/>
                          <a:latin typeface="Arial" charset="0"/>
                          <a:cs typeface="Arial" charset="0"/>
                        </a:rPr>
                        <a:t>Prêtre:</a:t>
                      </a:r>
                      <a:endParaRPr kumimoji="0" lang="en-US" sz="3200" b="0" i="0" u="none" strike="noStrike" cap="none" normalizeH="0" baseline="0">
                        <a:ln>
                          <a:noFill/>
                        </a:ln>
                        <a:solidFill>
                          <a:schemeClr val="tx1"/>
                        </a:solidFill>
                        <a:effectLst/>
                        <a:latin typeface="Arial"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a:ln>
                            <a:noFill/>
                          </a:ln>
                          <a:solidFill>
                            <a:srgbClr val="FF9900"/>
                          </a:solidFill>
                          <a:effectLst/>
                          <a:latin typeface="Arial" charset="0"/>
                          <a:cs typeface="Arial" charset="0"/>
                        </a:rPr>
                        <a:t>الكاهن:</a:t>
                      </a:r>
                      <a:endParaRPr kumimoji="0" lang="en-US" sz="3600" b="0" i="0" u="sng" strike="noStrike" cap="none" normalizeH="0" baseline="0">
                        <a:ln>
                          <a:noFill/>
                        </a:ln>
                        <a:solidFill>
                          <a:srgbClr val="FF9900"/>
                        </a:solidFill>
                        <a:effectLst/>
                        <a:latin typeface="Arial" charset="0"/>
                        <a:cs typeface="Arial"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3541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Alitou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e~bolharon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fr-CA" sz="2400" b="0" i="0" u="none" strike="noStrike" cap="none" normalizeH="0" baseline="0" dirty="0">
                          <a:ln>
                            <a:noFill/>
                          </a:ln>
                          <a:solidFill>
                            <a:schemeClr val="tx1"/>
                          </a:solidFill>
                          <a:effectLst/>
                          <a:latin typeface="Coptic1" pitchFamily="2" charset="0"/>
                          <a:cs typeface="Arial" charset="0"/>
                        </a:rPr>
                        <a:t>Nem </a:t>
                      </a:r>
                      <a:r>
                        <a:rPr kumimoji="0" lang="fr-CA" sz="2400" b="0" i="0" u="none" strike="noStrike" cap="none" normalizeH="0" baseline="0" dirty="0" err="1">
                          <a:ln>
                            <a:noFill/>
                          </a:ln>
                          <a:solidFill>
                            <a:schemeClr val="tx1"/>
                          </a:solidFill>
                          <a:effectLst/>
                          <a:latin typeface="Coptic1" pitchFamily="2" charset="0"/>
                          <a:cs typeface="Arial" charset="0"/>
                        </a:rPr>
                        <a:t>e~bolha</a:t>
                      </a:r>
                      <a:r>
                        <a:rPr kumimoji="0" lang="fr-CA" sz="2400" b="0" i="0" u="none" strike="noStrike" cap="none" normalizeH="0" baseline="0" dirty="0">
                          <a:ln>
                            <a:noFill/>
                          </a:ln>
                          <a:solidFill>
                            <a:schemeClr val="tx1"/>
                          </a:solidFill>
                          <a:effectLst/>
                          <a:latin typeface="Coptic1" pitchFamily="2" charset="0"/>
                          <a:cs typeface="Arial" charset="0"/>
                        </a:rPr>
                        <a:t> </a:t>
                      </a:r>
                      <a:r>
                        <a:rPr kumimoji="0" lang="fr-CA" sz="2400" b="0" i="0" u="none" strike="noStrike" cap="none" normalizeH="0" baseline="0" dirty="0" err="1">
                          <a:ln>
                            <a:noFill/>
                          </a:ln>
                          <a:solidFill>
                            <a:schemeClr val="tx1"/>
                          </a:solidFill>
                          <a:effectLst/>
                          <a:latin typeface="Coptic1" pitchFamily="2" charset="0"/>
                          <a:cs typeface="Arial" charset="0"/>
                        </a:rPr>
                        <a:t>peklaoc</a:t>
                      </a:r>
                      <a:r>
                        <a:rPr kumimoji="0" lang="fr-CA" sz="2400" b="0" i="0" u="none" strike="noStrike" cap="none" normalizeH="0" baseline="0" dirty="0">
                          <a:ln>
                            <a:noFill/>
                          </a:ln>
                          <a:solidFill>
                            <a:schemeClr val="tx1"/>
                          </a:solidFill>
                          <a:effectLst/>
                          <a:latin typeface="Coptic1" pitchFamily="2" charset="0"/>
                          <a:cs typeface="Arial" charset="0"/>
                        </a:rPr>
                        <a:t> t/</a:t>
                      </a:r>
                      <a:r>
                        <a:rPr kumimoji="0" lang="fr-CA" sz="2400" b="0" i="0" u="none" strike="noStrike" cap="none" normalizeH="0" baseline="0" dirty="0" err="1">
                          <a:ln>
                            <a:noFill/>
                          </a:ln>
                          <a:solidFill>
                            <a:schemeClr val="tx1"/>
                          </a:solidFill>
                          <a:effectLst/>
                          <a:latin typeface="Coptic1" pitchFamily="2" charset="0"/>
                          <a:cs typeface="Arial" charset="0"/>
                        </a:rPr>
                        <a:t>rf</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Nem</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e~bolha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trapeza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yai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fr-CA" sz="2400" b="0" i="0" u="none" strike="noStrike" cap="none" normalizeH="0" baseline="0" dirty="0">
                          <a:ln>
                            <a:noFill/>
                          </a:ln>
                          <a:solidFill>
                            <a:schemeClr val="tx1"/>
                          </a:solidFill>
                          <a:effectLst/>
                          <a:latin typeface="Coptic1" pitchFamily="2" charset="0"/>
                          <a:cs typeface="Arial" charset="0"/>
                        </a:rPr>
                        <a:t>Nem </a:t>
                      </a:r>
                      <a:r>
                        <a:rPr kumimoji="0" lang="fr-CA" sz="2400" b="0" i="0" u="none" strike="noStrike" cap="none" normalizeH="0" baseline="0" dirty="0" err="1">
                          <a:ln>
                            <a:noFill/>
                          </a:ln>
                          <a:solidFill>
                            <a:schemeClr val="tx1"/>
                          </a:solidFill>
                          <a:effectLst/>
                          <a:latin typeface="Coptic1" pitchFamily="2" charset="0"/>
                          <a:cs typeface="Arial" charset="0"/>
                        </a:rPr>
                        <a:t>e~bolha</a:t>
                      </a:r>
                      <a:r>
                        <a:rPr kumimoji="0" lang="fr-CA" sz="2400" b="0" i="0" u="none" strike="noStrike" cap="none" normalizeH="0" baseline="0" dirty="0">
                          <a:ln>
                            <a:noFill/>
                          </a:ln>
                          <a:solidFill>
                            <a:schemeClr val="tx1"/>
                          </a:solidFill>
                          <a:effectLst/>
                          <a:latin typeface="Coptic1" pitchFamily="2" charset="0"/>
                          <a:cs typeface="Arial" charset="0"/>
                        </a:rPr>
                        <a:t> </a:t>
                      </a:r>
                      <a:r>
                        <a:rPr kumimoji="0" lang="fr-CA" sz="2400" b="0" i="0" u="none" strike="noStrike" cap="none" normalizeH="0" baseline="0" dirty="0" err="1">
                          <a:ln>
                            <a:noFill/>
                          </a:ln>
                          <a:solidFill>
                            <a:schemeClr val="tx1"/>
                          </a:solidFill>
                          <a:effectLst/>
                          <a:latin typeface="Coptic1" pitchFamily="2" charset="0"/>
                          <a:cs typeface="Arial" charset="0"/>
                        </a:rPr>
                        <a:t>pai</a:t>
                      </a:r>
                      <a:r>
                        <a:rPr kumimoji="0" lang="fr-CA" sz="2400" b="0" i="0" u="none" strike="noStrike" cap="none" normalizeH="0" baseline="0" dirty="0">
                          <a:ln>
                            <a:noFill/>
                          </a:ln>
                          <a:solidFill>
                            <a:schemeClr val="tx1"/>
                          </a:solidFill>
                          <a:effectLst/>
                          <a:latin typeface="Coptic1" pitchFamily="2" charset="0"/>
                          <a:cs typeface="Arial" charset="0"/>
                        </a:rPr>
                        <a:t> ma </a:t>
                      </a:r>
                      <a:r>
                        <a:rPr kumimoji="0" lang="fr-CA" sz="2400" b="0" i="0" u="none" strike="noStrike" cap="none" normalizeH="0" baseline="0" dirty="0" err="1">
                          <a:ln>
                            <a:noFill/>
                          </a:ln>
                          <a:solidFill>
                            <a:schemeClr val="tx1"/>
                          </a:solidFill>
                          <a:effectLst/>
                          <a:latin typeface="Coptic1" pitchFamily="2" charset="0"/>
                          <a:cs typeface="Arial" charset="0"/>
                        </a:rPr>
                        <a:t>eyouab</a:t>
                      </a:r>
                      <a:r>
                        <a:rPr kumimoji="0" lang="fr-CA" sz="2400" b="0" i="0" u="none" strike="noStrike" cap="none" normalizeH="0" baseline="0" dirty="0">
                          <a:ln>
                            <a:noFill/>
                          </a:ln>
                          <a:solidFill>
                            <a:schemeClr val="tx1"/>
                          </a:solidFill>
                          <a:effectLst/>
                          <a:latin typeface="Coptic1" pitchFamily="2" charset="0"/>
                          <a:cs typeface="Arial" charset="0"/>
                        </a:rPr>
                        <a:t> </a:t>
                      </a:r>
                      <a:r>
                        <a:rPr kumimoji="0" lang="fr-CA" sz="2400" b="0" i="0" u="none" strike="noStrike" cap="none" normalizeH="0" baseline="0" dirty="0" err="1">
                          <a:ln>
                            <a:noFill/>
                          </a:ln>
                          <a:solidFill>
                            <a:schemeClr val="tx1"/>
                          </a:solidFill>
                          <a:effectLst/>
                          <a:latin typeface="Coptic1" pitchFamily="2" charset="0"/>
                          <a:cs typeface="Arial" charset="0"/>
                        </a:rPr>
                        <a:t>n~tak</a:t>
                      </a:r>
                      <a:r>
                        <a:rPr kumimoji="0" lang="fr-CA" sz="2400" b="0" i="0" u="none" strike="noStrike" cap="none" normalizeH="0" baseline="0" dirty="0">
                          <a:ln>
                            <a:noFill/>
                          </a:ln>
                          <a:solidFill>
                            <a:schemeClr val="tx1"/>
                          </a:solidFill>
                          <a:effectLst/>
                          <a:latin typeface="Coptic1" pitchFamily="2" charset="0"/>
                          <a:cs typeface="Arial" charset="0"/>
                        </a:rPr>
                        <a:t> </a:t>
                      </a:r>
                      <a:r>
                        <a:rPr kumimoji="0" lang="fr-CA" sz="2400" b="0" i="0" u="none" strike="noStrike" cap="none" normalizeH="0" baseline="0" dirty="0" err="1">
                          <a:ln>
                            <a:noFill/>
                          </a:ln>
                          <a:solidFill>
                            <a:schemeClr val="tx1"/>
                          </a:solidFill>
                          <a:effectLst/>
                          <a:latin typeface="Coptic1" pitchFamily="2" charset="0"/>
                          <a:cs typeface="Arial" charset="0"/>
                        </a:rPr>
                        <a:t>vai</a:t>
                      </a:r>
                      <a:r>
                        <a:rPr kumimoji="0" lang="fr-CA"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a:ln>
                            <a:noFill/>
                          </a:ln>
                          <a:solidFill>
                            <a:schemeClr val="tx1"/>
                          </a:solidFill>
                          <a:effectLst/>
                          <a:latin typeface="Coptic1" pitchFamily="2" charset="0"/>
                          <a:cs typeface="Arial" charset="0"/>
                        </a:rPr>
                        <a:t>N/ de </a:t>
                      </a:r>
                      <a:r>
                        <a:rPr kumimoji="0" lang="en-US" sz="2400" b="0" i="0" u="none" strike="noStrike" cap="none" normalizeH="0" baseline="0" dirty="0" err="1">
                          <a:ln>
                            <a:noFill/>
                          </a:ln>
                          <a:solidFill>
                            <a:schemeClr val="tx1"/>
                          </a:solidFill>
                          <a:effectLst/>
                          <a:latin typeface="Coptic1" pitchFamily="2" charset="0"/>
                          <a:cs typeface="Arial" charset="0"/>
                        </a:rPr>
                        <a:t>eynaneu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nem</a:t>
                      </a:r>
                      <a:r>
                        <a:rPr kumimoji="0" lang="en-US" sz="2400" b="0" i="0" u="none" strike="noStrike" cap="none" normalizeH="0" baseline="0" dirty="0">
                          <a:ln>
                            <a:noFill/>
                          </a:ln>
                          <a:solidFill>
                            <a:schemeClr val="tx1"/>
                          </a:solidFill>
                          <a:effectLst/>
                          <a:latin typeface="Coptic1" pitchFamily="2" charset="0"/>
                          <a:cs typeface="Arial" charset="0"/>
                        </a:rPr>
                        <a:t> n/</a:t>
                      </a:r>
                      <a:r>
                        <a:rPr kumimoji="0" lang="en-US" sz="2400" b="0" i="0" u="none" strike="noStrike" cap="none" normalizeH="0" baseline="0" dirty="0" err="1">
                          <a:ln>
                            <a:noFill/>
                          </a:ln>
                          <a:solidFill>
                            <a:schemeClr val="tx1"/>
                          </a:solidFill>
                          <a:effectLst/>
                          <a:latin typeface="Coptic1" pitchFamily="2" charset="0"/>
                          <a:cs typeface="Arial" charset="0"/>
                        </a:rPr>
                        <a:t>e~ternofri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cahni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m~mwou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nan</a:t>
                      </a:r>
                      <a:r>
                        <a:rPr kumimoji="0" lang="en-US" sz="2400" b="0" i="0" u="none" strike="noStrike" cap="none" normalizeH="0" baseline="0" dirty="0">
                          <a:ln>
                            <a:noFill/>
                          </a:ln>
                          <a:solidFill>
                            <a:schemeClr val="tx1"/>
                          </a:solidFill>
                          <a:effectLst/>
                          <a:latin typeface="Coptic1" pitchFamily="2" charset="0"/>
                          <a:cs typeface="Arial" charset="0"/>
                        </a:rPr>
                        <a:t>: je </a:t>
                      </a:r>
                      <a:r>
                        <a:rPr kumimoji="0" lang="en-US" sz="2400" b="0" i="0" u="none" strike="noStrike" cap="none" normalizeH="0" baseline="0" dirty="0" err="1">
                          <a:ln>
                            <a:noFill/>
                          </a:ln>
                          <a:solidFill>
                            <a:schemeClr val="tx1"/>
                          </a:solidFill>
                          <a:effectLst/>
                          <a:latin typeface="Coptic1" pitchFamily="2" charset="0"/>
                          <a:cs typeface="Arial" charset="0"/>
                        </a:rPr>
                        <a:t>n~yok</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e~tak</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m~piersisi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nan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e~hwmi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e~jen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nihof</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nem</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ni</a:t>
                      </a:r>
                      <a:r>
                        <a:rPr kumimoji="0" lang="en-US" sz="2400" b="0" i="0" u="none" strike="noStrike" cap="none" normalizeH="0" baseline="0" dirty="0">
                          <a:ln>
                            <a:noFill/>
                          </a:ln>
                          <a:solidFill>
                            <a:schemeClr val="tx1"/>
                          </a:solidFill>
                          <a:effectLst/>
                          <a:latin typeface="Coptic1" pitchFamily="2" charset="0"/>
                          <a:cs typeface="Arial" charset="0"/>
                        </a:rPr>
                        <a:t>[l/: </a:t>
                      </a:r>
                      <a:r>
                        <a:rPr kumimoji="0" lang="en-US" sz="2400" b="0" i="0" u="none" strike="noStrike" cap="none" normalizeH="0" baseline="0" dirty="0" err="1">
                          <a:ln>
                            <a:noFill/>
                          </a:ln>
                          <a:solidFill>
                            <a:schemeClr val="tx1"/>
                          </a:solidFill>
                          <a:effectLst/>
                          <a:latin typeface="Coptic1" pitchFamily="2" charset="0"/>
                          <a:cs typeface="Arial" charset="0"/>
                        </a:rPr>
                        <a:t>nem</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e~jen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jom</a:t>
                      </a:r>
                      <a:r>
                        <a:rPr kumimoji="0" lang="en-US" sz="2400" b="0" i="0" u="none" strike="noStrike" cap="none" normalizeH="0" baseline="0" dirty="0">
                          <a:ln>
                            <a:noFill/>
                          </a:ln>
                          <a:solidFill>
                            <a:schemeClr val="tx1"/>
                          </a:solidFill>
                          <a:effectLst/>
                          <a:latin typeface="Coptic1" pitchFamily="2" charset="0"/>
                          <a:cs typeface="Arial" charset="0"/>
                        </a:rPr>
                        <a:t> t/</a:t>
                      </a:r>
                      <a:r>
                        <a:rPr kumimoji="0" lang="en-US" sz="2400" b="0" i="0" u="none" strike="noStrike" cap="none" normalizeH="0" baseline="0" dirty="0" err="1">
                          <a:ln>
                            <a:noFill/>
                          </a:ln>
                          <a:solidFill>
                            <a:schemeClr val="tx1"/>
                          </a:solidFill>
                          <a:effectLst/>
                          <a:latin typeface="Coptic1" pitchFamily="2" charset="0"/>
                          <a:cs typeface="Arial" charset="0"/>
                        </a:rPr>
                        <a:t>rc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pijaji</a:t>
                      </a:r>
                      <a:r>
                        <a:rPr kumimoji="0" lang="en-US" sz="2400" b="0" i="0" u="none" strike="noStrike" cap="none" normalizeH="0" baseline="0" dirty="0">
                          <a:ln>
                            <a:noFill/>
                          </a:ln>
                          <a:solidFill>
                            <a:schemeClr val="tx1"/>
                          </a:solidFill>
                          <a:effectLst/>
                          <a:latin typeface="Coptic1" pitchFamily="2" charset="0"/>
                          <a:cs typeface="Arial" charset="0"/>
                        </a:rPr>
                        <a:t>.</a:t>
                      </a:r>
                      <a:r>
                        <a:rPr kumimoji="0" lang="en-US" sz="3600" b="0" i="0" u="none" strike="noStrike" cap="none" normalizeH="0" baseline="0" dirty="0">
                          <a:ln>
                            <a:noFill/>
                          </a:ln>
                          <a:solidFill>
                            <a:schemeClr val="tx1"/>
                          </a:solidFill>
                          <a:effectLst/>
                          <a:latin typeface="Arial" charset="0"/>
                          <a:cs typeface="Arial" charset="0"/>
                        </a:rPr>
                        <a:t> </a:t>
                      </a:r>
                    </a:p>
                  </a:txBody>
                  <a:tcPr horzOverflow="overflow">
                    <a:lnL>
                      <a:noFill/>
                    </a:lnL>
                    <a:lnR>
                      <a:noFill/>
                    </a:lnR>
                    <a:ln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éloigne-les de nous, Et de tout Ton peuple,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de cette table,</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Et  de  ce lieu saint qui est à Toi.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Mais  comble-nous de  tous Tes dons bons et  utiles car c’est Toi qui nous as donné le pouvoir de piétiner les serpents, les scorpions  et toute la puissance de l’ennemi</a:t>
                      </a:r>
                      <a:r>
                        <a:rPr kumimoji="0" lang="fr-CA" sz="3600" b="0" i="0" u="none" strike="noStrike" cap="none" normalizeH="0" baseline="0" dirty="0">
                          <a:ln>
                            <a:noFill/>
                          </a:ln>
                          <a:solidFill>
                            <a:schemeClr val="tx1"/>
                          </a:solidFill>
                          <a:effectLst/>
                          <a:latin typeface="Arial" charset="0"/>
                          <a:cs typeface="Arial" charset="0"/>
                        </a:rPr>
                        <a:t>. </a:t>
                      </a:r>
                    </a:p>
                  </a:txBody>
                  <a:tcPr horzOverflow="overflow">
                    <a:lnL>
                      <a:noFill/>
                    </a:lnL>
                    <a:lnR>
                      <a:noFill/>
                    </a:lnR>
                    <a:ln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انزعها عنا، وعن سائر شعبك، وعن هَذِه المائدة،</a:t>
                      </a:r>
                      <a:endParaRPr kumimoji="0" lang="en-US" sz="24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وعن مَوضعِكَ المُقدس هذا. أما الصالحات والنافعات فارزقنا إياها لأنكَ أنتَ </a:t>
                      </a:r>
                      <a:r>
                        <a:rPr kumimoji="0" lang="ar-SA" sz="2400" b="0" i="0" u="none" strike="noStrike" cap="none" normalizeH="0" baseline="0" dirty="0" err="1">
                          <a:ln>
                            <a:noFill/>
                          </a:ln>
                          <a:solidFill>
                            <a:schemeClr val="tx1"/>
                          </a:solidFill>
                          <a:effectLst/>
                          <a:latin typeface="Arial" charset="0"/>
                          <a:cs typeface="Arial" charset="0"/>
                        </a:rPr>
                        <a:t>الذى</a:t>
                      </a:r>
                      <a:r>
                        <a:rPr kumimoji="0" lang="ar-SA" sz="2400" b="0" i="0" u="none" strike="noStrike" cap="none" normalizeH="0" baseline="0" dirty="0">
                          <a:ln>
                            <a:noFill/>
                          </a:ln>
                          <a:solidFill>
                            <a:schemeClr val="tx1"/>
                          </a:solidFill>
                          <a:effectLst/>
                          <a:latin typeface="Arial" charset="0"/>
                          <a:cs typeface="Arial" charset="0"/>
                        </a:rPr>
                        <a:t> أعطيتنا السلطان أن ندوس الحيات والعقارب وكل قوة العدو.</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Action Button: Custom 2">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548546" name="Group 2"/>
          <p:cNvGraphicFramePr>
            <a:graphicFrameLocks noGrp="1"/>
          </p:cNvGraphicFramePr>
          <p:nvPr/>
        </p:nvGraphicFramePr>
        <p:xfrm>
          <a:off x="228600" y="152400"/>
          <a:ext cx="8686800" cy="4846320"/>
        </p:xfrm>
        <a:graphic>
          <a:graphicData uri="http://schemas.openxmlformats.org/drawingml/2006/table">
            <a:tbl>
              <a:tblPr/>
              <a:tblGrid>
                <a:gridCol w="4001784">
                  <a:extLst>
                    <a:ext uri="{9D8B030D-6E8A-4147-A177-3AD203B41FA5}">
                      <a16:colId xmlns:a16="http://schemas.microsoft.com/office/drawing/2014/main" val="20000"/>
                    </a:ext>
                  </a:extLst>
                </a:gridCol>
                <a:gridCol w="3025739">
                  <a:extLst>
                    <a:ext uri="{9D8B030D-6E8A-4147-A177-3AD203B41FA5}">
                      <a16:colId xmlns:a16="http://schemas.microsoft.com/office/drawing/2014/main" val="20001"/>
                    </a:ext>
                  </a:extLst>
                </a:gridCol>
                <a:gridCol w="1659277">
                  <a:extLst>
                    <a:ext uri="{9D8B030D-6E8A-4147-A177-3AD203B41FA5}">
                      <a16:colId xmlns:a16="http://schemas.microsoft.com/office/drawing/2014/main" val="20002"/>
                    </a:ext>
                  </a:extLst>
                </a:gridCol>
              </a:tblGrid>
              <a:tr h="11255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Coptic1" pitchFamily="2" charset="0"/>
                          <a:cs typeface="Arial" charset="0"/>
                        </a:rPr>
                        <a:t>Ouoh</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m~perenten</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e~qoun</a:t>
                      </a:r>
                      <a:r>
                        <a:rPr kumimoji="0" lang="en-US" sz="2000" b="0" i="0" u="none" strike="noStrike" cap="none" normalizeH="0" baseline="0" dirty="0">
                          <a:ln>
                            <a:noFill/>
                          </a:ln>
                          <a:solidFill>
                            <a:schemeClr val="tx1"/>
                          </a:solidFill>
                          <a:effectLst/>
                          <a:latin typeface="Coptic1" pitchFamily="2" charset="0"/>
                          <a:cs typeface="Arial" charset="0"/>
                        </a:rPr>
                        <a:t> e~ </a:t>
                      </a:r>
                      <a:r>
                        <a:rPr kumimoji="0" lang="en-US" sz="2000" b="0" i="0" u="none" strike="noStrike" cap="none" normalizeH="0" baseline="0" dirty="0" err="1">
                          <a:ln>
                            <a:noFill/>
                          </a:ln>
                          <a:solidFill>
                            <a:schemeClr val="tx1"/>
                          </a:solidFill>
                          <a:effectLst/>
                          <a:latin typeface="Coptic1" pitchFamily="2" charset="0"/>
                          <a:cs typeface="Arial" charset="0"/>
                        </a:rPr>
                        <a:t>piracmoc</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alla</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nahmen</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e~bolha</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pipethwou</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Qen</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pih~mot</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nem</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nimetsenh</a:t>
                      </a:r>
                      <a:r>
                        <a:rPr kumimoji="0" lang="en-US" sz="2000" b="0" i="0" u="none" strike="noStrike" cap="none" normalizeH="0" baseline="0" dirty="0">
                          <a:ln>
                            <a:noFill/>
                          </a:ln>
                          <a:solidFill>
                            <a:schemeClr val="tx1"/>
                          </a:solidFill>
                          <a:effectLst/>
                          <a:latin typeface="Coptic1" pitchFamily="2" charset="0"/>
                          <a:cs typeface="Arial" charset="0"/>
                        </a:rPr>
                        <a:t>/t </a:t>
                      </a:r>
                      <a:r>
                        <a:rPr kumimoji="0" lang="en-US" sz="2000" b="0" i="0" u="none" strike="noStrike" cap="none" normalizeH="0" baseline="0" dirty="0" err="1">
                          <a:ln>
                            <a:noFill/>
                          </a:ln>
                          <a:solidFill>
                            <a:schemeClr val="tx1"/>
                          </a:solidFill>
                          <a:effectLst/>
                          <a:latin typeface="Coptic1" pitchFamily="2" charset="0"/>
                          <a:cs typeface="Arial" charset="0"/>
                        </a:rPr>
                        <a:t>nem</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metmairwmi</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n~te</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pekmonogen</a:t>
                      </a:r>
                      <a:r>
                        <a:rPr kumimoji="0" lang="en-US" sz="2000" b="0" i="0" u="none" strike="noStrike" cap="none" normalizeH="0" baseline="0" dirty="0">
                          <a:ln>
                            <a:noFill/>
                          </a:ln>
                          <a:solidFill>
                            <a:schemeClr val="tx1"/>
                          </a:solidFill>
                          <a:effectLst/>
                          <a:latin typeface="Coptic1" pitchFamily="2" charset="0"/>
                          <a:cs typeface="Arial" charset="0"/>
                        </a:rPr>
                        <a:t>/c </a:t>
                      </a:r>
                      <a:r>
                        <a:rPr kumimoji="0" lang="en-US" sz="2000" b="0" i="0" u="none" strike="noStrike" cap="none" normalizeH="0" baseline="0" dirty="0" err="1">
                          <a:ln>
                            <a:noFill/>
                          </a:ln>
                          <a:solidFill>
                            <a:schemeClr val="tx1"/>
                          </a:solidFill>
                          <a:effectLst/>
                          <a:latin typeface="Coptic1" pitchFamily="2" charset="0"/>
                          <a:cs typeface="Arial" charset="0"/>
                        </a:rPr>
                        <a:t>n~s</a:t>
                      </a:r>
                      <a:r>
                        <a:rPr kumimoji="0" lang="en-US" sz="2000" b="0" i="0" u="none" strike="noStrike" cap="none" normalizeH="0" baseline="0" dirty="0">
                          <a:ln>
                            <a:noFill/>
                          </a:ln>
                          <a:solidFill>
                            <a:schemeClr val="tx1"/>
                          </a:solidFill>
                          <a:effectLst/>
                          <a:latin typeface="Coptic1" pitchFamily="2" charset="0"/>
                          <a:cs typeface="Arial" charset="0"/>
                        </a:rPr>
                        <a:t>/</a:t>
                      </a:r>
                      <a:r>
                        <a:rPr kumimoji="0" lang="en-US" sz="2000" b="0" i="0" u="none" strike="noStrike" cap="none" normalizeH="0" baseline="0" dirty="0" err="1">
                          <a:ln>
                            <a:noFill/>
                          </a:ln>
                          <a:solidFill>
                            <a:schemeClr val="tx1"/>
                          </a:solidFill>
                          <a:effectLst/>
                          <a:latin typeface="Coptic1" pitchFamily="2" charset="0"/>
                          <a:cs typeface="Arial" charset="0"/>
                        </a:rPr>
                        <a:t>ri</a:t>
                      </a:r>
                      <a:r>
                        <a:rPr kumimoji="0" lang="en-US" sz="2000" b="0" i="0" u="none" strike="noStrike" cap="none" normalizeH="0" baseline="0" dirty="0">
                          <a:ln>
                            <a:noFill/>
                          </a:ln>
                          <a:solidFill>
                            <a:schemeClr val="tx1"/>
                          </a:solidFill>
                          <a:effectLst/>
                          <a:latin typeface="Coptic1" pitchFamily="2" charset="0"/>
                          <a:cs typeface="Arial" charset="0"/>
                        </a:rPr>
                        <a:t>: Pen[</a:t>
                      </a:r>
                      <a:r>
                        <a:rPr kumimoji="0" lang="en-US" sz="2000" b="0" i="0" u="none" strike="noStrike" cap="none" normalizeH="0" baseline="0" dirty="0" err="1">
                          <a:ln>
                            <a:noFill/>
                          </a:ln>
                          <a:solidFill>
                            <a:schemeClr val="tx1"/>
                          </a:solidFill>
                          <a:effectLst/>
                          <a:latin typeface="Coptic1" pitchFamily="2" charset="0"/>
                          <a:cs typeface="Arial" charset="0"/>
                        </a:rPr>
                        <a:t>oic</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ouoh</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Pennou</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ouoh</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Pencwt</a:t>
                      </a:r>
                      <a:r>
                        <a:rPr kumimoji="0" lang="en-US" sz="2000" b="0" i="0" u="none" strike="noStrike" cap="none" normalizeH="0" baseline="0" dirty="0">
                          <a:ln>
                            <a:noFill/>
                          </a:ln>
                          <a:solidFill>
                            <a:schemeClr val="tx1"/>
                          </a:solidFill>
                          <a:effectLst/>
                          <a:latin typeface="Coptic1" pitchFamily="2" charset="0"/>
                          <a:cs typeface="Arial" charset="0"/>
                        </a:rPr>
                        <a:t>/r I/</a:t>
                      </a:r>
                      <a:r>
                        <a:rPr kumimoji="0" lang="en-US" sz="2000" b="0" i="0" u="none" strike="noStrike" cap="none" normalizeH="0" baseline="0" dirty="0" err="1">
                          <a:ln>
                            <a:noFill/>
                          </a:ln>
                          <a:solidFill>
                            <a:schemeClr val="tx1"/>
                          </a:solidFill>
                          <a:effectLst/>
                          <a:latin typeface="Coptic1" pitchFamily="2" charset="0"/>
                          <a:cs typeface="Arial" charset="0"/>
                        </a:rPr>
                        <a:t>couc</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Pi,~rictoc</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vai</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e~te</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e~bol-hitotf</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e~re</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piw~ou</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nem</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pitaio</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nem</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piamahi</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nem</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p~rockun</a:t>
                      </a:r>
                      <a:r>
                        <a:rPr kumimoji="0" lang="en-US" sz="2000" b="0" i="0" u="none" strike="noStrike" cap="none" normalizeH="0" baseline="0" dirty="0">
                          <a:ln>
                            <a:noFill/>
                          </a:ln>
                          <a:solidFill>
                            <a:schemeClr val="tx1"/>
                          </a:solidFill>
                          <a:effectLst/>
                          <a:latin typeface="Coptic1" pitchFamily="2" charset="0"/>
                          <a:cs typeface="Arial" charset="0"/>
                        </a:rPr>
                        <a:t>/</a:t>
                      </a:r>
                      <a:r>
                        <a:rPr kumimoji="0" lang="en-US" sz="2000" b="0" i="0" u="none" strike="noStrike" cap="none" normalizeH="0" baseline="0" dirty="0" err="1">
                          <a:ln>
                            <a:noFill/>
                          </a:ln>
                          <a:solidFill>
                            <a:schemeClr val="tx1"/>
                          </a:solidFill>
                          <a:effectLst/>
                          <a:latin typeface="Coptic1" pitchFamily="2" charset="0"/>
                          <a:cs typeface="Arial" charset="0"/>
                        </a:rPr>
                        <a:t>cic</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e~rp~repi</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nak</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nemaf</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nem</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Pip~neuma</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eyouab</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n~reftanqo</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ouoh</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n~omooucioc</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nemak</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nou</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nem</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n~c</a:t>
                      </a:r>
                      <a:r>
                        <a:rPr kumimoji="0" lang="en-US" sz="2000" b="0" i="0" u="none" strike="noStrike" cap="none" normalizeH="0" baseline="0" dirty="0">
                          <a:ln>
                            <a:noFill/>
                          </a:ln>
                          <a:solidFill>
                            <a:schemeClr val="tx1"/>
                          </a:solidFill>
                          <a:effectLst/>
                          <a:latin typeface="Coptic1" pitchFamily="2" charset="0"/>
                          <a:cs typeface="Arial" charset="0"/>
                        </a:rPr>
                        <a:t>/</a:t>
                      </a:r>
                      <a:r>
                        <a:rPr kumimoji="0" lang="en-US" sz="2000" b="0" i="0" u="none" strike="noStrike" cap="none" normalizeH="0" baseline="0" dirty="0" err="1">
                          <a:ln>
                            <a:noFill/>
                          </a:ln>
                          <a:solidFill>
                            <a:schemeClr val="tx1"/>
                          </a:solidFill>
                          <a:effectLst/>
                          <a:latin typeface="Coptic1" pitchFamily="2" charset="0"/>
                          <a:cs typeface="Arial" charset="0"/>
                        </a:rPr>
                        <a:t>ou</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niben</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nem</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sa</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e~neh</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n~te</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nie~neh</a:t>
                      </a:r>
                      <a:r>
                        <a:rPr kumimoji="0" lang="en-US" sz="2000" b="0" i="0" u="none" strike="noStrike" cap="none" normalizeH="0" baseline="0" dirty="0">
                          <a:ln>
                            <a:noFill/>
                          </a:ln>
                          <a:solidFill>
                            <a:schemeClr val="tx1"/>
                          </a:solidFill>
                          <a:effectLst/>
                          <a:latin typeface="Coptic1" pitchFamily="2" charset="0"/>
                          <a:cs typeface="Arial" charset="0"/>
                        </a:rPr>
                        <a:t> t/</a:t>
                      </a:r>
                      <a:r>
                        <a:rPr kumimoji="0" lang="en-US" sz="2000" b="0" i="0" u="none" strike="noStrike" cap="none" normalizeH="0" baseline="0" dirty="0" err="1">
                          <a:ln>
                            <a:noFill/>
                          </a:ln>
                          <a:solidFill>
                            <a:schemeClr val="tx1"/>
                          </a:solidFill>
                          <a:effectLst/>
                          <a:latin typeface="Coptic1" pitchFamily="2" charset="0"/>
                          <a:cs typeface="Arial" charset="0"/>
                        </a:rPr>
                        <a:t>rou</a:t>
                      </a:r>
                      <a:r>
                        <a:rPr kumimoji="0" lang="en-US" sz="2000" b="0" i="0" u="none" strike="noStrike" cap="none" normalizeH="0" baseline="0" dirty="0">
                          <a:ln>
                            <a:noFill/>
                          </a:ln>
                          <a:solidFill>
                            <a:schemeClr val="tx1"/>
                          </a:solidFill>
                          <a:effectLst/>
                          <a:latin typeface="Coptic1" pitchFamily="2" charset="0"/>
                          <a:cs typeface="Arial" charset="0"/>
                        </a:rPr>
                        <a:t>: </a:t>
                      </a:r>
                      <a:r>
                        <a:rPr kumimoji="0" lang="en-US" sz="2000" b="0" i="0" u="none" strike="noStrike" cap="none" normalizeH="0" baseline="0" dirty="0" err="1">
                          <a:ln>
                            <a:noFill/>
                          </a:ln>
                          <a:solidFill>
                            <a:schemeClr val="tx1"/>
                          </a:solidFill>
                          <a:effectLst/>
                          <a:latin typeface="Coptic1" pitchFamily="2" charset="0"/>
                          <a:cs typeface="Arial" charset="0"/>
                        </a:rPr>
                        <a:t>a~m</a:t>
                      </a:r>
                      <a:r>
                        <a:rPr kumimoji="0" lang="en-US" sz="2000" b="0" i="0" u="none" strike="noStrike" cap="none" normalizeH="0" baseline="0" dirty="0">
                          <a:ln>
                            <a:noFill/>
                          </a:ln>
                          <a:solidFill>
                            <a:schemeClr val="tx1"/>
                          </a:solidFill>
                          <a:effectLst/>
                          <a:latin typeface="Coptic1" pitchFamily="2" charset="0"/>
                          <a:cs typeface="Arial" charset="0"/>
                        </a:rPr>
                        <a:t>/n..</a:t>
                      </a:r>
                      <a:r>
                        <a:rPr kumimoji="0" lang="en-US" sz="3200" b="0" i="0" u="none" strike="noStrike" cap="none" normalizeH="0" baseline="0" dirty="0">
                          <a:ln>
                            <a:noFill/>
                          </a:ln>
                          <a:solidFill>
                            <a:schemeClr val="tx1"/>
                          </a:solidFill>
                          <a:effectLst/>
                          <a:latin typeface="Arial" charset="0"/>
                          <a:cs typeface="Arial" charset="0"/>
                        </a:rPr>
                        <a:t> </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1800" b="0" i="1" u="none" strike="noStrike" cap="none" normalizeH="0" baseline="0">
                          <a:ln>
                            <a:noFill/>
                          </a:ln>
                          <a:solidFill>
                            <a:schemeClr val="tx1"/>
                          </a:solidFill>
                          <a:effectLst/>
                          <a:latin typeface="Arial" charset="0"/>
                          <a:cs typeface="Arial" charset="0"/>
                        </a:rPr>
                        <a:t>Et ne nous soumet pas à la tentation, mais délivre-nous du mal. Par la grâce, la miséricorde et  l’amour  du  genre  humain  de  Ton  Fils unique, notre Seigneur Dieu et Sauveur Jésus Christ. Par lequel, Te sont dus la gloire, l’honneur, la puissance et l’adoration avec Lui et Le Saint Esprit, vivifiant, et consubstantiel avec Toi, maintenant, toujours et dans les siècles des siècles.  </a:t>
                      </a:r>
                      <a:r>
                        <a:rPr kumimoji="0" lang="en-US" sz="1800" b="0" i="1" u="none" strike="noStrike" cap="none" normalizeH="0" baseline="0">
                          <a:ln>
                            <a:noFill/>
                          </a:ln>
                          <a:solidFill>
                            <a:schemeClr val="tx1"/>
                          </a:solidFill>
                          <a:effectLst/>
                          <a:latin typeface="Arial" charset="0"/>
                          <a:cs typeface="Arial" charset="0"/>
                        </a:rPr>
                        <a:t>Amen.</a:t>
                      </a:r>
                      <a:endParaRPr kumimoji="0" lang="fr-CA" sz="1800" b="0" i="1" u="none" strike="noStrike" cap="none" normalizeH="0" baseline="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1800" b="0" i="1" u="none" strike="noStrike" cap="none" normalizeH="0" baseline="0" dirty="0">
                          <a:ln>
                            <a:noFill/>
                          </a:ln>
                          <a:solidFill>
                            <a:schemeClr val="tx1"/>
                          </a:solidFill>
                          <a:effectLst/>
                          <a:latin typeface="Arial" charset="0"/>
                          <a:cs typeface="Arial" charset="0"/>
                        </a:rPr>
                        <a:t>ولا تدخِلنا </a:t>
                      </a:r>
                      <a:r>
                        <a:rPr kumimoji="0" lang="ar-SA" sz="1800" b="0" i="1" u="none" strike="noStrike" cap="none" normalizeH="0" baseline="0" dirty="0" err="1">
                          <a:ln>
                            <a:noFill/>
                          </a:ln>
                          <a:solidFill>
                            <a:schemeClr val="tx1"/>
                          </a:solidFill>
                          <a:effectLst/>
                          <a:latin typeface="Arial" charset="0"/>
                          <a:cs typeface="Arial" charset="0"/>
                        </a:rPr>
                        <a:t>فى</a:t>
                      </a:r>
                      <a:r>
                        <a:rPr kumimoji="0" lang="ar-SA" sz="1800" b="0" i="1" u="none" strike="noStrike" cap="none" normalizeH="0" baseline="0" dirty="0">
                          <a:ln>
                            <a:noFill/>
                          </a:ln>
                          <a:solidFill>
                            <a:schemeClr val="tx1"/>
                          </a:solidFill>
                          <a:effectLst/>
                          <a:latin typeface="Arial" charset="0"/>
                          <a:cs typeface="Arial" charset="0"/>
                        </a:rPr>
                        <a:t> تجربة لكن نَجنا من الشرير. بالنعمة </a:t>
                      </a:r>
                      <a:r>
                        <a:rPr kumimoji="0" lang="ar-SA" sz="1800" b="0" i="1" u="none" strike="noStrike" cap="none" normalizeH="0" baseline="0" dirty="0" err="1">
                          <a:ln>
                            <a:noFill/>
                          </a:ln>
                          <a:solidFill>
                            <a:schemeClr val="tx1"/>
                          </a:solidFill>
                          <a:effectLst/>
                          <a:latin typeface="Arial" charset="0"/>
                          <a:cs typeface="Arial" charset="0"/>
                        </a:rPr>
                        <a:t>والرأفات</a:t>
                      </a:r>
                      <a:r>
                        <a:rPr kumimoji="0" lang="ar-SA" sz="1800" b="0" i="1" u="none" strike="noStrike" cap="none" normalizeH="0" baseline="0" dirty="0">
                          <a:ln>
                            <a:noFill/>
                          </a:ln>
                          <a:solidFill>
                            <a:schemeClr val="tx1"/>
                          </a:solidFill>
                          <a:effectLst/>
                          <a:latin typeface="Arial" charset="0"/>
                          <a:cs typeface="Arial" charset="0"/>
                        </a:rPr>
                        <a:t> ومحبة البشر </a:t>
                      </a:r>
                      <a:r>
                        <a:rPr kumimoji="0" lang="ar-SA" sz="1800" b="0" i="1" u="none" strike="noStrike" cap="none" normalizeH="0" baseline="0" dirty="0" err="1">
                          <a:ln>
                            <a:noFill/>
                          </a:ln>
                          <a:solidFill>
                            <a:schemeClr val="tx1"/>
                          </a:solidFill>
                          <a:effectLst/>
                          <a:latin typeface="Arial" charset="0"/>
                          <a:cs typeface="Arial" charset="0"/>
                        </a:rPr>
                        <a:t>اللواتى</a:t>
                      </a:r>
                      <a:r>
                        <a:rPr kumimoji="0" lang="ar-SA" sz="1800" b="0" i="1" u="none" strike="noStrike" cap="none" normalizeH="0" baseline="0" dirty="0">
                          <a:ln>
                            <a:noFill/>
                          </a:ln>
                          <a:solidFill>
                            <a:schemeClr val="tx1"/>
                          </a:solidFill>
                          <a:effectLst/>
                          <a:latin typeface="Arial" charset="0"/>
                          <a:cs typeface="Arial" charset="0"/>
                        </a:rPr>
                        <a:t> لابنك الوحيد الجنس ربنا وإلهنا ومخلصنا يسوع المسيح. هذا </a:t>
                      </a:r>
                      <a:r>
                        <a:rPr kumimoji="0" lang="ar-SA" sz="1800" b="0" i="1" u="none" strike="noStrike" cap="none" normalizeH="0" baseline="0" dirty="0" err="1">
                          <a:ln>
                            <a:noFill/>
                          </a:ln>
                          <a:solidFill>
                            <a:schemeClr val="tx1"/>
                          </a:solidFill>
                          <a:effectLst/>
                          <a:latin typeface="Arial" charset="0"/>
                          <a:cs typeface="Arial" charset="0"/>
                        </a:rPr>
                        <a:t>الذى</a:t>
                      </a:r>
                      <a:r>
                        <a:rPr kumimoji="0" lang="ar-SA" sz="1800" b="0" i="1" u="none" strike="noStrike" cap="none" normalizeH="0" baseline="0" dirty="0">
                          <a:ln>
                            <a:noFill/>
                          </a:ln>
                          <a:solidFill>
                            <a:schemeClr val="tx1"/>
                          </a:solidFill>
                          <a:effectLst/>
                          <a:latin typeface="Arial" charset="0"/>
                          <a:cs typeface="Arial" charset="0"/>
                        </a:rPr>
                        <a:t> من قبله المجد والكرامة والعزة والسجود.  تليقُ بكَ معهُ ومع الروح القدس المحيى </a:t>
                      </a:r>
                      <a:r>
                        <a:rPr kumimoji="0" lang="ar-SA" sz="1800" b="0" i="1" u="none" strike="noStrike" cap="none" normalizeH="0" baseline="0" dirty="0" err="1">
                          <a:ln>
                            <a:noFill/>
                          </a:ln>
                          <a:solidFill>
                            <a:schemeClr val="tx1"/>
                          </a:solidFill>
                          <a:effectLst/>
                          <a:latin typeface="Arial" charset="0"/>
                          <a:cs typeface="Arial" charset="0"/>
                        </a:rPr>
                        <a:t>المساوى</a:t>
                      </a:r>
                      <a:r>
                        <a:rPr kumimoji="0" lang="ar-SA" sz="1800" b="0" i="1" u="none" strike="noStrike" cap="none" normalizeH="0" baseline="0" dirty="0">
                          <a:ln>
                            <a:noFill/>
                          </a:ln>
                          <a:solidFill>
                            <a:schemeClr val="tx1"/>
                          </a:solidFill>
                          <a:effectLst/>
                          <a:latin typeface="Arial" charset="0"/>
                          <a:cs typeface="Arial" charset="0"/>
                        </a:rPr>
                        <a:t> لكَ الآن وكل أوان وإلى دهر الدهور. آمين.</a:t>
                      </a:r>
                      <a:endParaRPr kumimoji="0" lang="en-US" sz="1800" b="0" i="1"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47581" name="Group 29"/>
          <p:cNvGraphicFramePr>
            <a:graphicFrameLocks noGrp="1"/>
          </p:cNvGraphicFramePr>
          <p:nvPr>
            <p:extLst>
              <p:ext uri="{D42A27DB-BD31-4B8C-83A1-F6EECF244321}">
                <p14:modId xmlns:p14="http://schemas.microsoft.com/office/powerpoint/2010/main" val="1912873002"/>
              </p:ext>
            </p:extLst>
          </p:nvPr>
        </p:nvGraphicFramePr>
        <p:xfrm>
          <a:off x="152400" y="304800"/>
          <a:ext cx="8762999" cy="2514600"/>
        </p:xfrm>
        <a:graphic>
          <a:graphicData uri="http://schemas.openxmlformats.org/drawingml/2006/table">
            <a:tbl>
              <a:tblPr/>
              <a:tblGrid>
                <a:gridCol w="2743200">
                  <a:extLst>
                    <a:ext uri="{9D8B030D-6E8A-4147-A177-3AD203B41FA5}">
                      <a16:colId xmlns:a16="http://schemas.microsoft.com/office/drawing/2014/main" val="20000"/>
                    </a:ext>
                  </a:extLst>
                </a:gridCol>
                <a:gridCol w="3300247">
                  <a:extLst>
                    <a:ext uri="{9D8B030D-6E8A-4147-A177-3AD203B41FA5}">
                      <a16:colId xmlns:a16="http://schemas.microsoft.com/office/drawing/2014/main" val="20001"/>
                    </a:ext>
                  </a:extLst>
                </a:gridCol>
                <a:gridCol w="2719552">
                  <a:extLst>
                    <a:ext uri="{9D8B030D-6E8A-4147-A177-3AD203B41FA5}">
                      <a16:colId xmlns:a16="http://schemas.microsoft.com/office/drawing/2014/main" val="20002"/>
                    </a:ext>
                  </a:extLst>
                </a:gridCol>
              </a:tblGrid>
              <a:tr h="2514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3600" b="0" i="0" u="sng" strike="noStrike" kern="1200" cap="none" normalizeH="0" baseline="0" dirty="0" err="1">
                          <a:ln>
                            <a:noFill/>
                          </a:ln>
                          <a:solidFill>
                            <a:srgbClr val="FF9900"/>
                          </a:solidFill>
                          <a:effectLst/>
                          <a:latin typeface="Coptic1" pitchFamily="2" charset="0"/>
                          <a:ea typeface="+mn-ea"/>
                          <a:cs typeface="Arial" charset="0"/>
                        </a:rPr>
                        <a:t>Pilaoc</a:t>
                      </a:r>
                      <a:r>
                        <a:rPr kumimoji="0" lang="fr-FR" sz="3600" b="0" i="0" u="sng" strike="noStrike" kern="1200" cap="none" normalizeH="0" baseline="0" dirty="0">
                          <a:ln>
                            <a:noFill/>
                          </a:ln>
                          <a:solidFill>
                            <a:srgbClr val="FF9900"/>
                          </a:solidFill>
                          <a:effectLst/>
                          <a:latin typeface="Coptic1" pitchFamily="2" charset="0"/>
                          <a:ea typeface="+mn-ea"/>
                          <a:cs typeface="Arial" charset="0"/>
                        </a:rPr>
                        <a:t>:</a:t>
                      </a:r>
                      <a:endParaRPr kumimoji="0" lang="en-US" sz="3600" b="0" i="0" u="sng" strike="noStrike" kern="1200" cap="none" normalizeH="0" baseline="0" dirty="0">
                        <a:ln>
                          <a:noFill/>
                        </a:ln>
                        <a:solidFill>
                          <a:srgbClr val="FF9900"/>
                        </a:solidFill>
                        <a:effectLst/>
                        <a:latin typeface="Coptic1" pitchFamily="2"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optic1" pitchFamily="2"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a:ln>
                            <a:noFill/>
                          </a:ln>
                          <a:solidFill>
                            <a:schemeClr val="tx1"/>
                          </a:solidFill>
                          <a:effectLst/>
                          <a:latin typeface="Coptic1" pitchFamily="2" charset="0"/>
                          <a:cs typeface="Arial" charset="0"/>
                        </a:rPr>
                        <a:t>Cwyic</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a~m</a:t>
                      </a:r>
                      <a:r>
                        <a:rPr kumimoji="0" lang="en-US" sz="2800" b="0" i="0" u="none" strike="noStrike" cap="none" normalizeH="0" baseline="0" dirty="0">
                          <a:ln>
                            <a:noFill/>
                          </a:ln>
                          <a:solidFill>
                            <a:schemeClr val="tx1"/>
                          </a:solidFill>
                          <a:effectLst/>
                          <a:latin typeface="Coptic1" pitchFamily="2" charset="0"/>
                          <a:cs typeface="Arial" charset="0"/>
                        </a:rPr>
                        <a:t>/n: </a:t>
                      </a:r>
                      <a:r>
                        <a:rPr kumimoji="0" lang="en-US" sz="2800" b="0" i="0" u="none" strike="noStrike" cap="none" normalizeH="0" baseline="0" dirty="0" err="1">
                          <a:ln>
                            <a:noFill/>
                          </a:ln>
                          <a:solidFill>
                            <a:schemeClr val="tx1"/>
                          </a:solidFill>
                          <a:effectLst/>
                          <a:latin typeface="Coptic1" pitchFamily="2" charset="0"/>
                          <a:cs typeface="Arial" charset="0"/>
                        </a:rPr>
                        <a:t>ke</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tw</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p~neumati</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cou</a:t>
                      </a:r>
                      <a:r>
                        <a:rPr kumimoji="0" lang="en-US" sz="2800" b="0" i="0" u="none" strike="noStrike" cap="none" normalizeH="0" baseline="0" dirty="0">
                          <a:ln>
                            <a:noFill/>
                          </a:ln>
                          <a:solidFill>
                            <a:schemeClr val="tx1"/>
                          </a:solidFill>
                          <a:effectLst/>
                          <a:latin typeface="Coptic1" pitchFamily="2" charset="0"/>
                          <a:cs typeface="Arial" charset="0"/>
                        </a:rPr>
                        <a:t>.</a:t>
                      </a:r>
                    </a:p>
                  </a:txBody>
                  <a:tcPr horzOverflow="overflow">
                    <a:lnL>
                      <a:noFill/>
                    </a:lnL>
                    <a:lnR>
                      <a:noFill/>
                    </a:lnR>
                    <a:lnT cap="flat">
                      <a:noFill/>
                    </a:lnT>
                    <a:lnB cap="flat">
                      <a:noFill/>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3600" b="0" i="0" u="sng" strike="noStrike" cap="none" normalizeH="0" baseline="0" dirty="0">
                          <a:ln>
                            <a:noFill/>
                          </a:ln>
                          <a:solidFill>
                            <a:srgbClr val="FF9933"/>
                          </a:solidFill>
                          <a:effectLst/>
                          <a:latin typeface="Arial" charset="0"/>
                          <a:cs typeface="Times New Roman" pitchFamily="18" charset="0"/>
                        </a:rPr>
                        <a:t>l’assemblée</a:t>
                      </a:r>
                      <a:endParaRPr kumimoji="0" lang="fr-CA" sz="2400" b="0" i="0" u="none" strike="noStrike" cap="none" normalizeH="0" baseline="0" dirty="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Nous avons été sauvés, en vérité, et avec  ton esprit.</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solidFill>
                      <a:schemeClr val="tx2"/>
                    </a:solid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dirty="0">
                          <a:ln>
                            <a:noFill/>
                          </a:ln>
                          <a:solidFill>
                            <a:srgbClr val="FF9900"/>
                          </a:solidFill>
                          <a:effectLst/>
                          <a:latin typeface="Arial" charset="0"/>
                          <a:cs typeface="Arial" charset="0"/>
                        </a:rPr>
                        <a:t>الشعب:</a:t>
                      </a:r>
                    </a:p>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Coptic1" pitchFamily="2" charset="0"/>
                          <a:cs typeface="Arial" charset="0"/>
                        </a:rPr>
                        <a:t>خلصتَ حقاً ومع روحِكَ.</a:t>
                      </a:r>
                      <a:endParaRPr kumimoji="0" lang="en-US" sz="2400" b="0" i="0" u="none" strike="noStrike" cap="none" normalizeH="0" baseline="0" dirty="0">
                        <a:ln>
                          <a:noFill/>
                        </a:ln>
                        <a:solidFill>
                          <a:schemeClr val="tx1"/>
                        </a:solidFill>
                        <a:effectLst/>
                        <a:latin typeface="Coptic1" pitchFamily="2" charset="0"/>
                        <a:cs typeface="Arial" charset="0"/>
                      </a:endParaRPr>
                    </a:p>
                  </a:txBody>
                  <a:tcPr horzOverflow="overflow">
                    <a:lnL>
                      <a:noFill/>
                    </a:lnL>
                    <a:lnR cap="flat">
                      <a:noFill/>
                    </a:lnR>
                    <a:lnT cap="flat">
                      <a:noFill/>
                    </a:lnT>
                    <a:lnB cap="flat">
                      <a:noFill/>
                    </a:lnB>
                    <a:lnTlToBr>
                      <a:noFill/>
                    </a:lnTlToBr>
                    <a:lnBlToTr>
                      <a:noFill/>
                    </a:lnBlToTr>
                    <a:solidFill>
                      <a:schemeClr val="tx2"/>
                    </a:solidFill>
                  </a:tcPr>
                </a:tc>
                <a:extLst>
                  <a:ext uri="{0D108BD9-81ED-4DB2-BD59-A6C34878D82A}">
                    <a16:rowId xmlns:a16="http://schemas.microsoft.com/office/drawing/2014/main" val="10000"/>
                  </a:ext>
                </a:extLst>
              </a:tr>
            </a:tbl>
          </a:graphicData>
        </a:graphic>
      </p:graphicFrame>
      <p:pic>
        <p:nvPicPr>
          <p:cNvPr id="178184" name="Picture 14" descr="10b-Burial"/>
          <p:cNvPicPr>
            <a:picLocks noChangeAspect="1" noChangeArrowheads="1"/>
          </p:cNvPicPr>
          <p:nvPr/>
        </p:nvPicPr>
        <p:blipFill>
          <a:blip r:embed="rId2" cstate="print"/>
          <a:srcRect/>
          <a:stretch>
            <a:fillRect/>
          </a:stretch>
        </p:blipFill>
        <p:spPr bwMode="auto">
          <a:xfrm>
            <a:off x="2448090" y="2895600"/>
            <a:ext cx="4581360" cy="2990850"/>
          </a:xfrm>
          <a:prstGeom prst="rect">
            <a:avLst/>
          </a:prstGeom>
          <a:noFill/>
          <a:ln w="9525">
            <a:noFill/>
            <a:miter lim="800000"/>
            <a:headEnd/>
            <a:tailEnd/>
          </a:ln>
        </p:spPr>
      </p:pic>
      <p:sp>
        <p:nvSpPr>
          <p:cNvPr id="178185" name="Text Box 30">
            <a:hlinkClick r:id="" action="ppaction://customshow?id=9&amp;return=true"/>
          </p:cNvPr>
          <p:cNvSpPr txBox="1">
            <a:spLocks noChangeArrowheads="1"/>
          </p:cNvSpPr>
          <p:nvPr/>
        </p:nvSpPr>
        <p:spPr bwMode="auto">
          <a:xfrm>
            <a:off x="7239000" y="6111875"/>
            <a:ext cx="1600200" cy="669925"/>
          </a:xfrm>
          <a:prstGeom prst="rect">
            <a:avLst/>
          </a:prstGeom>
          <a:solidFill>
            <a:srgbClr val="800000"/>
          </a:solidFill>
          <a:ln w="57150" cmpd="thinThick">
            <a:solidFill>
              <a:schemeClr val="tx1"/>
            </a:solidFill>
            <a:miter lim="800000"/>
            <a:headEnd/>
            <a:tailEnd/>
          </a:ln>
        </p:spPr>
        <p:txBody>
          <a:bodyPr>
            <a:spAutoFit/>
          </a:bodyPr>
          <a:lstStyle/>
          <a:p>
            <a:pPr algn="ctr">
              <a:lnSpc>
                <a:spcPct val="95000"/>
              </a:lnSpc>
              <a:spcBef>
                <a:spcPct val="0"/>
              </a:spcBef>
            </a:pPr>
            <a:r>
              <a:rPr lang="en-CA" sz="1800" b="1"/>
              <a:t>Ni Sa</a:t>
            </a:r>
            <a:r>
              <a:rPr lang="ar-EG" sz="1800" b="1"/>
              <a:t> </a:t>
            </a:r>
            <a:r>
              <a:rPr lang="en-CA" sz="1800" b="1"/>
              <a:t>vev</a:t>
            </a:r>
          </a:p>
          <a:p>
            <a:pPr algn="ctr">
              <a:lnSpc>
                <a:spcPct val="95000"/>
              </a:lnSpc>
              <a:spcBef>
                <a:spcPct val="0"/>
              </a:spcBef>
            </a:pPr>
            <a:r>
              <a:rPr lang="ar-EG" sz="1800" b="1"/>
              <a:t>ني سافيف</a:t>
            </a:r>
            <a:endParaRPr lang="en-US" sz="2400" b="1"/>
          </a:p>
        </p:txBody>
      </p:sp>
      <p:sp>
        <p:nvSpPr>
          <p:cNvPr id="6" name="Action Button: Custom 5">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766692" name="Group 36"/>
          <p:cNvGraphicFramePr>
            <a:graphicFrameLocks noGrp="1"/>
          </p:cNvGraphicFramePr>
          <p:nvPr/>
        </p:nvGraphicFramePr>
        <p:xfrm>
          <a:off x="152400" y="76200"/>
          <a:ext cx="8763001" cy="5266944"/>
        </p:xfrm>
        <a:graphic>
          <a:graphicData uri="http://schemas.openxmlformats.org/drawingml/2006/table">
            <a:tbl>
              <a:tblPr/>
              <a:tblGrid>
                <a:gridCol w="3385705">
                  <a:extLst>
                    <a:ext uri="{9D8B030D-6E8A-4147-A177-3AD203B41FA5}">
                      <a16:colId xmlns:a16="http://schemas.microsoft.com/office/drawing/2014/main" val="20000"/>
                    </a:ext>
                  </a:extLst>
                </a:gridCol>
                <a:gridCol w="2688648">
                  <a:extLst>
                    <a:ext uri="{9D8B030D-6E8A-4147-A177-3AD203B41FA5}">
                      <a16:colId xmlns:a16="http://schemas.microsoft.com/office/drawing/2014/main" val="20001"/>
                    </a:ext>
                  </a:extLst>
                </a:gridCol>
                <a:gridCol w="2688648">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rgbClr val="FF9900"/>
                          </a:solidFill>
                          <a:effectLst/>
                          <a:latin typeface="Coptic1" pitchFamily="2" charset="0"/>
                          <a:cs typeface="Arial" charset="0"/>
                        </a:rPr>
                        <a:t>Nicabeu</a:t>
                      </a:r>
                      <a:r>
                        <a:rPr kumimoji="0" lang="en-US" sz="2400" b="0" i="0" u="none" strike="noStrike" cap="none" normalizeH="0" baseline="0" dirty="0">
                          <a:ln>
                            <a:noFill/>
                          </a:ln>
                          <a:solidFill>
                            <a:srgbClr val="FF9900"/>
                          </a:solidFill>
                          <a:effectLst/>
                          <a:latin typeface="Coptic1" pitchFamily="2" charset="0"/>
                          <a:cs typeface="Arial" charset="0"/>
                        </a:rPr>
                        <a:t> t/</a:t>
                      </a:r>
                      <a:r>
                        <a:rPr kumimoji="0" lang="en-US" sz="2400" b="0" i="0" u="none" strike="noStrike" cap="none" normalizeH="0" baseline="0" dirty="0" err="1">
                          <a:ln>
                            <a:noFill/>
                          </a:ln>
                          <a:solidFill>
                            <a:srgbClr val="FF9900"/>
                          </a:solidFill>
                          <a:effectLst/>
                          <a:latin typeface="Coptic1" pitchFamily="2" charset="0"/>
                          <a:cs typeface="Arial" charset="0"/>
                        </a:rPr>
                        <a:t>rou</a:t>
                      </a:r>
                      <a:endParaRPr kumimoji="0" lang="en-CA" sz="2400" b="0" i="0" u="none" strike="noStrike" cap="none" normalizeH="0" baseline="0" dirty="0">
                        <a:ln>
                          <a:noFill/>
                        </a:ln>
                        <a:solidFill>
                          <a:srgbClr val="FF9900"/>
                        </a:solidFill>
                        <a:effectLst/>
                        <a:latin typeface="Coptic1" pitchFamily="2" charset="0"/>
                        <a:cs typeface="Arial" charset="0"/>
                      </a:endParaRPr>
                    </a:p>
                  </a:txBody>
                  <a:tcPr horzOverflow="overflow">
                    <a:lnL>
                      <a:noFill/>
                    </a:lnL>
                    <a:lnR>
                      <a:noFill/>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1600" b="1" i="0" u="none" strike="noStrike" cap="none" normalizeH="0" baseline="0" dirty="0">
                          <a:ln>
                            <a:noFill/>
                          </a:ln>
                          <a:solidFill>
                            <a:srgbClr val="FF9900"/>
                          </a:solidFill>
                          <a:effectLst/>
                          <a:latin typeface="Arial" charset="0"/>
                          <a:cs typeface="Arial" charset="0"/>
                        </a:rPr>
                        <a:t>Ô TOUT LES SAGES</a:t>
                      </a:r>
                      <a:endParaRPr kumimoji="0" lang="en-CA" sz="1600" b="1" i="0" u="none" strike="noStrike" cap="none" normalizeH="0" baseline="0" dirty="0">
                        <a:ln>
                          <a:noFill/>
                        </a:ln>
                        <a:solidFill>
                          <a:srgbClr val="FF9900"/>
                        </a:solidFill>
                        <a:effectLst/>
                        <a:latin typeface="Arial" charset="0"/>
                        <a:cs typeface="Arial" charset="0"/>
                      </a:endParaRPr>
                    </a:p>
                  </a:txBody>
                  <a:tcPr horzOverflow="overflow">
                    <a:lnL>
                      <a:noFill/>
                    </a:lnL>
                    <a:lnR>
                      <a:noFill/>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rgbClr val="FF9900"/>
                          </a:solidFill>
                          <a:effectLst/>
                          <a:latin typeface="Arial" charset="0"/>
                          <a:cs typeface="Arial" charset="0"/>
                        </a:rPr>
                        <a:t>يا كل حكماء</a:t>
                      </a:r>
                      <a:endParaRPr kumimoji="0" lang="en-CA" sz="2800" b="0" i="0" u="none" strike="noStrike" cap="none" normalizeH="0" baseline="0" dirty="0">
                        <a:ln>
                          <a:noFill/>
                        </a:ln>
                        <a:solidFill>
                          <a:srgbClr val="FF9900"/>
                        </a:solidFill>
                        <a:effectLst/>
                        <a:latin typeface="Arial" charset="0"/>
                        <a:cs typeface="Arial" charset="0"/>
                      </a:endParaRPr>
                    </a:p>
                  </a:txBody>
                  <a:tcPr horzOverflow="overflow">
                    <a:lnL>
                      <a:noFill/>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33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Nicabeu</a:t>
                      </a:r>
                      <a:r>
                        <a:rPr kumimoji="0" lang="en-US" sz="2400" b="0" i="0" u="none" strike="noStrike" cap="none" normalizeH="0" baseline="0" dirty="0">
                          <a:ln>
                            <a:noFill/>
                          </a:ln>
                          <a:solidFill>
                            <a:schemeClr val="tx1"/>
                          </a:solidFill>
                          <a:effectLst/>
                          <a:latin typeface="Coptic1" pitchFamily="2" charset="0"/>
                          <a:cs typeface="Arial" charset="0"/>
                        </a:rPr>
                        <a:t> t/</a:t>
                      </a:r>
                      <a:r>
                        <a:rPr kumimoji="0" lang="en-US" sz="2400" b="0" i="0" u="none" strike="noStrike" cap="none" normalizeH="0" baseline="0" dirty="0" err="1">
                          <a:ln>
                            <a:noFill/>
                          </a:ln>
                          <a:solidFill>
                            <a:schemeClr val="tx1"/>
                          </a:solidFill>
                          <a:effectLst/>
                          <a:latin typeface="Coptic1" pitchFamily="2" charset="0"/>
                          <a:cs typeface="Arial" charset="0"/>
                        </a:rPr>
                        <a:t>rou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pIcra</a:t>
                      </a:r>
                      <a:r>
                        <a:rPr kumimoji="0" lang="en-US" sz="2400" b="0" i="0" u="none" strike="noStrike" cap="none" normalizeH="0" baseline="0" dirty="0">
                          <a:ln>
                            <a:noFill/>
                          </a:ln>
                          <a:solidFill>
                            <a:schemeClr val="tx1"/>
                          </a:solidFill>
                          <a:effectLst/>
                          <a:latin typeface="Coptic1" pitchFamily="2" charset="0"/>
                          <a:cs typeface="Arial" charset="0"/>
                        </a:rPr>
                        <a:t>/l n/</a:t>
                      </a:r>
                      <a:r>
                        <a:rPr kumimoji="0" lang="en-US" sz="2400" b="0" i="0" u="none" strike="noStrike" cap="none" normalizeH="0" baseline="0" dirty="0" err="1">
                          <a:ln>
                            <a:noFill/>
                          </a:ln>
                          <a:solidFill>
                            <a:schemeClr val="tx1"/>
                          </a:solidFill>
                          <a:effectLst/>
                          <a:latin typeface="Coptic1" pitchFamily="2" charset="0"/>
                          <a:cs typeface="Arial" charset="0"/>
                        </a:rPr>
                        <a:t>eterhwb</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e~nikap</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n~noub</a:t>
                      </a:r>
                      <a:endParaRPr kumimoji="0" lang="en-US" sz="2400" b="0" i="0" u="none" strike="noStrike" cap="none" normalizeH="0" baseline="0" dirty="0">
                        <a:ln>
                          <a:noFill/>
                        </a:ln>
                        <a:solidFill>
                          <a:schemeClr val="tx1"/>
                        </a:solidFill>
                        <a:effectLst/>
                        <a:latin typeface="Coptic1" pitchFamily="2"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mayamio</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n~ous~y</a:t>
                      </a:r>
                      <a:r>
                        <a:rPr kumimoji="0" lang="en-US" sz="2400" b="0" i="0" u="none" strike="noStrike" cap="none" normalizeH="0" baseline="0" dirty="0">
                          <a:ln>
                            <a:noFill/>
                          </a:ln>
                          <a:solidFill>
                            <a:schemeClr val="tx1"/>
                          </a:solidFill>
                          <a:effectLst/>
                          <a:latin typeface="Coptic1" pitchFamily="2" charset="0"/>
                          <a:cs typeface="Arial" charset="0"/>
                        </a:rPr>
                        <a:t>/n </a:t>
                      </a:r>
                      <a:r>
                        <a:rPr kumimoji="0" lang="en-US" sz="2400" b="0" i="0" u="none" strike="noStrike" cap="none" normalizeH="0" baseline="0" dirty="0" err="1">
                          <a:ln>
                            <a:noFill/>
                          </a:ln>
                          <a:solidFill>
                            <a:schemeClr val="tx1"/>
                          </a:solidFill>
                          <a:effectLst/>
                          <a:latin typeface="Coptic1" pitchFamily="2" charset="0"/>
                          <a:cs typeface="Arial" charset="0"/>
                        </a:rPr>
                        <a:t>n~Aarwn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kata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p~taio</a:t>
                      </a:r>
                      <a:r>
                        <a:rPr kumimoji="0" lang="en-US" sz="2400" b="0" i="0" u="none" strike="noStrike" cap="none" normalizeH="0" baseline="0" dirty="0">
                          <a:ln>
                            <a:noFill/>
                          </a:ln>
                          <a:solidFill>
                            <a:schemeClr val="tx1"/>
                          </a:solidFill>
                          <a:effectLst/>
                          <a:latin typeface="Coptic1" pitchFamily="2" charset="0"/>
                          <a:cs typeface="Arial" charset="0"/>
                        </a:rPr>
                        <a:t> n~]</a:t>
                      </a:r>
                      <a:r>
                        <a:rPr kumimoji="0" lang="en-US" sz="2400" b="0" i="0" u="none" strike="noStrike" cap="none" normalizeH="0" baseline="0" dirty="0" err="1">
                          <a:ln>
                            <a:noFill/>
                          </a:ln>
                          <a:solidFill>
                            <a:schemeClr val="tx1"/>
                          </a:solidFill>
                          <a:effectLst/>
                          <a:latin typeface="Coptic1" pitchFamily="2" charset="0"/>
                          <a:cs typeface="Arial" charset="0"/>
                        </a:rPr>
                        <a:t>metou</a:t>
                      </a:r>
                      <a:r>
                        <a:rPr kumimoji="0" lang="en-US" sz="2400" b="0" i="0" u="none" strike="noStrike" cap="none" normalizeH="0" baseline="0" dirty="0">
                          <a:ln>
                            <a:noFill/>
                          </a:ln>
                          <a:solidFill>
                            <a:schemeClr val="tx1"/>
                          </a:solidFill>
                          <a:effectLst/>
                          <a:latin typeface="Coptic1" pitchFamily="2" charset="0"/>
                          <a:cs typeface="Arial" charset="0"/>
                        </a:rPr>
                        <a:t>/b </a:t>
                      </a:r>
                      <a:r>
                        <a:rPr kumimoji="0" lang="en-US" sz="2400" b="0" i="0" u="none" strike="noStrike" cap="none" normalizeH="0" baseline="0" dirty="0" err="1">
                          <a:ln>
                            <a:noFill/>
                          </a:ln>
                          <a:solidFill>
                            <a:schemeClr val="tx1"/>
                          </a:solidFill>
                          <a:effectLst/>
                          <a:latin typeface="Coptic1" pitchFamily="2" charset="0"/>
                          <a:cs typeface="Arial" charset="0"/>
                        </a:rPr>
                        <a:t>mpeniwt</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eyouab</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nar</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ereuc</a:t>
                      </a:r>
                      <a:r>
                        <a:rPr kumimoji="0" lang="en-US" sz="2400" b="0" i="0" u="none" strike="noStrike" cap="none" normalizeH="0" baseline="0" dirty="0">
                          <a:ln>
                            <a:noFill/>
                          </a:ln>
                          <a:solidFill>
                            <a:schemeClr val="tx1"/>
                          </a:solidFill>
                          <a:effectLst/>
                          <a:latin typeface="Coptic1" pitchFamily="2" charset="0"/>
                          <a:cs typeface="Arial" charset="0"/>
                        </a:rPr>
                        <a:t> papa </a:t>
                      </a:r>
                      <a:r>
                        <a:rPr kumimoji="0" lang="en-US" sz="2400" b="0" i="0" u="none" strike="noStrike" cap="none" normalizeH="0" baseline="0" dirty="0" err="1">
                          <a:ln>
                            <a:noFill/>
                          </a:ln>
                          <a:solidFill>
                            <a:schemeClr val="tx1"/>
                          </a:solidFill>
                          <a:effectLst/>
                          <a:latin typeface="Coptic1" pitchFamily="2" charset="0"/>
                          <a:cs typeface="Arial" charset="0"/>
                        </a:rPr>
                        <a:t>abba</a:t>
                      </a:r>
                      <a:r>
                        <a:rPr kumimoji="0" lang="en-US" sz="2400" b="0" i="0" u="none" strike="noStrike" cap="none" normalizeH="0" baseline="0" dirty="0">
                          <a:ln>
                            <a:noFill/>
                          </a:ln>
                          <a:solidFill>
                            <a:schemeClr val="tx1"/>
                          </a:solidFill>
                          <a:effectLst/>
                          <a:latin typeface="Coptic1" pitchFamily="2" charset="0"/>
                          <a:cs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ar-EG" sz="2400" b="0" i="0" u="none" strike="noStrike" cap="none" normalizeH="0" baseline="0" dirty="0">
                          <a:ln>
                            <a:noFill/>
                          </a:ln>
                          <a:solidFill>
                            <a:srgbClr val="FFFF00"/>
                          </a:solidFill>
                          <a:effectLst/>
                          <a:latin typeface="Coptic1" pitchFamily="2" charset="0"/>
                          <a:cs typeface="Arial" charset="0"/>
                        </a:rPr>
                        <a:t>)</a:t>
                      </a:r>
                      <a:r>
                        <a:rPr kumimoji="0" lang="en-US" sz="2000" b="0" i="0" u="none" strike="noStrike" cap="none" normalizeH="0" baseline="0" dirty="0" err="1">
                          <a:ln>
                            <a:noFill/>
                          </a:ln>
                          <a:solidFill>
                            <a:srgbClr val="FFFF00"/>
                          </a:solidFill>
                          <a:effectLst/>
                          <a:latin typeface="Coptic1" pitchFamily="2" charset="0"/>
                          <a:cs typeface="Arial" charset="0"/>
                        </a:rPr>
                        <a:t>nem</a:t>
                      </a:r>
                      <a:r>
                        <a:rPr kumimoji="0" lang="en-US" sz="2000" b="0" i="0" u="none" strike="noStrike" cap="none" normalizeH="0" baseline="0" dirty="0">
                          <a:ln>
                            <a:noFill/>
                          </a:ln>
                          <a:solidFill>
                            <a:srgbClr val="FFFF00"/>
                          </a:solidFill>
                          <a:effectLst/>
                          <a:latin typeface="Coptic1" pitchFamily="2" charset="0"/>
                          <a:cs typeface="Arial" charset="0"/>
                        </a:rPr>
                        <a:t> </a:t>
                      </a:r>
                      <a:r>
                        <a:rPr kumimoji="0" lang="en-US" sz="2000" b="0" i="0" u="none" strike="noStrike" cap="none" normalizeH="0" baseline="0" dirty="0" err="1">
                          <a:ln>
                            <a:noFill/>
                          </a:ln>
                          <a:solidFill>
                            <a:srgbClr val="FFFF00"/>
                          </a:solidFill>
                          <a:effectLst/>
                          <a:latin typeface="Coptic1" pitchFamily="2" charset="0"/>
                          <a:cs typeface="Arial" charset="0"/>
                        </a:rPr>
                        <a:t>peniwt</a:t>
                      </a:r>
                      <a:r>
                        <a:rPr kumimoji="0" lang="en-US" sz="2000" b="0" i="0" u="none" strike="noStrike" cap="none" normalizeH="0" baseline="0" dirty="0">
                          <a:ln>
                            <a:noFill/>
                          </a:ln>
                          <a:solidFill>
                            <a:srgbClr val="FFFF00"/>
                          </a:solidFill>
                          <a:effectLst/>
                          <a:latin typeface="Coptic1" pitchFamily="2" charset="0"/>
                          <a:cs typeface="Arial" charset="0"/>
                        </a:rPr>
                        <a:t> </a:t>
                      </a:r>
                      <a:r>
                        <a:rPr kumimoji="0" lang="en-US" sz="2000" b="0" i="0" u="none" strike="noStrike" cap="none" normalizeH="0" baseline="0" dirty="0" err="1">
                          <a:ln>
                            <a:noFill/>
                          </a:ln>
                          <a:solidFill>
                            <a:srgbClr val="FFFF00"/>
                          </a:solidFill>
                          <a:effectLst/>
                          <a:latin typeface="Coptic1" pitchFamily="2" charset="0"/>
                          <a:cs typeface="Arial" charset="0"/>
                        </a:rPr>
                        <a:t>n~e~pickopoc</a:t>
                      </a:r>
                      <a:r>
                        <a:rPr kumimoji="0" lang="en-US" sz="2000" b="0" i="0" u="none" strike="noStrike" cap="none" normalizeH="0" baseline="0" dirty="0">
                          <a:ln>
                            <a:noFill/>
                          </a:ln>
                          <a:solidFill>
                            <a:srgbClr val="FFFF00"/>
                          </a:solidFill>
                          <a:effectLst/>
                          <a:latin typeface="Coptic1" pitchFamily="2" charset="0"/>
                          <a:cs typeface="Arial" charset="0"/>
                        </a:rPr>
                        <a:t> </a:t>
                      </a:r>
                      <a:r>
                        <a:rPr kumimoji="0" lang="en-US" sz="2000" b="0" i="0" u="none" strike="noStrike" cap="none" normalizeH="0" baseline="0" dirty="0" err="1">
                          <a:ln>
                            <a:noFill/>
                          </a:ln>
                          <a:solidFill>
                            <a:srgbClr val="FFFF00"/>
                          </a:solidFill>
                          <a:effectLst/>
                          <a:latin typeface="Coptic1" pitchFamily="2" charset="0"/>
                          <a:cs typeface="Arial" charset="0"/>
                        </a:rPr>
                        <a:t>abba</a:t>
                      </a:r>
                      <a:r>
                        <a:rPr kumimoji="0" lang="en-US" sz="2000" b="0" i="0" u="none" strike="noStrike" cap="none" normalizeH="0" baseline="0" dirty="0">
                          <a:ln>
                            <a:noFill/>
                          </a:ln>
                          <a:solidFill>
                            <a:srgbClr val="FFFF00"/>
                          </a:solidFill>
                          <a:effectLst/>
                          <a:latin typeface="Coptic1" pitchFamily="2" charset="0"/>
                          <a:cs typeface="Arial" charset="0"/>
                        </a:rPr>
                        <a:t> …)</a:t>
                      </a:r>
                      <a:endParaRPr kumimoji="0" lang="ar-EG" sz="2000" b="0" i="0" u="none" strike="noStrike" cap="none" normalizeH="0" baseline="0" dirty="0">
                        <a:ln>
                          <a:noFill/>
                        </a:ln>
                        <a:solidFill>
                          <a:srgbClr val="FFFF00"/>
                        </a:solidFill>
                        <a:effectLst/>
                        <a:latin typeface="Coptic1" pitchFamily="2"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nimenra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P,#c</a:t>
                      </a:r>
                      <a:r>
                        <a:rPr kumimoji="0" lang="en-US" sz="2400" b="0" i="0" u="none" strike="noStrike" cap="none" normalizeH="0" baseline="0" dirty="0">
                          <a:ln>
                            <a:noFill/>
                          </a:ln>
                          <a:solidFill>
                            <a:schemeClr val="tx1"/>
                          </a:solidFill>
                          <a:effectLst/>
                          <a:latin typeface="Coptic1" pitchFamily="2" charset="0"/>
                          <a:cs typeface="Arial" charset="0"/>
                        </a:rPr>
                        <a:t>#.</a:t>
                      </a:r>
                      <a:r>
                        <a:rPr kumimoji="0" lang="ar-EG" sz="2400" b="0" i="0" u="none" strike="noStrike" cap="none" normalizeH="0" baseline="0" dirty="0">
                          <a:ln>
                            <a:noFill/>
                          </a:ln>
                          <a:solidFill>
                            <a:schemeClr val="tx1"/>
                          </a:solidFill>
                          <a:effectLst/>
                          <a:latin typeface="Coptic1" pitchFamily="2" charset="0"/>
                          <a:cs typeface="Arial" charset="0"/>
                        </a:rPr>
                        <a:t>(</a:t>
                      </a:r>
                      <a:endParaRPr kumimoji="0" lang="en-US" sz="24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w="28575" cap="flat" cmpd="sng" algn="ctr">
                      <a:solidFill>
                        <a:srgbClr val="FF99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dirty="0">
                          <a:ln>
                            <a:noFill/>
                          </a:ln>
                          <a:solidFill>
                            <a:schemeClr val="tx1"/>
                          </a:solidFill>
                          <a:effectLst/>
                          <a:latin typeface="Arial" charset="0"/>
                          <a:cs typeface="Arial" charset="0"/>
                        </a:rPr>
                        <a:t>Ô tout les sages d’Israël, fabricant des fils d’or,</a:t>
                      </a:r>
                      <a:r>
                        <a:rPr kumimoji="0" lang="en-US" sz="2000" b="0" i="0" u="none" strike="noStrike" cap="none" normalizeH="0" baseline="0" dirty="0">
                          <a:ln>
                            <a:noFill/>
                          </a:ln>
                          <a:solidFill>
                            <a:schemeClr val="tx1"/>
                          </a:solidFill>
                          <a:effectLst/>
                          <a:latin typeface="Arial" charset="0"/>
                          <a:cs typeface="Arial" charset="0"/>
                        </a:rPr>
                        <a:t> </a:t>
                      </a:r>
                      <a:r>
                        <a:rPr kumimoji="0" lang="fr-CA" sz="2000" b="0" i="0" u="none" strike="noStrike" cap="none" normalizeH="0" baseline="0" dirty="0">
                          <a:ln>
                            <a:noFill/>
                          </a:ln>
                          <a:solidFill>
                            <a:schemeClr val="tx1"/>
                          </a:solidFill>
                          <a:effectLst/>
                          <a:latin typeface="Arial" charset="0"/>
                          <a:cs typeface="Arial" charset="0"/>
                        </a:rPr>
                        <a:t>faites  un habit </a:t>
                      </a:r>
                      <a:r>
                        <a:rPr kumimoji="0" lang="fr-CA" sz="2000" b="0" i="0" u="none" strike="noStrike" cap="none" normalizeH="0" baseline="0" dirty="0" err="1">
                          <a:ln>
                            <a:noFill/>
                          </a:ln>
                          <a:solidFill>
                            <a:schemeClr val="tx1"/>
                          </a:solidFill>
                          <a:effectLst/>
                          <a:latin typeface="Arial" charset="0"/>
                          <a:cs typeface="Arial" charset="0"/>
                        </a:rPr>
                        <a:t>Aaronian</a:t>
                      </a:r>
                      <a:r>
                        <a:rPr kumimoji="0" lang="fr-CA" sz="2000" b="0" i="0" u="none" strike="noStrike" cap="none" normalizeH="0" baseline="0" dirty="0">
                          <a:ln>
                            <a:noFill/>
                          </a:ln>
                          <a:solidFill>
                            <a:schemeClr val="tx1"/>
                          </a:solidFill>
                          <a:effectLst/>
                          <a:latin typeface="Arial" charset="0"/>
                          <a:cs typeface="Arial" charset="0"/>
                        </a:rPr>
                        <a:t> convenable à la dignité du sacerdoce de notre père honoré, le</a:t>
                      </a:r>
                      <a:endParaRPr kumimoji="0" lang="en-US" sz="2000" b="0" i="0" u="none" strike="noStrike" cap="none" normalizeH="0" baseline="0" dirty="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dirty="0">
                          <a:ln>
                            <a:noFill/>
                          </a:ln>
                          <a:solidFill>
                            <a:schemeClr val="tx1"/>
                          </a:solidFill>
                          <a:effectLst/>
                          <a:latin typeface="Arial" charset="0"/>
                          <a:cs typeface="Arial" charset="0"/>
                        </a:rPr>
                        <a:t>grand prêtre le pape Abba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1800" b="0" i="0" u="none" strike="noStrike" cap="none" normalizeH="0" baseline="0" dirty="0">
                          <a:ln>
                            <a:noFill/>
                          </a:ln>
                          <a:solidFill>
                            <a:srgbClr val="FFFF00"/>
                          </a:solidFill>
                          <a:effectLst/>
                          <a:latin typeface="Arial" charset="0"/>
                          <a:cs typeface="Arial" charset="0"/>
                        </a:rPr>
                        <a:t>(et de notre père l’évêque (le métropolitain)  </a:t>
                      </a:r>
                      <a:r>
                        <a:rPr kumimoji="0" lang="fr-CA" sz="1800" b="0" i="0" u="none" strike="noStrike" cap="none" normalizeH="0" baseline="0" dirty="0" err="1">
                          <a:ln>
                            <a:noFill/>
                          </a:ln>
                          <a:solidFill>
                            <a:srgbClr val="FFFF00"/>
                          </a:solidFill>
                          <a:effectLst/>
                          <a:latin typeface="Arial" charset="0"/>
                          <a:cs typeface="Arial" charset="0"/>
                        </a:rPr>
                        <a:t>abba</a:t>
                      </a:r>
                      <a:r>
                        <a:rPr kumimoji="0" lang="fr-CA" sz="1800" b="0" i="0" u="none" strike="noStrike" cap="none" normalizeH="0" baseline="0" dirty="0">
                          <a:ln>
                            <a:noFill/>
                          </a:ln>
                          <a:solidFill>
                            <a:srgbClr val="FFFF00"/>
                          </a:solidFill>
                          <a:effectLst/>
                          <a:latin typeface="Arial" charset="0"/>
                          <a:cs typeface="Arial" charset="0"/>
                        </a:rPr>
                        <a:t> …)</a:t>
                      </a:r>
                      <a:endParaRPr kumimoji="0" lang="ar-EG" sz="1800" b="0" i="0" u="none" strike="noStrike" cap="none" normalizeH="0" baseline="0" dirty="0">
                        <a:ln>
                          <a:noFill/>
                        </a:ln>
                        <a:solidFill>
                          <a:srgbClr val="FFFF00"/>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dirty="0">
                          <a:ln>
                            <a:noFill/>
                          </a:ln>
                          <a:solidFill>
                            <a:schemeClr val="tx1"/>
                          </a:solidFill>
                          <a:effectLst/>
                          <a:latin typeface="Arial" charset="0"/>
                          <a:cs typeface="Arial" charset="0"/>
                        </a:rPr>
                        <a:t>les biens aimés du Christ.</a:t>
                      </a:r>
                      <a:r>
                        <a:rPr kumimoji="0" lang="en-US" sz="2000" b="0" i="0" u="none" strike="noStrike" cap="none" normalizeH="0" baseline="0" dirty="0">
                          <a:ln>
                            <a:noFill/>
                          </a:ln>
                          <a:solidFill>
                            <a:schemeClr val="tx1"/>
                          </a:solidFill>
                          <a:effectLst/>
                          <a:latin typeface="Arial" charset="0"/>
                          <a:cs typeface="Arial" charset="0"/>
                        </a:rPr>
                        <a:t> </a:t>
                      </a:r>
                    </a:p>
                  </a:txBody>
                  <a:tcPr horzOverflow="overflow">
                    <a:lnL>
                      <a:noFill/>
                    </a:lnL>
                    <a:lnR>
                      <a:noFill/>
                    </a:lnR>
                    <a:lnT w="28575" cap="flat" cmpd="sng" algn="ctr">
                      <a:solidFill>
                        <a:srgbClr val="FF99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chemeClr val="tx1"/>
                          </a:solidFill>
                          <a:effectLst/>
                          <a:latin typeface="Arial" charset="0"/>
                          <a:cs typeface="Arial" charset="0"/>
                        </a:rPr>
                        <a:t>يا كل حكماء اسرَائيل صُناع خيوط الذهب</a:t>
                      </a:r>
                      <a:r>
                        <a:rPr kumimoji="0" lang="en-US" sz="2800" b="0" i="0" u="none" strike="noStrike" cap="none" normalizeH="0" baseline="0" dirty="0">
                          <a:ln>
                            <a:noFill/>
                          </a:ln>
                          <a:solidFill>
                            <a:schemeClr val="tx1"/>
                          </a:solidFill>
                          <a:effectLst/>
                          <a:latin typeface="Arial" charset="0"/>
                          <a:cs typeface="Arial" charset="0"/>
                        </a:rPr>
                        <a:t> </a:t>
                      </a:r>
                      <a:r>
                        <a:rPr kumimoji="0" lang="ar-EG" sz="2800" b="0" i="0" u="none" strike="noStrike" cap="none" normalizeH="0" baseline="0" dirty="0">
                          <a:ln>
                            <a:noFill/>
                          </a:ln>
                          <a:solidFill>
                            <a:schemeClr val="tx1"/>
                          </a:solidFill>
                          <a:effectLst/>
                          <a:latin typeface="Arial" charset="0"/>
                          <a:cs typeface="Arial" charset="0"/>
                        </a:rPr>
                        <a:t>، اصنعوا ثوباً هارونياً لائقاً بكرامة كهنوت</a:t>
                      </a:r>
                      <a:r>
                        <a:rPr kumimoji="0" lang="fr-CA" sz="2800" b="0" i="0" u="none" strike="noStrike" cap="none" normalizeH="0" baseline="0" dirty="0">
                          <a:ln>
                            <a:noFill/>
                          </a:ln>
                          <a:solidFill>
                            <a:schemeClr val="tx1"/>
                          </a:solidFill>
                          <a:effectLst/>
                          <a:latin typeface="Arial" charset="0"/>
                          <a:cs typeface="Arial" charset="0"/>
                        </a:rPr>
                        <a:t> </a:t>
                      </a:r>
                      <a:r>
                        <a:rPr kumimoji="0" lang="ar-SA" sz="2800" b="0" i="0" u="none" strike="noStrike" cap="none" normalizeH="0" baseline="0" dirty="0">
                          <a:ln>
                            <a:noFill/>
                          </a:ln>
                          <a:solidFill>
                            <a:schemeClr val="tx1"/>
                          </a:solidFill>
                          <a:effectLst/>
                          <a:latin typeface="Arial" charset="0"/>
                          <a:cs typeface="Arial" charset="0"/>
                        </a:rPr>
                        <a:t>أبينا المُكرّم رئيس الكهنة البابا أنبا </a:t>
                      </a:r>
                      <a:r>
                        <a:rPr kumimoji="0" lang="en-CA" sz="2800" b="0" i="0" u="none" strike="noStrike" cap="none" normalizeH="0" baseline="0" dirty="0">
                          <a:ln>
                            <a:noFill/>
                          </a:ln>
                          <a:solidFill>
                            <a:schemeClr val="tx1"/>
                          </a:solidFill>
                          <a:effectLst/>
                          <a:latin typeface="Arial" charset="0"/>
                          <a:cs typeface="Arial" charset="0"/>
                        </a:rPr>
                        <a:t>…</a:t>
                      </a:r>
                    </a:p>
                    <a:p>
                      <a:pPr marL="0" marR="0" lvl="0" indent="0" algn="r" defTabSz="914400" rtl="1" eaLnBrk="1" fontAlgn="base" latinLnBrk="0" hangingPunct="1">
                        <a:lnSpc>
                          <a:spcPct val="100000"/>
                        </a:lnSpc>
                        <a:spcBef>
                          <a:spcPct val="20000"/>
                        </a:spcBef>
                        <a:spcAft>
                          <a:spcPct val="0"/>
                        </a:spcAft>
                        <a:buClrTx/>
                        <a:buSzTx/>
                        <a:buFontTx/>
                        <a:buNone/>
                        <a:tabLst/>
                      </a:pPr>
                      <a:r>
                        <a:rPr kumimoji="0" lang="en-CA" sz="2800" b="0" i="0" u="none" strike="noStrike" cap="none" normalizeH="0" baseline="0" dirty="0">
                          <a:ln>
                            <a:noFill/>
                          </a:ln>
                          <a:solidFill>
                            <a:srgbClr val="FFFF00"/>
                          </a:solidFill>
                          <a:effectLst/>
                          <a:latin typeface="Arial" charset="0"/>
                          <a:cs typeface="Arial" charset="0"/>
                        </a:rPr>
                        <a:t>)</a:t>
                      </a:r>
                      <a:r>
                        <a:rPr kumimoji="0" lang="ar-EG" sz="2800" b="0" i="0" u="none" strike="noStrike" cap="none" normalizeH="0" baseline="0" dirty="0">
                          <a:ln>
                            <a:noFill/>
                          </a:ln>
                          <a:solidFill>
                            <a:srgbClr val="FFFF00"/>
                          </a:solidFill>
                          <a:effectLst/>
                          <a:latin typeface="Arial" charset="0"/>
                          <a:cs typeface="Arial" charset="0"/>
                        </a:rPr>
                        <a:t>و أبينا الأسقف (المطران) أنبا</a:t>
                      </a:r>
                      <a:r>
                        <a:rPr kumimoji="0" lang="en-CA" sz="2800" b="0" i="0" u="none" strike="noStrike" cap="none" normalizeH="0" baseline="0" dirty="0">
                          <a:ln>
                            <a:noFill/>
                          </a:ln>
                          <a:solidFill>
                            <a:srgbClr val="FFFF00"/>
                          </a:solidFill>
                          <a:effectLst/>
                          <a:latin typeface="Arial" charset="0"/>
                          <a:cs typeface="Arial" charset="0"/>
                        </a:rPr>
                        <a:t> </a:t>
                      </a:r>
                      <a:r>
                        <a:rPr kumimoji="0" lang="ar-EG" sz="2800" b="0" i="0" u="none" strike="noStrike" cap="none" normalizeH="0" baseline="0" dirty="0">
                          <a:ln>
                            <a:noFill/>
                          </a:ln>
                          <a:solidFill>
                            <a:srgbClr val="FFFF00"/>
                          </a:solidFill>
                          <a:effectLst/>
                          <a:latin typeface="Arial" charset="0"/>
                          <a:cs typeface="Arial" charset="0"/>
                        </a:rPr>
                        <a:t> ...)</a:t>
                      </a:r>
                    </a:p>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chemeClr val="tx1"/>
                          </a:solidFill>
                          <a:effectLst/>
                          <a:latin typeface="Arial" charset="0"/>
                          <a:cs typeface="Arial" charset="0"/>
                        </a:rPr>
                        <a:t>حبيب</a:t>
                      </a:r>
                      <a:r>
                        <a:rPr kumimoji="0" lang="ar-EG" sz="2800" b="0" i="0" u="none" strike="noStrike" cap="none" normalizeH="0" baseline="0" dirty="0">
                          <a:ln>
                            <a:noFill/>
                          </a:ln>
                          <a:solidFill>
                            <a:schemeClr val="tx1"/>
                          </a:solidFill>
                          <a:effectLst/>
                          <a:latin typeface="Arial" charset="0"/>
                          <a:cs typeface="Arial" charset="0"/>
                        </a:rPr>
                        <a:t>ي</a:t>
                      </a:r>
                      <a:r>
                        <a:rPr kumimoji="0" lang="ar-SA" sz="2800" b="0" i="0" u="none" strike="noStrike" cap="none" normalizeH="0" baseline="0" dirty="0">
                          <a:ln>
                            <a:noFill/>
                          </a:ln>
                          <a:solidFill>
                            <a:schemeClr val="tx1"/>
                          </a:solidFill>
                          <a:effectLst/>
                          <a:latin typeface="Arial" charset="0"/>
                          <a:cs typeface="Arial" charset="0"/>
                        </a:rPr>
                        <a:t> المسيح</a:t>
                      </a:r>
                      <a:r>
                        <a:rPr kumimoji="0" lang="ar-SA" sz="3600" b="0" i="0" u="none" strike="noStrike" cap="none" normalizeH="0" baseline="0" dirty="0">
                          <a:ln>
                            <a:noFill/>
                          </a:ln>
                          <a:solidFill>
                            <a:schemeClr val="tx1"/>
                          </a:solidFill>
                          <a:effectLst/>
                          <a:latin typeface="Arial" charset="0"/>
                          <a:cs typeface="Arial" charset="0"/>
                        </a:rPr>
                        <a:t>.</a:t>
                      </a:r>
                      <a:r>
                        <a:rPr kumimoji="0" lang="en-US" sz="3600" b="0" i="0" u="none" strike="noStrike" cap="none" normalizeH="0" baseline="0" dirty="0">
                          <a:ln>
                            <a:noFill/>
                          </a:ln>
                          <a:solidFill>
                            <a:schemeClr val="tx1"/>
                          </a:solidFill>
                          <a:effectLst/>
                          <a:latin typeface="Arial" charset="0"/>
                          <a:cs typeface="Arial" charset="0"/>
                        </a:rPr>
                        <a:t> </a:t>
                      </a:r>
                    </a:p>
                  </a:txBody>
                  <a:tcPr horzOverflow="overflow">
                    <a:lnL>
                      <a:noFill/>
                    </a:lnL>
                    <a:lnR cap="flat">
                      <a:noFill/>
                    </a:lnR>
                    <a:lnT w="28575" cap="flat" cmpd="sng" algn="ctr">
                      <a:solidFill>
                        <a:srgbClr val="FF99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571074" name="Group 2"/>
          <p:cNvGraphicFramePr>
            <a:graphicFrameLocks noGrp="1"/>
          </p:cNvGraphicFramePr>
          <p:nvPr/>
        </p:nvGraphicFramePr>
        <p:xfrm>
          <a:off x="152400" y="76200"/>
          <a:ext cx="8763000" cy="5663184"/>
        </p:xfrm>
        <a:graphic>
          <a:graphicData uri="http://schemas.openxmlformats.org/drawingml/2006/table">
            <a:tbl>
              <a:tblPr/>
              <a:tblGrid>
                <a:gridCol w="5802527">
                  <a:extLst>
                    <a:ext uri="{9D8B030D-6E8A-4147-A177-3AD203B41FA5}">
                      <a16:colId xmlns:a16="http://schemas.microsoft.com/office/drawing/2014/main" val="20000"/>
                    </a:ext>
                  </a:extLst>
                </a:gridCol>
                <a:gridCol w="2960473">
                  <a:extLst>
                    <a:ext uri="{9D8B030D-6E8A-4147-A177-3AD203B41FA5}">
                      <a16:colId xmlns:a16="http://schemas.microsoft.com/office/drawing/2014/main" val="20001"/>
                    </a:ext>
                  </a:extLst>
                </a:gridCol>
              </a:tblGrid>
              <a:tr h="2209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3600" b="0" i="0" u="sng" strike="noStrike" cap="none" normalizeH="0" baseline="0" dirty="0">
                          <a:ln>
                            <a:noFill/>
                          </a:ln>
                          <a:solidFill>
                            <a:srgbClr val="FF9900"/>
                          </a:solidFill>
                          <a:effectLst/>
                          <a:latin typeface="Arial" charset="0"/>
                          <a:cs typeface="Arial" charset="0"/>
                        </a:rPr>
                        <a:t>Prêtre :</a:t>
                      </a:r>
                      <a:r>
                        <a:rPr kumimoji="0" lang="fr-FR" sz="2200" b="0" i="0" u="none" strike="noStrike" cap="none" normalizeH="0" baseline="0" dirty="0">
                          <a:ln>
                            <a:noFill/>
                          </a:ln>
                          <a:solidFill>
                            <a:schemeClr val="tx1"/>
                          </a:solidFill>
                          <a:effectLst/>
                          <a:latin typeface="Arial" charset="0"/>
                          <a:cs typeface="Arial" charset="0"/>
                        </a:rPr>
                        <a:t>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Tes serviteurs, les ministres en ce jour, le(s) higoumène</a:t>
                      </a:r>
                      <a:r>
                        <a:rPr kumimoji="0" lang="ar-EG" sz="2400" b="0" i="0" u="none" strike="noStrike" cap="none" normalizeH="0" baseline="0" dirty="0">
                          <a:ln>
                            <a:noFill/>
                          </a:ln>
                          <a:solidFill>
                            <a:schemeClr val="tx1"/>
                          </a:solidFill>
                          <a:effectLst/>
                          <a:latin typeface="Arial" charset="0"/>
                          <a:cs typeface="Arial" charset="0"/>
                        </a:rPr>
                        <a:t>)</a:t>
                      </a:r>
                      <a:r>
                        <a:rPr kumimoji="0" lang="fr-CA" sz="2400" b="0" i="0" u="none" strike="noStrike" cap="none" normalizeH="0" baseline="0" dirty="0">
                          <a:ln>
                            <a:noFill/>
                          </a:ln>
                          <a:solidFill>
                            <a:schemeClr val="tx1"/>
                          </a:solidFill>
                          <a:effectLst/>
                          <a:latin typeface="Arial" charset="0"/>
                          <a:cs typeface="Arial" charset="0"/>
                        </a:rPr>
                        <a:t>s),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Le(s) prêtre</a:t>
                      </a:r>
                      <a:r>
                        <a:rPr kumimoji="0" lang="ar-EG" sz="2400" b="0" i="0" u="none" strike="noStrike" cap="none" normalizeH="0" baseline="0" dirty="0">
                          <a:ln>
                            <a:noFill/>
                          </a:ln>
                          <a:solidFill>
                            <a:schemeClr val="tx1"/>
                          </a:solidFill>
                          <a:effectLst/>
                          <a:latin typeface="Arial" charset="0"/>
                          <a:cs typeface="Arial" charset="0"/>
                        </a:rPr>
                        <a:t>)</a:t>
                      </a:r>
                      <a:r>
                        <a:rPr kumimoji="0" lang="fr-CA" sz="2400" b="0" i="0" u="none" strike="noStrike" cap="none" normalizeH="0" baseline="0" dirty="0">
                          <a:ln>
                            <a:noFill/>
                          </a:ln>
                          <a:solidFill>
                            <a:schemeClr val="tx1"/>
                          </a:solidFill>
                          <a:effectLst/>
                          <a:latin typeface="Arial" charset="0"/>
                          <a:cs typeface="Arial" charset="0"/>
                        </a:rPr>
                        <a:t>s</a:t>
                      </a:r>
                      <a:r>
                        <a:rPr kumimoji="0" lang="ar-EG" sz="2400" b="0" i="0" u="none" strike="noStrike" cap="none" normalizeH="0" baseline="0" dirty="0">
                          <a:ln>
                            <a:noFill/>
                          </a:ln>
                          <a:solidFill>
                            <a:schemeClr val="tx1"/>
                          </a:solidFill>
                          <a:effectLst/>
                          <a:latin typeface="Arial" charset="0"/>
                          <a:cs typeface="Arial" charset="0"/>
                        </a:rPr>
                        <a:t>(</a:t>
                      </a:r>
                      <a:r>
                        <a:rPr kumimoji="0" lang="fr-CA" sz="2400" b="0" i="0" u="none" strike="noStrike" cap="none" normalizeH="0" baseline="0" dirty="0">
                          <a:ln>
                            <a:noFill/>
                          </a:ln>
                          <a:solidFill>
                            <a:schemeClr val="tx1"/>
                          </a:solidFill>
                          <a:effectLst/>
                          <a:latin typeface="Arial" charset="0"/>
                          <a:cs typeface="Arial" charset="0"/>
                        </a:rPr>
                        <a:t>, le(s) diacre</a:t>
                      </a:r>
                      <a:r>
                        <a:rPr kumimoji="0" lang="ar-EG" sz="2400" b="0" i="0" u="none" strike="noStrike" cap="none" normalizeH="0" baseline="0" dirty="0">
                          <a:ln>
                            <a:noFill/>
                          </a:ln>
                          <a:solidFill>
                            <a:schemeClr val="tx1"/>
                          </a:solidFill>
                          <a:effectLst/>
                          <a:latin typeface="Arial" charset="0"/>
                          <a:cs typeface="Arial" charset="0"/>
                        </a:rPr>
                        <a:t>)</a:t>
                      </a:r>
                      <a:r>
                        <a:rPr kumimoji="0" lang="fr-CA" sz="2400" b="0" i="0" u="none" strike="noStrike" cap="none" normalizeH="0" baseline="0" dirty="0">
                          <a:ln>
                            <a:noFill/>
                          </a:ln>
                          <a:solidFill>
                            <a:schemeClr val="tx1"/>
                          </a:solidFill>
                          <a:effectLst/>
                          <a:latin typeface="Arial" charset="0"/>
                          <a:cs typeface="Arial" charset="0"/>
                        </a:rPr>
                        <a:t>s</a:t>
                      </a:r>
                      <a:r>
                        <a:rPr kumimoji="0" lang="ar-EG" sz="2400" b="0" i="0" u="none" strike="noStrike" cap="none" normalizeH="0" baseline="0" dirty="0">
                          <a:ln>
                            <a:noFill/>
                          </a:ln>
                          <a:solidFill>
                            <a:schemeClr val="tx1"/>
                          </a:solidFill>
                          <a:effectLst/>
                          <a:latin typeface="Arial" charset="0"/>
                          <a:cs typeface="Arial" charset="0"/>
                        </a:rPr>
                        <a:t>(</a:t>
                      </a:r>
                      <a:r>
                        <a:rPr kumimoji="0" lang="fr-CA" sz="2400" b="0" i="0" u="none" strike="noStrike" cap="none" normalizeH="0" baseline="0" dirty="0">
                          <a:ln>
                            <a:noFill/>
                          </a:ln>
                          <a:solidFill>
                            <a:schemeClr val="tx1"/>
                          </a:solidFill>
                          <a:effectLst/>
                          <a:latin typeface="Arial" charset="0"/>
                          <a:cs typeface="Arial" charset="0"/>
                        </a:rPr>
                        <a:t>,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le clergé, tout le peuple et ma faiblesse, que nous soyons tous absolus par la parole de La Trinité Toute Sainte; Le Père, Le Fils et Le Saint Esprit.  Par la parole de l’église de Dieu une, unique, sainte, catholique et apostolique.  Par la parole des douze apôtres. Par la parole du contemplateur de Dieu l’évangéliste Saint Marc l’apôtre  et martyr. </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dirty="0">
                          <a:ln>
                            <a:noFill/>
                          </a:ln>
                          <a:solidFill>
                            <a:srgbClr val="FF9900"/>
                          </a:solidFill>
                          <a:effectLst/>
                          <a:latin typeface="Arial" charset="0"/>
                          <a:cs typeface="Arial" charset="0"/>
                        </a:rPr>
                        <a:t>الكاهن</a:t>
                      </a:r>
                      <a:r>
                        <a:rPr kumimoji="0" lang="ar-EG" sz="3600" b="0" i="0" u="sng" strike="noStrike" cap="none" normalizeH="0" baseline="0" dirty="0">
                          <a:ln>
                            <a:noFill/>
                          </a:ln>
                          <a:solidFill>
                            <a:srgbClr val="FF9900"/>
                          </a:solidFill>
                          <a:effectLst/>
                          <a:latin typeface="Arial" charset="0"/>
                          <a:cs typeface="Arial" charset="0"/>
                        </a:rPr>
                        <a:t>:</a:t>
                      </a:r>
                      <a:endParaRPr kumimoji="0" lang="ar-SA" sz="3600" b="0" i="0" u="sng" strike="noStrike" cap="none" normalizeH="0" baseline="0" dirty="0">
                        <a:ln>
                          <a:noFill/>
                        </a:ln>
                        <a:solidFill>
                          <a:srgbClr val="FF9900"/>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عبيدك خدامُ هذا اليَوم القمامصة </a:t>
                      </a:r>
                      <a:r>
                        <a:rPr kumimoji="0" lang="ar-SA" sz="2400" b="0" i="0" u="none" strike="noStrike" cap="none" normalizeH="0" baseline="0" dirty="0" err="1">
                          <a:ln>
                            <a:noFill/>
                          </a:ln>
                          <a:solidFill>
                            <a:schemeClr val="tx1"/>
                          </a:solidFill>
                          <a:effectLst/>
                          <a:latin typeface="Arial" charset="0"/>
                          <a:cs typeface="Arial" charset="0"/>
                        </a:rPr>
                        <a:t>والقسوس</a:t>
                      </a:r>
                      <a:r>
                        <a:rPr kumimoji="0" lang="ar-SA" sz="2400" b="0" i="0" u="none" strike="noStrike" cap="none" normalizeH="0" baseline="0" dirty="0">
                          <a:ln>
                            <a:noFill/>
                          </a:ln>
                          <a:solidFill>
                            <a:schemeClr val="tx1"/>
                          </a:solidFill>
                          <a:effectLst/>
                          <a:latin typeface="Arial" charset="0"/>
                          <a:cs typeface="Arial" charset="0"/>
                        </a:rPr>
                        <a:t> والشمامسة </a:t>
                      </a:r>
                      <a:r>
                        <a:rPr kumimoji="0" lang="ar-SA" sz="2400" b="0" i="0" u="none" strike="noStrike" cap="none" normalizeH="0" baseline="0" dirty="0" err="1">
                          <a:ln>
                            <a:noFill/>
                          </a:ln>
                          <a:solidFill>
                            <a:schemeClr val="tx1"/>
                          </a:solidFill>
                          <a:effectLst/>
                          <a:latin typeface="Arial" charset="0"/>
                          <a:cs typeface="Arial" charset="0"/>
                        </a:rPr>
                        <a:t>والإكليروس</a:t>
                      </a:r>
                      <a:r>
                        <a:rPr kumimoji="0" lang="ar-SA" sz="2400" b="0" i="0" u="none" strike="noStrike" cap="none" normalizeH="0" baseline="0" dirty="0">
                          <a:ln>
                            <a:noFill/>
                          </a:ln>
                          <a:solidFill>
                            <a:schemeClr val="tx1"/>
                          </a:solidFill>
                          <a:effectLst/>
                          <a:latin typeface="Arial" charset="0"/>
                          <a:cs typeface="Arial" charset="0"/>
                        </a:rPr>
                        <a:t> وكل الشعب </a:t>
                      </a:r>
                      <a:r>
                        <a:rPr kumimoji="0" lang="ar-SA" sz="2400" b="0" i="0" u="none" strike="noStrike" cap="none" normalizeH="0" baseline="0" dirty="0" err="1">
                          <a:ln>
                            <a:noFill/>
                          </a:ln>
                          <a:solidFill>
                            <a:schemeClr val="tx1"/>
                          </a:solidFill>
                          <a:effectLst/>
                          <a:latin typeface="Arial" charset="0"/>
                          <a:cs typeface="Arial" charset="0"/>
                        </a:rPr>
                        <a:t>وضَعفى</a:t>
                      </a:r>
                      <a:r>
                        <a:rPr kumimoji="0" lang="ar-SA" sz="2400" b="0" i="0" u="none" strike="noStrike" cap="none" normalizeH="0" baseline="0" dirty="0">
                          <a:ln>
                            <a:noFill/>
                          </a:ln>
                          <a:solidFill>
                            <a:schemeClr val="tx1"/>
                          </a:solidFill>
                          <a:effectLst/>
                          <a:latin typeface="Arial" charset="0"/>
                          <a:cs typeface="Arial" charset="0"/>
                        </a:rPr>
                        <a:t> يكونون </a:t>
                      </a:r>
                      <a:r>
                        <a:rPr kumimoji="0" lang="ar-SA" sz="2400" b="0" i="0" u="none" strike="noStrike" cap="none" normalizeH="0" baseline="0" dirty="0" err="1">
                          <a:ln>
                            <a:noFill/>
                          </a:ln>
                          <a:solidFill>
                            <a:schemeClr val="tx1"/>
                          </a:solidFill>
                          <a:effectLst/>
                          <a:latin typeface="Arial" charset="0"/>
                          <a:cs typeface="Arial" charset="0"/>
                        </a:rPr>
                        <a:t>مُحاللين</a:t>
                      </a:r>
                      <a:r>
                        <a:rPr kumimoji="0" lang="ar-SA" sz="2400" b="0" i="0" u="none" strike="noStrike" cap="none" normalizeH="0" baseline="0" dirty="0">
                          <a:ln>
                            <a:noFill/>
                          </a:ln>
                          <a:solidFill>
                            <a:schemeClr val="tx1"/>
                          </a:solidFill>
                          <a:effectLst/>
                          <a:latin typeface="Arial" charset="0"/>
                          <a:cs typeface="Arial" charset="0"/>
                        </a:rPr>
                        <a:t> من فم الثالوث القدوس </a:t>
                      </a:r>
                      <a:r>
                        <a:rPr kumimoji="0" lang="ar-SA" sz="2400" b="0" i="0" u="none" strike="noStrike" cap="none" normalizeH="0" baseline="0" dirty="0" err="1">
                          <a:ln>
                            <a:noFill/>
                          </a:ln>
                          <a:solidFill>
                            <a:schemeClr val="tx1"/>
                          </a:solidFill>
                          <a:effectLst/>
                          <a:latin typeface="Arial" charset="0"/>
                          <a:cs typeface="Arial" charset="0"/>
                        </a:rPr>
                        <a:t>الآب</a:t>
                      </a:r>
                      <a:r>
                        <a:rPr kumimoji="0" lang="ar-SA" sz="2400" b="0" i="0" u="none" strike="noStrike" cap="none" normalizeH="0" baseline="0" dirty="0">
                          <a:ln>
                            <a:noFill/>
                          </a:ln>
                          <a:solidFill>
                            <a:schemeClr val="tx1"/>
                          </a:solidFill>
                          <a:effectLst/>
                          <a:latin typeface="Arial" charset="0"/>
                          <a:cs typeface="Arial" charset="0"/>
                        </a:rPr>
                        <a:t> والابن والروح القدس ومن فم الكنيسة الواحدة الوحيدة المُقدّسة الجامعة </a:t>
                      </a:r>
                      <a:r>
                        <a:rPr kumimoji="0" lang="ar-SA" sz="2400" b="0" i="0" u="none" strike="noStrike" cap="none" normalizeH="0" baseline="0" dirty="0" err="1">
                          <a:ln>
                            <a:noFill/>
                          </a:ln>
                          <a:solidFill>
                            <a:schemeClr val="tx1"/>
                          </a:solidFill>
                          <a:effectLst/>
                          <a:latin typeface="Arial" charset="0"/>
                          <a:cs typeface="Arial" charset="0"/>
                        </a:rPr>
                        <a:t>الرسولية</a:t>
                      </a:r>
                      <a:r>
                        <a:rPr kumimoji="0" lang="ar-SA" sz="2400" b="0" i="0" u="none" strike="noStrike" cap="none" normalizeH="0" baseline="0" dirty="0">
                          <a:ln>
                            <a:noFill/>
                          </a:ln>
                          <a:solidFill>
                            <a:schemeClr val="tx1"/>
                          </a:solidFill>
                          <a:effectLst/>
                          <a:latin typeface="Arial" charset="0"/>
                          <a:cs typeface="Arial" charset="0"/>
                        </a:rPr>
                        <a:t> ومن أفواه </a:t>
                      </a:r>
                      <a:r>
                        <a:rPr kumimoji="0" lang="ar-SA" sz="2400" b="0" i="0" u="none" strike="noStrike" cap="none" normalizeH="0" baseline="0" dirty="0" err="1">
                          <a:ln>
                            <a:noFill/>
                          </a:ln>
                          <a:solidFill>
                            <a:schemeClr val="tx1"/>
                          </a:solidFill>
                          <a:effectLst/>
                          <a:latin typeface="Arial" charset="0"/>
                          <a:cs typeface="Arial" charset="0"/>
                        </a:rPr>
                        <a:t>الاثنى</a:t>
                      </a:r>
                      <a:r>
                        <a:rPr kumimoji="0" lang="ar-SA" sz="2400" b="0" i="0" u="none" strike="noStrike" cap="none" normalizeH="0" baseline="0" dirty="0">
                          <a:ln>
                            <a:noFill/>
                          </a:ln>
                          <a:solidFill>
                            <a:schemeClr val="tx1"/>
                          </a:solidFill>
                          <a:effectLst/>
                          <a:latin typeface="Arial" charset="0"/>
                          <a:cs typeface="Arial" charset="0"/>
                        </a:rPr>
                        <a:t> عَشَر رسولا</a:t>
                      </a:r>
                      <a:r>
                        <a:rPr kumimoji="0" lang="en-US" sz="3200" b="0" i="0" u="none" strike="noStrike" cap="none" normalizeH="0" baseline="0" dirty="0">
                          <a:ln>
                            <a:noFill/>
                          </a:ln>
                          <a:solidFill>
                            <a:schemeClr val="tx1"/>
                          </a:solidFill>
                          <a:effectLst/>
                          <a:latin typeface="Arial" charset="0"/>
                          <a:cs typeface="Arial" charset="0"/>
                        </a:rPr>
                        <a:t> </a:t>
                      </a: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ومن فم ناظر الإله </a:t>
                      </a:r>
                      <a:r>
                        <a:rPr kumimoji="0" lang="ar-SA" sz="2400" b="0" i="0" u="none" strike="noStrike" cap="none" normalizeH="0" baseline="0" dirty="0" err="1">
                          <a:ln>
                            <a:noFill/>
                          </a:ln>
                          <a:solidFill>
                            <a:schemeClr val="tx1"/>
                          </a:solidFill>
                          <a:effectLst/>
                          <a:latin typeface="Arial" charset="0"/>
                          <a:cs typeface="Arial" charset="0"/>
                        </a:rPr>
                        <a:t>الإنجيلى</a:t>
                      </a:r>
                      <a:r>
                        <a:rPr kumimoji="0" lang="ar-SA" sz="2400" b="0" i="0" u="none" strike="noStrike" cap="none" normalizeH="0" baseline="0" dirty="0">
                          <a:ln>
                            <a:noFill/>
                          </a:ln>
                          <a:solidFill>
                            <a:schemeClr val="tx1"/>
                          </a:solidFill>
                          <a:effectLst/>
                          <a:latin typeface="Arial" charset="0"/>
                          <a:cs typeface="Arial" charset="0"/>
                        </a:rPr>
                        <a:t> </a:t>
                      </a:r>
                      <a:r>
                        <a:rPr kumimoji="0" lang="ar-SA" sz="2400" b="0" i="0" u="none" strike="noStrike" cap="none" normalizeH="0" baseline="0" dirty="0" err="1">
                          <a:ln>
                            <a:noFill/>
                          </a:ln>
                          <a:solidFill>
                            <a:schemeClr val="tx1"/>
                          </a:solidFill>
                          <a:effectLst/>
                          <a:latin typeface="Arial" charset="0"/>
                          <a:cs typeface="Arial" charset="0"/>
                        </a:rPr>
                        <a:t>مَرقس</a:t>
                      </a:r>
                      <a:r>
                        <a:rPr kumimoji="0" lang="ar-SA" sz="2400" b="0" i="0" u="none" strike="noStrike" cap="none" normalizeH="0" baseline="0" dirty="0">
                          <a:ln>
                            <a:noFill/>
                          </a:ln>
                          <a:solidFill>
                            <a:schemeClr val="tx1"/>
                          </a:solidFill>
                          <a:effectLst/>
                          <a:latin typeface="Arial" charset="0"/>
                          <a:cs typeface="Arial" charset="0"/>
                        </a:rPr>
                        <a:t> الرسول الطاهر والشهيد. </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1530" name="Group 106"/>
          <p:cNvGraphicFramePr>
            <a:graphicFrameLocks noGrp="1"/>
          </p:cNvGraphicFramePr>
          <p:nvPr/>
        </p:nvGraphicFramePr>
        <p:xfrm>
          <a:off x="152400" y="228600"/>
          <a:ext cx="8763000" cy="5337048"/>
        </p:xfrm>
        <a:graphic>
          <a:graphicData uri="http://schemas.openxmlformats.org/drawingml/2006/table">
            <a:tbl>
              <a:tblPr/>
              <a:tblGrid>
                <a:gridCol w="5188618">
                  <a:extLst>
                    <a:ext uri="{9D8B030D-6E8A-4147-A177-3AD203B41FA5}">
                      <a16:colId xmlns:a16="http://schemas.microsoft.com/office/drawing/2014/main" val="20000"/>
                    </a:ext>
                  </a:extLst>
                </a:gridCol>
                <a:gridCol w="3574382">
                  <a:extLst>
                    <a:ext uri="{9D8B030D-6E8A-4147-A177-3AD203B41FA5}">
                      <a16:colId xmlns:a16="http://schemas.microsoft.com/office/drawing/2014/main" val="20001"/>
                    </a:ext>
                  </a:extLst>
                </a:gridCol>
              </a:tblGrid>
              <a:tr h="838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800" b="0" i="0" u="none" strike="noStrike" cap="none" normalizeH="0" baseline="0" dirty="0">
                          <a:ln>
                            <a:noFill/>
                          </a:ln>
                          <a:solidFill>
                            <a:srgbClr val="FF9900"/>
                          </a:solidFill>
                          <a:effectLst/>
                          <a:latin typeface="Arial" charset="0"/>
                          <a:cs typeface="Arial" charset="0"/>
                        </a:rPr>
                        <a:t>3</a:t>
                      </a:r>
                      <a:r>
                        <a:rPr kumimoji="0" lang="fr-FR" sz="2800" b="0" i="0" u="none" strike="noStrike" cap="none" normalizeH="0" baseline="30000" dirty="0">
                          <a:ln>
                            <a:noFill/>
                          </a:ln>
                          <a:solidFill>
                            <a:srgbClr val="FF9900"/>
                          </a:solidFill>
                          <a:effectLst/>
                          <a:latin typeface="Arial" charset="0"/>
                          <a:cs typeface="Arial" charset="0"/>
                        </a:rPr>
                        <a:t>ème</a:t>
                      </a:r>
                      <a:r>
                        <a:rPr kumimoji="0" lang="fr-FR" sz="2800" b="0" i="0" u="none" strike="noStrike" cap="none" normalizeH="0" baseline="0" dirty="0">
                          <a:ln>
                            <a:noFill/>
                          </a:ln>
                          <a:solidFill>
                            <a:srgbClr val="FF9900"/>
                          </a:solidFill>
                          <a:effectLst/>
                          <a:latin typeface="Arial" charset="0"/>
                          <a:cs typeface="Arial" charset="0"/>
                        </a:rPr>
                        <a:t> Heure</a:t>
                      </a:r>
                      <a:endParaRPr kumimoji="0" lang="en-US" sz="2800" b="0" i="0" u="none" strike="noStrike" cap="none" normalizeH="0" baseline="0" dirty="0">
                        <a:ln>
                          <a:noFill/>
                        </a:ln>
                        <a:solidFill>
                          <a:srgbClr val="FF9900"/>
                        </a:solidFill>
                        <a:effectLst/>
                        <a:latin typeface="Arial"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3200" b="0" i="0" u="none" strike="noStrike" cap="none" normalizeH="0" baseline="0">
                          <a:ln>
                            <a:noFill/>
                          </a:ln>
                          <a:solidFill>
                            <a:srgbClr val="FF9900"/>
                          </a:solidFill>
                          <a:effectLst/>
                          <a:latin typeface="Arial" charset="0"/>
                          <a:cs typeface="Arial" charset="0"/>
                        </a:rPr>
                        <a:t>صلاة الساعة الثالثة</a:t>
                      </a:r>
                      <a:r>
                        <a:rPr kumimoji="0" lang="en-US" sz="3200" b="0" i="0" u="none" strike="noStrike" cap="none" normalizeH="0" baseline="0">
                          <a:ln>
                            <a:noFill/>
                          </a:ln>
                          <a:solidFill>
                            <a:srgbClr val="FF9900"/>
                          </a:solidFill>
                          <a:effectLst/>
                          <a:latin typeface="Arial" charset="0"/>
                          <a:cs typeface="Arial" charset="0"/>
                        </a:rPr>
                        <a:t> </a:t>
                      </a: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219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2200" b="0" i="0" u="none" strike="noStrike" cap="none" normalizeH="0" baseline="0" dirty="0">
                          <a:ln>
                            <a:noFill/>
                          </a:ln>
                          <a:solidFill>
                            <a:srgbClr val="FF9900"/>
                          </a:solidFill>
                          <a:effectLst/>
                          <a:latin typeface="Arial" charset="0"/>
                          <a:cs typeface="Arial" charset="0"/>
                        </a:rPr>
                        <a:t>Lecture du Saint Évangile Selon Saint Jean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2400" b="0" i="0" u="none" strike="noStrike" cap="none" normalizeH="0" baseline="0" dirty="0">
                          <a:ln>
                            <a:noFill/>
                          </a:ln>
                          <a:solidFill>
                            <a:srgbClr val="FF9900"/>
                          </a:solidFill>
                          <a:effectLst/>
                          <a:latin typeface="Arial" charset="0"/>
                          <a:cs typeface="Arial" charset="0"/>
                        </a:rPr>
                        <a:t>(14 : 26-15 :4)</a:t>
                      </a:r>
                      <a:r>
                        <a:rPr kumimoji="0" lang="fr-CA" sz="2800" b="0" i="0" u="none" strike="noStrike" cap="none" normalizeH="0" baseline="0" dirty="0">
                          <a:ln>
                            <a:noFill/>
                          </a:ln>
                          <a:solidFill>
                            <a:srgbClr val="FF9900"/>
                          </a:solidFill>
                          <a:effectLst/>
                          <a:latin typeface="Arial" charset="0"/>
                          <a:cs typeface="Arial" charset="0"/>
                        </a:rPr>
                        <a:t> </a:t>
                      </a:r>
                    </a:p>
                  </a:txBody>
                  <a:tcPr horzOverflow="overflow">
                    <a:lnL>
                      <a:noFill/>
                    </a:lnL>
                    <a:lnR>
                      <a:noFill/>
                    </a:lnR>
                    <a:ln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3200" b="0" i="0" u="none" strike="noStrike" cap="none" normalizeH="0" baseline="0" dirty="0">
                          <a:ln>
                            <a:noFill/>
                          </a:ln>
                          <a:solidFill>
                            <a:srgbClr val="FF9900"/>
                          </a:solidFill>
                          <a:effectLst/>
                          <a:latin typeface="Arial" charset="0"/>
                          <a:cs typeface="Arial" charset="0"/>
                        </a:rPr>
                        <a:t>إنجيل يوحنا</a:t>
                      </a:r>
                      <a:endParaRPr kumimoji="0" lang="ar-EG" sz="3200" b="0" i="0" u="none" strike="noStrike" cap="none" normalizeH="0" baseline="0" dirty="0">
                        <a:ln>
                          <a:noFill/>
                        </a:ln>
                        <a:solidFill>
                          <a:srgbClr val="FF9900"/>
                        </a:solidFill>
                        <a:effectLst/>
                        <a:latin typeface="Arial" charset="0"/>
                        <a:cs typeface="Arial" charset="0"/>
                      </a:endParaRPr>
                    </a:p>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rgbClr val="FF9900"/>
                          </a:solidFill>
                          <a:effectLst/>
                          <a:latin typeface="Arial" charset="0"/>
                          <a:cs typeface="Arial" charset="0"/>
                        </a:rPr>
                        <a:t>14: 26ـ15: 3</a:t>
                      </a:r>
                      <a:r>
                        <a:rPr kumimoji="0" lang="en-US" sz="3200" b="0" i="0" u="none" strike="noStrike" cap="none" normalizeH="0" baseline="0" dirty="0">
                          <a:ln>
                            <a:noFill/>
                          </a:ln>
                          <a:solidFill>
                            <a:srgbClr val="FF9900"/>
                          </a:solidFill>
                          <a:effectLst/>
                          <a:latin typeface="Arial" charset="0"/>
                          <a:cs typeface="Arial" charset="0"/>
                        </a:rPr>
                        <a:t> </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1066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fr-FR" sz="2400" b="0" i="0" u="none" strike="noStrike" cap="none" normalizeH="0" baseline="0" dirty="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400" b="0" i="0" u="none" strike="noStrike" cap="none" normalizeH="0" baseline="0" dirty="0">
                          <a:ln>
                            <a:noFill/>
                          </a:ln>
                          <a:solidFill>
                            <a:schemeClr val="tx1"/>
                          </a:solidFill>
                          <a:effectLst/>
                          <a:latin typeface="Arial" charset="0"/>
                          <a:cs typeface="Arial" charset="0"/>
                        </a:rPr>
                        <a:t>Mais le Consolateur, l'Esprit Saint, que le Père enverra en Mon nom, vous enseignera toutes choses, et vous rappellera tout ce que Je vous ai dit. Je vous laisse la paix, Je vous donne Ma paix.</a:t>
                      </a:r>
                      <a:r>
                        <a:rPr kumimoji="0" lang="en-US" sz="2400" b="0" i="0" u="none" strike="noStrike" cap="none" normalizeH="0" baseline="0" dirty="0">
                          <a:ln>
                            <a:noFill/>
                          </a:ln>
                          <a:solidFill>
                            <a:schemeClr val="tx1"/>
                          </a:solidFill>
                          <a:effectLst/>
                          <a:latin typeface="Arial" charset="0"/>
                          <a:cs typeface="Arial" charset="0"/>
                        </a:rPr>
                        <a:t> </a:t>
                      </a:r>
                    </a:p>
                  </a:txBody>
                  <a:tcPr horzOverflow="overflow">
                    <a:lnL>
                      <a:noFill/>
                    </a:lnL>
                    <a:lnR>
                      <a:noFill/>
                    </a:lnR>
                    <a:ln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endParaRPr kumimoji="0" lang="fr-FR" sz="28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chemeClr val="tx1"/>
                          </a:solidFill>
                          <a:effectLst/>
                          <a:latin typeface="Arial" charset="0"/>
                          <a:cs typeface="Arial" charset="0"/>
                        </a:rPr>
                        <a:t>متى جاء المعزى الروح القدس الذي سيرسله </a:t>
                      </a:r>
                      <a:r>
                        <a:rPr kumimoji="0" lang="ar-SA" sz="2800" b="0" i="0" u="none" strike="noStrike" cap="none" normalizeH="0" baseline="0" dirty="0" err="1">
                          <a:ln>
                            <a:noFill/>
                          </a:ln>
                          <a:solidFill>
                            <a:schemeClr val="tx1"/>
                          </a:solidFill>
                          <a:effectLst/>
                          <a:latin typeface="Arial" charset="0"/>
                          <a:cs typeface="Arial" charset="0"/>
                        </a:rPr>
                        <a:t>الآب</a:t>
                      </a:r>
                      <a:r>
                        <a:rPr kumimoji="0" lang="ar-SA" sz="2800" b="0" i="0" u="none" strike="noStrike" cap="none" normalizeH="0" baseline="0" dirty="0">
                          <a:ln>
                            <a:noFill/>
                          </a:ln>
                          <a:solidFill>
                            <a:schemeClr val="tx1"/>
                          </a:solidFill>
                          <a:effectLst/>
                          <a:latin typeface="Arial" charset="0"/>
                          <a:cs typeface="Arial" charset="0"/>
                        </a:rPr>
                        <a:t> باسمي، فهو يعلمكم كل شيء ويذكركم بكل ما قلته لكم. سلامي أترك لكم</a:t>
                      </a:r>
                      <a:r>
                        <a:rPr kumimoji="0" lang="en-US" sz="2800" b="0" i="0" u="none" strike="noStrike" cap="none" normalizeH="0" baseline="0" dirty="0">
                          <a:ln>
                            <a:noFill/>
                          </a:ln>
                          <a:solidFill>
                            <a:schemeClr val="tx1"/>
                          </a:solidFill>
                          <a:effectLst/>
                          <a:latin typeface="Arial" charset="0"/>
                          <a:cs typeface="Arial" charset="0"/>
                        </a:rPr>
                        <a:t> </a:t>
                      </a:r>
                      <a:r>
                        <a:rPr kumimoji="0" lang="ar-SA" sz="2800" b="0" i="0" u="none" strike="noStrike" cap="none" normalizeH="0" baseline="0" dirty="0">
                          <a:ln>
                            <a:noFill/>
                          </a:ln>
                          <a:solidFill>
                            <a:schemeClr val="tx1"/>
                          </a:solidFill>
                          <a:effectLst/>
                          <a:latin typeface="Arial" charset="0"/>
                          <a:cs typeface="Arial" charset="0"/>
                        </a:rPr>
                        <a:t>. سلامي أنا أعطيكم.</a:t>
                      </a:r>
                      <a:r>
                        <a:rPr kumimoji="0" lang="ar-SA" sz="3200" b="0" i="0" u="none" strike="noStrike" cap="none" normalizeH="0" baseline="0" dirty="0">
                          <a:ln>
                            <a:noFill/>
                          </a:ln>
                          <a:solidFill>
                            <a:schemeClr val="tx1"/>
                          </a:solidFill>
                          <a:effectLst/>
                          <a:latin typeface="Arial" charset="0"/>
                          <a:cs typeface="Arial" charset="0"/>
                        </a:rPr>
                        <a:t> </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573122" name="Group 2"/>
          <p:cNvGraphicFramePr>
            <a:graphicFrameLocks noGrp="1"/>
          </p:cNvGraphicFramePr>
          <p:nvPr/>
        </p:nvGraphicFramePr>
        <p:xfrm>
          <a:off x="76200" y="0"/>
          <a:ext cx="8915400" cy="6507480"/>
        </p:xfrm>
        <a:graphic>
          <a:graphicData uri="http://schemas.openxmlformats.org/drawingml/2006/table">
            <a:tbl>
              <a:tblPr/>
              <a:tblGrid>
                <a:gridCol w="5421527">
                  <a:extLst>
                    <a:ext uri="{9D8B030D-6E8A-4147-A177-3AD203B41FA5}">
                      <a16:colId xmlns:a16="http://schemas.microsoft.com/office/drawing/2014/main" val="20000"/>
                    </a:ext>
                  </a:extLst>
                </a:gridCol>
                <a:gridCol w="3493873">
                  <a:extLst>
                    <a:ext uri="{9D8B030D-6E8A-4147-A177-3AD203B41FA5}">
                      <a16:colId xmlns:a16="http://schemas.microsoft.com/office/drawing/2014/main" val="20001"/>
                    </a:ext>
                  </a:extLst>
                </a:gridCol>
              </a:tblGrid>
              <a:tr h="2286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200" b="0" i="0" u="sng" strike="noStrike" cap="none" normalizeH="0" baseline="0" dirty="0">
                          <a:ln>
                            <a:noFill/>
                          </a:ln>
                          <a:solidFill>
                            <a:srgbClr val="FF9900"/>
                          </a:solidFill>
                          <a:effectLst/>
                          <a:latin typeface="Arial" charset="0"/>
                          <a:cs typeface="Arial" charset="0"/>
                        </a:rPr>
                        <a:t>Prêtre :</a:t>
                      </a:r>
                      <a:r>
                        <a:rPr kumimoji="0" lang="fr-FR" sz="2200" b="0" i="0" u="none" strike="noStrike" cap="none" normalizeH="0" baseline="0" dirty="0">
                          <a:ln>
                            <a:noFill/>
                          </a:ln>
                          <a:solidFill>
                            <a:schemeClr val="tx1"/>
                          </a:solidFill>
                          <a:effectLst/>
                          <a:latin typeface="Arial" charset="0"/>
                          <a:cs typeface="Arial" charset="0"/>
                        </a:rPr>
                        <a:t> </a:t>
                      </a:r>
                    </a:p>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fr-CA" sz="2300" b="0" i="0" u="none" strike="noStrike" cap="none" normalizeH="0" baseline="0" dirty="0">
                          <a:ln>
                            <a:noFill/>
                          </a:ln>
                          <a:solidFill>
                            <a:schemeClr val="tx1"/>
                          </a:solidFill>
                          <a:effectLst/>
                          <a:latin typeface="Arial" charset="0"/>
                          <a:cs typeface="Arial" charset="0"/>
                        </a:rPr>
                        <a:t>Par la parole de Saint Sévère le patriarche, notre maître </a:t>
                      </a:r>
                      <a:r>
                        <a:rPr kumimoji="0" lang="fr-CA" sz="2300" b="0" i="0" u="none" strike="noStrike" cap="none" normalizeH="0" baseline="0" dirty="0" err="1">
                          <a:ln>
                            <a:noFill/>
                          </a:ln>
                          <a:solidFill>
                            <a:schemeClr val="tx1"/>
                          </a:solidFill>
                          <a:effectLst/>
                          <a:latin typeface="Arial" charset="0"/>
                          <a:cs typeface="Arial" charset="0"/>
                        </a:rPr>
                        <a:t>Dioscore</a:t>
                      </a:r>
                      <a:r>
                        <a:rPr kumimoji="0" lang="fr-CA" sz="2300" b="0" i="0" u="none" strike="noStrike" cap="none" normalizeH="0" baseline="0" dirty="0">
                          <a:ln>
                            <a:noFill/>
                          </a:ln>
                          <a:solidFill>
                            <a:schemeClr val="tx1"/>
                          </a:solidFill>
                          <a:effectLst/>
                          <a:latin typeface="Arial" charset="0"/>
                          <a:cs typeface="Arial" charset="0"/>
                        </a:rPr>
                        <a:t>, Saint Athanase l’apostolique, Saint Pierre le sceau des martyrs et grand prêtre, Saint Jean Chrysostome, Saint Cyrille, Saint Basile et Saint Grégoire.  Par la parole des trois-cent-dix huit pères réunis en concile à  Nicée, des cent cinquante à Constantinople</a:t>
                      </a:r>
                      <a:r>
                        <a:rPr kumimoji="0" lang="en-US" sz="2300" b="0" i="0" u="none" strike="noStrike" cap="none" normalizeH="0" baseline="0" dirty="0">
                          <a:ln>
                            <a:noFill/>
                          </a:ln>
                          <a:solidFill>
                            <a:schemeClr val="tx1"/>
                          </a:solidFill>
                          <a:effectLst/>
                          <a:latin typeface="Arial" charset="0"/>
                          <a:cs typeface="Arial" charset="0"/>
                        </a:rPr>
                        <a:t> </a:t>
                      </a:r>
                      <a:r>
                        <a:rPr kumimoji="0" lang="fr-CA" sz="2300" b="0" i="0" u="none" strike="noStrike" cap="none" normalizeH="0" baseline="0" dirty="0">
                          <a:ln>
                            <a:noFill/>
                          </a:ln>
                          <a:solidFill>
                            <a:schemeClr val="tx1"/>
                          </a:solidFill>
                          <a:effectLst/>
                          <a:latin typeface="Arial" charset="0"/>
                          <a:cs typeface="Arial" charset="0"/>
                        </a:rPr>
                        <a:t>et des deux-cents à Éphèse.  Par la parole de notre honorable père le grand prêtre pape </a:t>
                      </a:r>
                      <a:r>
                        <a:rPr kumimoji="0" lang="fr-CA" sz="2300" b="0" i="0" u="none" strike="noStrike" cap="none" normalizeH="0" baseline="0" dirty="0" err="1">
                          <a:ln>
                            <a:noFill/>
                          </a:ln>
                          <a:solidFill>
                            <a:schemeClr val="tx1"/>
                          </a:solidFill>
                          <a:effectLst/>
                          <a:latin typeface="Arial" charset="0"/>
                          <a:cs typeface="Arial" charset="0"/>
                        </a:rPr>
                        <a:t>Abba</a:t>
                      </a:r>
                      <a:r>
                        <a:rPr kumimoji="0" lang="fr-CA" sz="2300" b="0" i="0" u="none" strike="noStrike" cap="none" normalizeH="0" baseline="0" dirty="0">
                          <a:ln>
                            <a:noFill/>
                          </a:ln>
                          <a:solidFill>
                            <a:schemeClr val="tx1"/>
                          </a:solidFill>
                          <a:effectLst/>
                          <a:latin typeface="Arial" charset="0"/>
                          <a:cs typeface="Arial" charset="0"/>
                        </a:rPr>
                        <a:t> </a:t>
                      </a:r>
                      <a:r>
                        <a:rPr kumimoji="0" lang="fr-CA" sz="2300" b="0" i="0" u="none" strike="noStrike" cap="none" normalizeH="0" baseline="0" dirty="0" err="1">
                          <a:ln>
                            <a:noFill/>
                          </a:ln>
                          <a:solidFill>
                            <a:schemeClr val="tx1"/>
                          </a:solidFill>
                          <a:effectLst/>
                          <a:latin typeface="Arial" charset="0"/>
                          <a:cs typeface="Arial" charset="0"/>
                        </a:rPr>
                        <a:t>Shenouda</a:t>
                      </a:r>
                      <a:r>
                        <a:rPr kumimoji="0" lang="fr-CA" sz="2300" b="0" i="0" u="none" strike="noStrike" cap="none" normalizeH="0" baseline="0" dirty="0">
                          <a:ln>
                            <a:noFill/>
                          </a:ln>
                          <a:solidFill>
                            <a:schemeClr val="tx1"/>
                          </a:solidFill>
                          <a:effectLst/>
                          <a:latin typeface="Arial" charset="0"/>
                          <a:cs typeface="Arial" charset="0"/>
                        </a:rPr>
                        <a:t> et par ma parole, moi le pêcheur Car il est béni et plein de gloire Ton nom saint, O  Père, Fils et Saint Esprit maintenant, toujours et dans les siècles des siècles.  Amen.</a:t>
                      </a:r>
                      <a:r>
                        <a:rPr kumimoji="0" lang="en-US" sz="2300" b="0" i="0" u="none" strike="noStrike" cap="none" normalizeH="0" baseline="0" dirty="0">
                          <a:ln>
                            <a:noFill/>
                          </a:ln>
                          <a:solidFill>
                            <a:schemeClr val="tx1"/>
                          </a:solidFill>
                          <a:effectLst/>
                          <a:latin typeface="Arial" charset="0"/>
                          <a:cs typeface="Arial" charset="0"/>
                        </a:rPr>
                        <a:t> </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200" b="0" i="0" u="sng" strike="noStrike" cap="none" normalizeH="0" baseline="0" dirty="0">
                          <a:ln>
                            <a:noFill/>
                          </a:ln>
                          <a:solidFill>
                            <a:srgbClr val="FF9900"/>
                          </a:solidFill>
                          <a:effectLst/>
                          <a:latin typeface="Arial" charset="0"/>
                          <a:cs typeface="Arial" charset="0"/>
                        </a:rPr>
                        <a:t>الكاهن</a:t>
                      </a:r>
                      <a:r>
                        <a:rPr kumimoji="0" lang="ar-EG" sz="2200" b="0" i="0" u="sng" strike="noStrike" cap="none" normalizeH="0" baseline="0" dirty="0">
                          <a:ln>
                            <a:noFill/>
                          </a:ln>
                          <a:solidFill>
                            <a:srgbClr val="FF9900"/>
                          </a:solidFill>
                          <a:effectLst/>
                          <a:latin typeface="Arial" charset="0"/>
                          <a:cs typeface="Arial" charset="0"/>
                        </a:rPr>
                        <a:t>:</a:t>
                      </a:r>
                      <a:endParaRPr kumimoji="0" lang="ar-SA" sz="2200" b="0" i="0" u="sng" strike="noStrike" cap="none" normalizeH="0" baseline="0" dirty="0">
                        <a:ln>
                          <a:noFill/>
                        </a:ln>
                        <a:solidFill>
                          <a:srgbClr val="FF9900"/>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والبطريرك  القديس </a:t>
                      </a:r>
                      <a:r>
                        <a:rPr kumimoji="0" lang="ar-SA" sz="2400" b="0" i="0" u="none" strike="noStrike" cap="none" normalizeH="0" baseline="0" dirty="0" err="1">
                          <a:ln>
                            <a:noFill/>
                          </a:ln>
                          <a:solidFill>
                            <a:schemeClr val="tx1"/>
                          </a:solidFill>
                          <a:effectLst/>
                          <a:latin typeface="Arial" charset="0"/>
                          <a:cs typeface="Arial" charset="0"/>
                        </a:rPr>
                        <a:t>ساويرس</a:t>
                      </a:r>
                      <a:r>
                        <a:rPr kumimoji="0" lang="ar-SA" sz="2400" b="0" i="0" u="none" strike="noStrike" cap="none" normalizeH="0" baseline="0" dirty="0">
                          <a:ln>
                            <a:noFill/>
                          </a:ln>
                          <a:solidFill>
                            <a:schemeClr val="tx1"/>
                          </a:solidFill>
                          <a:effectLst/>
                          <a:latin typeface="Arial" charset="0"/>
                          <a:cs typeface="Arial" charset="0"/>
                        </a:rPr>
                        <a:t> ومعلمنا </a:t>
                      </a:r>
                      <a:r>
                        <a:rPr kumimoji="0" lang="ar-SA" sz="2400" b="0" i="0" u="none" strike="noStrike" cap="none" normalizeH="0" baseline="0" dirty="0" err="1">
                          <a:ln>
                            <a:noFill/>
                          </a:ln>
                          <a:solidFill>
                            <a:schemeClr val="tx1"/>
                          </a:solidFill>
                          <a:effectLst/>
                          <a:latin typeface="Arial" charset="0"/>
                          <a:cs typeface="Arial" charset="0"/>
                        </a:rPr>
                        <a:t>ديوسقورس</a:t>
                      </a:r>
                      <a:r>
                        <a:rPr kumimoji="0" lang="ar-SA" sz="2400" b="0" i="0" u="none" strike="noStrike" cap="none" normalizeH="0" baseline="0" dirty="0">
                          <a:ln>
                            <a:noFill/>
                          </a:ln>
                          <a:solidFill>
                            <a:schemeClr val="tx1"/>
                          </a:solidFill>
                          <a:effectLst/>
                          <a:latin typeface="Arial" charset="0"/>
                          <a:cs typeface="Arial" charset="0"/>
                        </a:rPr>
                        <a:t> والقديس </a:t>
                      </a:r>
                      <a:r>
                        <a:rPr kumimoji="0" lang="ar-SA" sz="2400" b="0" i="0" u="none" strike="noStrike" cap="none" normalizeH="0" baseline="0" dirty="0" err="1">
                          <a:ln>
                            <a:noFill/>
                          </a:ln>
                          <a:solidFill>
                            <a:schemeClr val="tx1"/>
                          </a:solidFill>
                          <a:effectLst/>
                          <a:latin typeface="Arial" charset="0"/>
                          <a:cs typeface="Arial" charset="0"/>
                        </a:rPr>
                        <a:t>أثناسيوس</a:t>
                      </a:r>
                      <a:r>
                        <a:rPr kumimoji="0" lang="ar-SA" sz="2400" b="0" i="0" u="none" strike="noStrike" cap="none" normalizeH="0" baseline="0" dirty="0">
                          <a:ln>
                            <a:noFill/>
                          </a:ln>
                          <a:solidFill>
                            <a:schemeClr val="tx1"/>
                          </a:solidFill>
                          <a:effectLst/>
                          <a:latin typeface="Arial" charset="0"/>
                          <a:cs typeface="Arial" charset="0"/>
                        </a:rPr>
                        <a:t> </a:t>
                      </a:r>
                      <a:r>
                        <a:rPr kumimoji="0" lang="ar-SA" sz="2400" b="0" i="0" u="none" strike="noStrike" cap="none" normalizeH="0" baseline="0" dirty="0" err="1">
                          <a:ln>
                            <a:noFill/>
                          </a:ln>
                          <a:solidFill>
                            <a:schemeClr val="tx1"/>
                          </a:solidFill>
                          <a:effectLst/>
                          <a:latin typeface="Arial" charset="0"/>
                          <a:cs typeface="Arial" charset="0"/>
                        </a:rPr>
                        <a:t>الرسولى</a:t>
                      </a:r>
                      <a:r>
                        <a:rPr kumimoji="0" lang="ar-SA" sz="2400" b="0" i="0" u="none" strike="noStrike" cap="none" normalizeH="0" baseline="0" dirty="0">
                          <a:ln>
                            <a:noFill/>
                          </a:ln>
                          <a:solidFill>
                            <a:schemeClr val="tx1"/>
                          </a:solidFill>
                          <a:effectLst/>
                          <a:latin typeface="Arial" charset="0"/>
                          <a:cs typeface="Arial" charset="0"/>
                        </a:rPr>
                        <a:t> والقديس بطرس خاتم الشهداء ورئيس الكهنة.  والقديس يوحنا </a:t>
                      </a:r>
                      <a:r>
                        <a:rPr kumimoji="0" lang="ar-SA" sz="2400" b="0" i="0" u="none" strike="noStrike" cap="none" normalizeH="0" baseline="0" dirty="0" err="1">
                          <a:ln>
                            <a:noFill/>
                          </a:ln>
                          <a:solidFill>
                            <a:schemeClr val="tx1"/>
                          </a:solidFill>
                          <a:effectLst/>
                          <a:latin typeface="Arial" charset="0"/>
                          <a:cs typeface="Arial" charset="0"/>
                        </a:rPr>
                        <a:t>ذهبى</a:t>
                      </a:r>
                      <a:r>
                        <a:rPr kumimoji="0" lang="ar-SA" sz="2400" b="0" i="0" u="none" strike="noStrike" cap="none" normalizeH="0" baseline="0" dirty="0">
                          <a:ln>
                            <a:noFill/>
                          </a:ln>
                          <a:solidFill>
                            <a:schemeClr val="tx1"/>
                          </a:solidFill>
                          <a:effectLst/>
                          <a:latin typeface="Arial" charset="0"/>
                          <a:cs typeface="Arial" charset="0"/>
                        </a:rPr>
                        <a:t> الفم والقديس </a:t>
                      </a:r>
                      <a:r>
                        <a:rPr kumimoji="0" lang="ar-SA" sz="2400" b="0" i="0" u="none" strike="noStrike" cap="none" normalizeH="0" baseline="0" dirty="0" err="1">
                          <a:ln>
                            <a:noFill/>
                          </a:ln>
                          <a:solidFill>
                            <a:schemeClr val="tx1"/>
                          </a:solidFill>
                          <a:effectLst/>
                          <a:latin typeface="Arial" charset="0"/>
                          <a:cs typeface="Arial" charset="0"/>
                        </a:rPr>
                        <a:t>كيرلس</a:t>
                      </a:r>
                      <a:r>
                        <a:rPr kumimoji="0" lang="ar-SA" sz="2400" b="0" i="0" u="none" strike="noStrike" cap="none" normalizeH="0" baseline="0" dirty="0">
                          <a:ln>
                            <a:noFill/>
                          </a:ln>
                          <a:solidFill>
                            <a:schemeClr val="tx1"/>
                          </a:solidFill>
                          <a:effectLst/>
                          <a:latin typeface="Arial" charset="0"/>
                          <a:cs typeface="Arial" charset="0"/>
                        </a:rPr>
                        <a:t> والقديس </a:t>
                      </a:r>
                      <a:r>
                        <a:rPr kumimoji="0" lang="ar-SA" sz="2400" b="0" i="0" u="none" strike="noStrike" cap="none" normalizeH="0" baseline="0" dirty="0" err="1">
                          <a:ln>
                            <a:noFill/>
                          </a:ln>
                          <a:solidFill>
                            <a:schemeClr val="tx1"/>
                          </a:solidFill>
                          <a:effectLst/>
                          <a:latin typeface="Arial" charset="0"/>
                          <a:cs typeface="Arial" charset="0"/>
                        </a:rPr>
                        <a:t>باسيليوس</a:t>
                      </a:r>
                      <a:r>
                        <a:rPr kumimoji="0" lang="ar-SA" sz="2400" b="0" i="0" u="none" strike="noStrike" cap="none" normalizeH="0" baseline="0" dirty="0">
                          <a:ln>
                            <a:noFill/>
                          </a:ln>
                          <a:solidFill>
                            <a:schemeClr val="tx1"/>
                          </a:solidFill>
                          <a:effectLst/>
                          <a:latin typeface="Arial" charset="0"/>
                          <a:cs typeface="Arial" charset="0"/>
                        </a:rPr>
                        <a:t> والقديس </a:t>
                      </a:r>
                      <a:r>
                        <a:rPr kumimoji="0" lang="ar-SA" sz="2400" b="0" i="0" u="none" strike="noStrike" cap="none" normalizeH="0" baseline="0" dirty="0" err="1">
                          <a:ln>
                            <a:noFill/>
                          </a:ln>
                          <a:solidFill>
                            <a:schemeClr val="tx1"/>
                          </a:solidFill>
                          <a:effectLst/>
                          <a:latin typeface="Arial" charset="0"/>
                          <a:cs typeface="Arial" charset="0"/>
                        </a:rPr>
                        <a:t>اغريغوريوس</a:t>
                      </a:r>
                      <a:r>
                        <a:rPr kumimoji="0" lang="ar-SA" sz="2400" b="0" i="0" u="none" strike="noStrike" cap="none" normalizeH="0" baseline="0" dirty="0">
                          <a:ln>
                            <a:noFill/>
                          </a:ln>
                          <a:solidFill>
                            <a:schemeClr val="tx1"/>
                          </a:solidFill>
                          <a:effectLst/>
                          <a:latin typeface="Arial" charset="0"/>
                          <a:cs typeface="Arial" charset="0"/>
                        </a:rPr>
                        <a:t> ومن أفواه الثلاثمائة والثمانية عشر المجتمعين </a:t>
                      </a:r>
                      <a:r>
                        <a:rPr kumimoji="0" lang="ar-SA" sz="2400" b="0" i="0" u="none" strike="noStrike" cap="none" normalizeH="0" baseline="0" dirty="0" err="1">
                          <a:ln>
                            <a:noFill/>
                          </a:ln>
                          <a:solidFill>
                            <a:schemeClr val="tx1"/>
                          </a:solidFill>
                          <a:effectLst/>
                          <a:latin typeface="Arial" charset="0"/>
                          <a:cs typeface="Arial" charset="0"/>
                        </a:rPr>
                        <a:t>بنيقية</a:t>
                      </a:r>
                      <a:endParaRPr kumimoji="0" lang="fr-FR" sz="24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والمائة والخمسين بالقسطنطينية </a:t>
                      </a:r>
                      <a:r>
                        <a:rPr kumimoji="0" lang="ar-SA" sz="2400" b="0" i="0" u="none" strike="noStrike" cap="none" normalizeH="0" baseline="0" dirty="0" err="1">
                          <a:ln>
                            <a:noFill/>
                          </a:ln>
                          <a:solidFill>
                            <a:schemeClr val="tx1"/>
                          </a:solidFill>
                          <a:effectLst/>
                          <a:latin typeface="Arial" charset="0"/>
                          <a:cs typeface="Arial" charset="0"/>
                        </a:rPr>
                        <a:t>والمئتين</a:t>
                      </a:r>
                      <a:r>
                        <a:rPr kumimoji="0" lang="ar-SA" sz="2400" b="0" i="0" u="none" strike="noStrike" cap="none" normalizeH="0" baseline="0" dirty="0">
                          <a:ln>
                            <a:noFill/>
                          </a:ln>
                          <a:solidFill>
                            <a:schemeClr val="tx1"/>
                          </a:solidFill>
                          <a:effectLst/>
                          <a:latin typeface="Arial" charset="0"/>
                          <a:cs typeface="Arial" charset="0"/>
                        </a:rPr>
                        <a:t> </a:t>
                      </a:r>
                      <a:r>
                        <a:rPr kumimoji="0" lang="ar-SA" sz="2400" b="0" i="0" u="none" strike="noStrike" cap="none" normalizeH="0" baseline="0" dirty="0" err="1">
                          <a:ln>
                            <a:noFill/>
                          </a:ln>
                          <a:solidFill>
                            <a:schemeClr val="tx1"/>
                          </a:solidFill>
                          <a:effectLst/>
                          <a:latin typeface="Arial" charset="0"/>
                          <a:cs typeface="Arial" charset="0"/>
                        </a:rPr>
                        <a:t>بأفسس</a:t>
                      </a:r>
                      <a:r>
                        <a:rPr kumimoji="0" lang="ar-SA" sz="2400" b="0" i="0" u="none" strike="noStrike" cap="none" normalizeH="0" baseline="0" dirty="0">
                          <a:ln>
                            <a:noFill/>
                          </a:ln>
                          <a:solidFill>
                            <a:schemeClr val="tx1"/>
                          </a:solidFill>
                          <a:effectLst/>
                          <a:latin typeface="Arial" charset="0"/>
                          <a:cs typeface="Arial" charset="0"/>
                        </a:rPr>
                        <a:t>.  ومن فم أبينا المُكرّم رئيس الكهنة البابا أنبا </a:t>
                      </a:r>
                      <a:r>
                        <a:rPr kumimoji="0" lang="ar-EG" sz="2400" b="0" i="0" u="none" strike="noStrike" cap="none" normalizeH="0" baseline="0" dirty="0" err="1">
                          <a:ln>
                            <a:noFill/>
                          </a:ln>
                          <a:solidFill>
                            <a:schemeClr val="tx1"/>
                          </a:solidFill>
                          <a:effectLst/>
                          <a:latin typeface="Arial" charset="0"/>
                          <a:cs typeface="Arial" charset="0"/>
                        </a:rPr>
                        <a:t>شنوده</a:t>
                      </a:r>
                      <a:r>
                        <a:rPr kumimoji="0" lang="ar-EG" sz="2400" b="0" i="0" u="none" strike="noStrike" cap="none" normalizeH="0" baseline="0" dirty="0">
                          <a:ln>
                            <a:noFill/>
                          </a:ln>
                          <a:solidFill>
                            <a:schemeClr val="tx1"/>
                          </a:solidFill>
                          <a:effectLst/>
                          <a:latin typeface="Arial" charset="0"/>
                          <a:cs typeface="Arial" charset="0"/>
                        </a:rPr>
                        <a:t> الثالث</a:t>
                      </a:r>
                      <a:r>
                        <a:rPr kumimoji="0" lang="ar-SA" sz="2400" b="0" i="0" u="none" strike="noStrike" cap="none" normalizeH="0" baseline="0" dirty="0">
                          <a:ln>
                            <a:noFill/>
                          </a:ln>
                          <a:solidFill>
                            <a:schemeClr val="tx1"/>
                          </a:solidFill>
                          <a:effectLst/>
                          <a:latin typeface="Arial" charset="0"/>
                          <a:cs typeface="Arial" charset="0"/>
                        </a:rPr>
                        <a:t> ومن فم </a:t>
                      </a:r>
                      <a:r>
                        <a:rPr kumimoji="0" lang="ar-SA" sz="2400" b="0" i="0" u="none" strike="noStrike" cap="none" normalizeH="0" baseline="0" dirty="0" err="1">
                          <a:ln>
                            <a:noFill/>
                          </a:ln>
                          <a:solidFill>
                            <a:schemeClr val="tx1"/>
                          </a:solidFill>
                          <a:effectLst/>
                          <a:latin typeface="Arial" charset="0"/>
                          <a:cs typeface="Arial" charset="0"/>
                        </a:rPr>
                        <a:t>حقارتى</a:t>
                      </a:r>
                      <a:r>
                        <a:rPr kumimoji="0" lang="ar-SA" sz="2400" b="0" i="0" u="none" strike="noStrike" cap="none" normalizeH="0" baseline="0" dirty="0">
                          <a:ln>
                            <a:noFill/>
                          </a:ln>
                          <a:solidFill>
                            <a:schemeClr val="tx1"/>
                          </a:solidFill>
                          <a:effectLst/>
                          <a:latin typeface="Arial" charset="0"/>
                          <a:cs typeface="Arial" charset="0"/>
                        </a:rPr>
                        <a:t> لأنهُ مُبَارك ومملوء مجداً اسمك القدوس أيها </a:t>
                      </a:r>
                      <a:r>
                        <a:rPr kumimoji="0" lang="ar-SA" sz="2400" b="0" i="0" u="none" strike="noStrike" cap="none" normalizeH="0" baseline="0" dirty="0" err="1">
                          <a:ln>
                            <a:noFill/>
                          </a:ln>
                          <a:solidFill>
                            <a:schemeClr val="tx1"/>
                          </a:solidFill>
                          <a:effectLst/>
                          <a:latin typeface="Arial" charset="0"/>
                          <a:cs typeface="Arial" charset="0"/>
                        </a:rPr>
                        <a:t>الآب</a:t>
                      </a:r>
                      <a:r>
                        <a:rPr kumimoji="0" lang="ar-SA" sz="2400" b="0" i="0" u="none" strike="noStrike" cap="none" normalizeH="0" baseline="0" dirty="0">
                          <a:ln>
                            <a:noFill/>
                          </a:ln>
                          <a:solidFill>
                            <a:schemeClr val="tx1"/>
                          </a:solidFill>
                          <a:effectLst/>
                          <a:latin typeface="Arial" charset="0"/>
                          <a:cs typeface="Arial" charset="0"/>
                        </a:rPr>
                        <a:t> والابن والروح القدس الآن وكل أوان </a:t>
                      </a:r>
                      <a:r>
                        <a:rPr kumimoji="0" lang="ar-EG" sz="2400" b="0" i="0" u="none" strike="noStrike" cap="none" normalizeH="0" baseline="0" dirty="0">
                          <a:ln>
                            <a:noFill/>
                          </a:ln>
                          <a:solidFill>
                            <a:schemeClr val="tx1"/>
                          </a:solidFill>
                          <a:effectLst/>
                          <a:latin typeface="Arial" charset="0"/>
                          <a:cs typeface="Arial" charset="0"/>
                        </a:rPr>
                        <a:t>...</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35202" name="Group 2"/>
          <p:cNvGraphicFramePr>
            <a:graphicFrameLocks noGrp="1"/>
          </p:cNvGraphicFramePr>
          <p:nvPr>
            <p:extLst>
              <p:ext uri="{D42A27DB-BD31-4B8C-83A1-F6EECF244321}">
                <p14:modId xmlns:p14="http://schemas.microsoft.com/office/powerpoint/2010/main" val="3443109567"/>
              </p:ext>
            </p:extLst>
          </p:nvPr>
        </p:nvGraphicFramePr>
        <p:xfrm>
          <a:off x="228600" y="228600"/>
          <a:ext cx="8534400" cy="2590800"/>
        </p:xfrm>
        <a:graphic>
          <a:graphicData uri="http://schemas.openxmlformats.org/drawingml/2006/table">
            <a:tbl>
              <a:tblPr/>
              <a:tblGrid>
                <a:gridCol w="2354317">
                  <a:extLst>
                    <a:ext uri="{9D8B030D-6E8A-4147-A177-3AD203B41FA5}">
                      <a16:colId xmlns:a16="http://schemas.microsoft.com/office/drawing/2014/main" val="20000"/>
                    </a:ext>
                  </a:extLst>
                </a:gridCol>
                <a:gridCol w="3531476">
                  <a:extLst>
                    <a:ext uri="{9D8B030D-6E8A-4147-A177-3AD203B41FA5}">
                      <a16:colId xmlns:a16="http://schemas.microsoft.com/office/drawing/2014/main" val="20001"/>
                    </a:ext>
                  </a:extLst>
                </a:gridCol>
                <a:gridCol w="2648607">
                  <a:extLst>
                    <a:ext uri="{9D8B030D-6E8A-4147-A177-3AD203B41FA5}">
                      <a16:colId xmlns:a16="http://schemas.microsoft.com/office/drawing/2014/main" val="20002"/>
                    </a:ext>
                  </a:extLst>
                </a:gridCol>
              </a:tblGrid>
              <a:tr h="2514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3600" b="0" i="0" u="sng" strike="noStrike" kern="1200" cap="none" normalizeH="0" baseline="0" dirty="0" err="1">
                          <a:ln>
                            <a:noFill/>
                          </a:ln>
                          <a:solidFill>
                            <a:srgbClr val="FF9900"/>
                          </a:solidFill>
                          <a:effectLst/>
                          <a:latin typeface="Coptic1" pitchFamily="2" charset="0"/>
                          <a:ea typeface="+mn-ea"/>
                          <a:cs typeface="Arial" charset="0"/>
                        </a:rPr>
                        <a:t>Pilaoc</a:t>
                      </a:r>
                      <a:r>
                        <a:rPr kumimoji="0" lang="fr-FR" sz="3600" b="0" i="0" u="sng" strike="noStrike" kern="1200" cap="none" normalizeH="0" baseline="0" dirty="0">
                          <a:ln>
                            <a:noFill/>
                          </a:ln>
                          <a:solidFill>
                            <a:srgbClr val="FF9900"/>
                          </a:solidFill>
                          <a:effectLst/>
                          <a:latin typeface="Coptic1" pitchFamily="2" charset="0"/>
                          <a:ea typeface="+mn-ea"/>
                          <a:cs typeface="Arial" charset="0"/>
                        </a:rPr>
                        <a:t>:</a:t>
                      </a:r>
                      <a:endParaRPr kumimoji="0" lang="en-US" sz="3600" b="0" i="0" u="sng" strike="noStrike" kern="1200" cap="none" normalizeH="0" baseline="0" dirty="0">
                        <a:ln>
                          <a:noFill/>
                        </a:ln>
                        <a:solidFill>
                          <a:srgbClr val="FF9900"/>
                        </a:solidFill>
                        <a:effectLst/>
                        <a:latin typeface="Coptic1" pitchFamily="2"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optic1" pitchFamily="2"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a:ln>
                            <a:noFill/>
                          </a:ln>
                          <a:solidFill>
                            <a:schemeClr val="tx1"/>
                          </a:solidFill>
                          <a:effectLst/>
                          <a:latin typeface="Coptic1" pitchFamily="2" charset="0"/>
                          <a:cs typeface="Arial" charset="0"/>
                        </a:rPr>
                        <a:t>Cwyic</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a~m</a:t>
                      </a:r>
                      <a:r>
                        <a:rPr kumimoji="0" lang="en-US" sz="2800" b="0" i="0" u="none" strike="noStrike" cap="none" normalizeH="0" baseline="0" dirty="0">
                          <a:ln>
                            <a:noFill/>
                          </a:ln>
                          <a:solidFill>
                            <a:schemeClr val="tx1"/>
                          </a:solidFill>
                          <a:effectLst/>
                          <a:latin typeface="Coptic1" pitchFamily="2" charset="0"/>
                          <a:cs typeface="Arial" charset="0"/>
                        </a:rPr>
                        <a:t>/n: </a:t>
                      </a:r>
                      <a:r>
                        <a:rPr kumimoji="0" lang="en-US" sz="2800" b="0" i="0" u="none" strike="noStrike" cap="none" normalizeH="0" baseline="0" dirty="0" err="1">
                          <a:ln>
                            <a:noFill/>
                          </a:ln>
                          <a:solidFill>
                            <a:schemeClr val="tx1"/>
                          </a:solidFill>
                          <a:effectLst/>
                          <a:latin typeface="Coptic1" pitchFamily="2" charset="0"/>
                          <a:cs typeface="Arial" charset="0"/>
                        </a:rPr>
                        <a:t>ke</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tw</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p~neumati</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cou</a:t>
                      </a:r>
                      <a:r>
                        <a:rPr kumimoji="0" lang="en-US" sz="2800" b="0" i="0" u="none" strike="noStrike" cap="none" normalizeH="0" baseline="0" dirty="0">
                          <a:ln>
                            <a:noFill/>
                          </a:ln>
                          <a:solidFill>
                            <a:schemeClr val="tx1"/>
                          </a:solidFill>
                          <a:effectLst/>
                          <a:latin typeface="Coptic1" pitchFamily="2" charset="0"/>
                          <a:cs typeface="Arial" charset="0"/>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3600" b="0" i="0" u="sng" strike="noStrike" cap="none" normalizeH="0" baseline="0" dirty="0">
                          <a:ln>
                            <a:noFill/>
                          </a:ln>
                          <a:solidFill>
                            <a:srgbClr val="FF9933"/>
                          </a:solidFill>
                          <a:effectLst/>
                          <a:latin typeface="Arial" charset="0"/>
                          <a:cs typeface="Times New Roman" pitchFamily="18" charset="0"/>
                        </a:rPr>
                        <a:t>l’assemblée</a:t>
                      </a:r>
                      <a:endParaRPr kumimoji="0" lang="fr-CA" sz="2400" b="0" i="0" u="none" strike="noStrike" cap="none" normalizeH="0" baseline="0" dirty="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fr-CA" sz="2800" b="0" i="0" u="none" strike="noStrike" cap="none" normalizeH="0" baseline="0" dirty="0">
                          <a:ln>
                            <a:noFill/>
                          </a:ln>
                          <a:solidFill>
                            <a:schemeClr val="tx1"/>
                          </a:solidFill>
                          <a:effectLst/>
                          <a:latin typeface="Arial" charset="0"/>
                          <a:cs typeface="Arial" charset="0"/>
                        </a:rPr>
                        <a:t>Nous avons été sauvés, en vérité, et avec  ton esprit.</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dirty="0">
                          <a:ln>
                            <a:noFill/>
                          </a:ln>
                          <a:solidFill>
                            <a:srgbClr val="FF9900"/>
                          </a:solidFill>
                          <a:effectLst/>
                          <a:latin typeface="Arial" charset="0"/>
                          <a:cs typeface="Arial" charset="0"/>
                        </a:rPr>
                        <a:t>الشعب:</a:t>
                      </a:r>
                    </a:p>
                    <a:p>
                      <a:pPr marL="0" marR="0" lvl="0" indent="0" algn="r" defTabSz="914400" rtl="1" eaLnBrk="1" fontAlgn="base" latinLnBrk="0" hangingPunct="1">
                        <a:lnSpc>
                          <a:spcPct val="100000"/>
                        </a:lnSpc>
                        <a:spcBef>
                          <a:spcPct val="20000"/>
                        </a:spcBef>
                        <a:spcAft>
                          <a:spcPct val="0"/>
                        </a:spcAft>
                        <a:buClrTx/>
                        <a:buSzTx/>
                        <a:buFontTx/>
                        <a:buNone/>
                        <a:tabLst/>
                      </a:pPr>
                      <a:r>
                        <a:rPr kumimoji="0" lang="ar-SA" sz="3600" b="0" i="0" u="none" strike="noStrike" cap="none" normalizeH="0" baseline="0" dirty="0">
                          <a:ln>
                            <a:noFill/>
                          </a:ln>
                          <a:solidFill>
                            <a:schemeClr val="tx1"/>
                          </a:solidFill>
                          <a:effectLst/>
                          <a:latin typeface="Coptic1" pitchFamily="2" charset="0"/>
                          <a:cs typeface="Arial" charset="0"/>
                        </a:rPr>
                        <a:t>خلصتَ حقاً ومع روحِكَ.</a:t>
                      </a:r>
                      <a:endParaRPr kumimoji="0" lang="en-US" sz="3600" b="0" i="0" u="none" strike="noStrike" cap="none" normalizeH="0" baseline="0" dirty="0">
                        <a:ln>
                          <a:noFill/>
                        </a:ln>
                        <a:solidFill>
                          <a:schemeClr val="tx1"/>
                        </a:solidFill>
                        <a:effectLst/>
                        <a:latin typeface="Coptic1" pitchFamily="2"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185352" name="Picture 15" descr="10b-Burial"/>
          <p:cNvPicPr>
            <a:picLocks noChangeAspect="1" noChangeArrowheads="1"/>
          </p:cNvPicPr>
          <p:nvPr/>
        </p:nvPicPr>
        <p:blipFill>
          <a:blip r:embed="rId2" cstate="print"/>
          <a:srcRect/>
          <a:stretch>
            <a:fillRect/>
          </a:stretch>
        </p:blipFill>
        <p:spPr bwMode="auto">
          <a:xfrm>
            <a:off x="2362200" y="3082925"/>
            <a:ext cx="4267200" cy="2784475"/>
          </a:xfrm>
          <a:prstGeom prst="rect">
            <a:avLst/>
          </a:prstGeom>
          <a:noFill/>
          <a:ln w="9525">
            <a:noFill/>
            <a:miter lim="800000"/>
            <a:headEnd/>
            <a:tailEnd/>
          </a:ln>
        </p:spPr>
      </p:pic>
      <p:sp>
        <p:nvSpPr>
          <p:cNvPr id="185353" name="Text Box 16">
            <a:hlinkClick r:id="rId3" action="ppaction://hlinksldjump"/>
          </p:cNvPr>
          <p:cNvSpPr txBox="1">
            <a:spLocks noChangeArrowheads="1"/>
          </p:cNvSpPr>
          <p:nvPr/>
        </p:nvSpPr>
        <p:spPr bwMode="auto">
          <a:xfrm>
            <a:off x="6096000" y="6308725"/>
            <a:ext cx="1371600" cy="549275"/>
          </a:xfrm>
          <a:prstGeom prst="rect">
            <a:avLst/>
          </a:prstGeom>
          <a:solidFill>
            <a:srgbClr val="800000"/>
          </a:solidFill>
          <a:ln w="9525">
            <a:noFill/>
            <a:miter lim="800000"/>
            <a:headEnd/>
            <a:tailEnd/>
          </a:ln>
        </p:spPr>
        <p:txBody>
          <a:bodyPr lIns="0" tIns="0" rIns="0" bIns="0">
            <a:spAutoFit/>
          </a:bodyPr>
          <a:lstStyle/>
          <a:p>
            <a:pPr algn="ctr">
              <a:spcBef>
                <a:spcPct val="0"/>
              </a:spcBef>
            </a:pPr>
            <a:r>
              <a:rPr lang="en-CA" sz="1600" b="1"/>
              <a:t>Ti Shory</a:t>
            </a:r>
            <a:endParaRPr lang="en-CA" sz="2000" b="1"/>
          </a:p>
          <a:p>
            <a:pPr algn="ctr">
              <a:spcBef>
                <a:spcPct val="0"/>
              </a:spcBef>
            </a:pPr>
            <a:r>
              <a:rPr lang="ar-EG" sz="2000" b="1"/>
              <a:t>تى شورى </a:t>
            </a:r>
            <a:endParaRPr lang="en-US" sz="2000" b="1"/>
          </a:p>
        </p:txBody>
      </p:sp>
      <p:sp>
        <p:nvSpPr>
          <p:cNvPr id="185354" name="Text Box 17">
            <a:hlinkClick r:id="rId4" action="ppaction://hlinksldjump"/>
          </p:cNvPr>
          <p:cNvSpPr txBox="1">
            <a:spLocks noChangeArrowheads="1"/>
          </p:cNvSpPr>
          <p:nvPr/>
        </p:nvSpPr>
        <p:spPr bwMode="auto">
          <a:xfrm>
            <a:off x="2438400" y="6308725"/>
            <a:ext cx="1600200" cy="549275"/>
          </a:xfrm>
          <a:prstGeom prst="rect">
            <a:avLst/>
          </a:prstGeom>
          <a:solidFill>
            <a:srgbClr val="800000"/>
          </a:solidFill>
          <a:ln w="9525">
            <a:noFill/>
            <a:miter lim="800000"/>
            <a:headEnd/>
            <a:tailEnd/>
          </a:ln>
        </p:spPr>
        <p:txBody>
          <a:bodyPr lIns="0" tIns="0" rIns="0" bIns="0">
            <a:spAutoFit/>
          </a:bodyPr>
          <a:lstStyle/>
          <a:p>
            <a:pPr algn="ctr">
              <a:spcBef>
                <a:spcPct val="0"/>
              </a:spcBef>
            </a:pPr>
            <a:r>
              <a:rPr lang="en-CA" sz="1600" b="1"/>
              <a:t>Ten O osht</a:t>
            </a:r>
            <a:endParaRPr lang="en-CA" sz="2000" b="1"/>
          </a:p>
          <a:p>
            <a:pPr algn="ctr" rtl="1">
              <a:spcBef>
                <a:spcPct val="0"/>
              </a:spcBef>
            </a:pPr>
            <a:r>
              <a:rPr lang="ar-EG" sz="2000" b="1"/>
              <a:t>تين أو أوشت</a:t>
            </a:r>
            <a:endParaRPr lang="en-US" sz="2000" b="1"/>
          </a:p>
        </p:txBody>
      </p:sp>
      <p:sp>
        <p:nvSpPr>
          <p:cNvPr id="185356" name="Text Box 16">
            <a:hlinkClick r:id="rId5" action="ppaction://hlinksldjump"/>
          </p:cNvPr>
          <p:cNvSpPr txBox="1">
            <a:spLocks noChangeArrowheads="1"/>
          </p:cNvSpPr>
          <p:nvPr/>
        </p:nvSpPr>
        <p:spPr bwMode="auto">
          <a:xfrm>
            <a:off x="4572000" y="6308725"/>
            <a:ext cx="1371600" cy="549275"/>
          </a:xfrm>
          <a:prstGeom prst="rect">
            <a:avLst/>
          </a:prstGeom>
          <a:solidFill>
            <a:srgbClr val="800000"/>
          </a:solidFill>
          <a:ln w="9525">
            <a:noFill/>
            <a:miter lim="800000"/>
            <a:headEnd/>
            <a:tailEnd/>
          </a:ln>
        </p:spPr>
        <p:txBody>
          <a:bodyPr lIns="0" tIns="0" rIns="0" bIns="0">
            <a:spAutoFit/>
          </a:bodyPr>
          <a:lstStyle/>
          <a:p>
            <a:pPr algn="ctr">
              <a:spcBef>
                <a:spcPct val="0"/>
              </a:spcBef>
            </a:pPr>
            <a:r>
              <a:rPr lang="en-CA" sz="1600" b="1"/>
              <a:t>Tai Shory</a:t>
            </a:r>
            <a:endParaRPr lang="en-CA" sz="2000" b="1"/>
          </a:p>
          <a:p>
            <a:pPr algn="ctr">
              <a:spcBef>
                <a:spcPct val="0"/>
              </a:spcBef>
            </a:pPr>
            <a:r>
              <a:rPr lang="ar-EG" sz="2000" b="1"/>
              <a:t>تاى شورى </a:t>
            </a:r>
            <a:endParaRPr lang="en-US" sz="2000" b="1"/>
          </a:p>
        </p:txBody>
      </p:sp>
      <p:sp>
        <p:nvSpPr>
          <p:cNvPr id="8" name="Action Button: Custom 7">
            <a:hlinkClick r:id="rId6"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58884" name="Group 68"/>
          <p:cNvGraphicFramePr>
            <a:graphicFrameLocks noGrp="1"/>
          </p:cNvGraphicFramePr>
          <p:nvPr>
            <p:extLst>
              <p:ext uri="{D42A27DB-BD31-4B8C-83A1-F6EECF244321}">
                <p14:modId xmlns:p14="http://schemas.microsoft.com/office/powerpoint/2010/main" val="762632464"/>
              </p:ext>
            </p:extLst>
          </p:nvPr>
        </p:nvGraphicFramePr>
        <p:xfrm>
          <a:off x="152400" y="304800"/>
          <a:ext cx="8763000" cy="5257800"/>
        </p:xfrm>
        <a:graphic>
          <a:graphicData uri="http://schemas.openxmlformats.org/drawingml/2006/table">
            <a:tbl>
              <a:tblPr/>
              <a:tblGrid>
                <a:gridCol w="2762250">
                  <a:extLst>
                    <a:ext uri="{9D8B030D-6E8A-4147-A177-3AD203B41FA5}">
                      <a16:colId xmlns:a16="http://schemas.microsoft.com/office/drawing/2014/main" val="20000"/>
                    </a:ext>
                  </a:extLst>
                </a:gridCol>
                <a:gridCol w="409575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106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24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dirty="0">
                          <a:ln>
                            <a:noFill/>
                          </a:ln>
                          <a:solidFill>
                            <a:schemeClr val="tx1"/>
                          </a:solidFill>
                          <a:effectLst/>
                          <a:latin typeface="Arial" charset="0"/>
                          <a:cs typeface="Arial" charset="0"/>
                        </a:rPr>
                        <a:t>Chant de la Vierge (L’encensoir</a:t>
                      </a:r>
                      <a:r>
                        <a:rPr kumimoji="0" lang="fr-CA" sz="3200" b="1" i="0" u="none" strike="noStrike" cap="none" normalizeH="0" baseline="0" dirty="0">
                          <a:ln>
                            <a:noFill/>
                          </a:ln>
                          <a:solidFill>
                            <a:schemeClr val="tx1"/>
                          </a:solidFill>
                          <a:effectLst/>
                          <a:latin typeface="Arial" charset="0"/>
                          <a:cs typeface="Arial" charset="0"/>
                        </a:rPr>
                        <a:t>)</a:t>
                      </a:r>
                      <a:endParaRPr kumimoji="0" lang="en-US" sz="3200" b="1"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EG" sz="2400" b="1" i="0" u="none" strike="noStrike" cap="none" normalizeH="0" baseline="0" dirty="0">
                          <a:ln>
                            <a:noFill/>
                          </a:ln>
                          <a:solidFill>
                            <a:schemeClr val="tx1"/>
                          </a:solidFill>
                          <a:effectLst/>
                          <a:latin typeface="Arial" charset="0"/>
                          <a:cs typeface="Arial" charset="0"/>
                        </a:rPr>
                        <a:t>لحن العذراء </a:t>
                      </a:r>
                      <a:endParaRPr kumimoji="0" lang="fr-FR" sz="2400" b="1" i="0" u="none" strike="noStrike" cap="none" normalizeH="0" baseline="0" dirty="0">
                        <a:ln>
                          <a:noFill/>
                        </a:ln>
                        <a:solidFill>
                          <a:schemeClr val="tx1"/>
                        </a:solidFill>
                        <a:effectLst/>
                        <a:latin typeface="Arial" charset="0"/>
                        <a:cs typeface="Arial" charset="0"/>
                      </a:endParaRPr>
                    </a:p>
                    <a:p>
                      <a:pPr marL="0" marR="0" lvl="0" indent="0" algn="ctr" defTabSz="914400" rtl="1" eaLnBrk="1" fontAlgn="base" latinLnBrk="0" hangingPunct="1">
                        <a:lnSpc>
                          <a:spcPct val="100000"/>
                        </a:lnSpc>
                        <a:spcBef>
                          <a:spcPct val="20000"/>
                        </a:spcBef>
                        <a:spcAft>
                          <a:spcPct val="0"/>
                        </a:spcAft>
                        <a:buClrTx/>
                        <a:buSzTx/>
                        <a:buFontTx/>
                        <a:buNone/>
                        <a:tabLst/>
                      </a:pPr>
                      <a:r>
                        <a:rPr kumimoji="0" lang="ar-EG" sz="2400" b="1" i="0" u="none" strike="noStrike" cap="none" normalizeH="0" baseline="0" dirty="0">
                          <a:ln>
                            <a:noFill/>
                          </a:ln>
                          <a:solidFill>
                            <a:schemeClr val="tx1"/>
                          </a:solidFill>
                          <a:effectLst/>
                          <a:latin typeface="Arial" charset="0"/>
                          <a:cs typeface="Arial" charset="0"/>
                        </a:rPr>
                        <a:t>( </a:t>
                      </a:r>
                      <a:r>
                        <a:rPr kumimoji="0" lang="ar-EG" sz="2400" b="1" i="0" u="none" strike="noStrike" cap="none" normalizeH="0" baseline="0" dirty="0" err="1">
                          <a:ln>
                            <a:noFill/>
                          </a:ln>
                          <a:solidFill>
                            <a:schemeClr val="tx1"/>
                          </a:solidFill>
                          <a:effectLst/>
                          <a:latin typeface="Arial" charset="0"/>
                          <a:cs typeface="Arial" charset="0"/>
                        </a:rPr>
                        <a:t>المجمرة</a:t>
                      </a:r>
                      <a:r>
                        <a:rPr kumimoji="0" lang="ar-EG" sz="2400" b="1" i="0" u="none" strike="noStrike" cap="none" normalizeH="0" baseline="0" dirty="0">
                          <a:ln>
                            <a:noFill/>
                          </a:ln>
                          <a:solidFill>
                            <a:schemeClr val="tx1"/>
                          </a:solidFill>
                          <a:effectLst/>
                          <a:latin typeface="Arial" charset="0"/>
                          <a:cs typeface="Arial" charset="0"/>
                        </a:rPr>
                        <a:t>)</a:t>
                      </a:r>
                      <a:r>
                        <a:rPr kumimoji="0" lang="en-US" sz="3200" b="0" i="0" u="none" strike="noStrike" cap="none" normalizeH="0" baseline="0" dirty="0">
                          <a:ln>
                            <a:noFill/>
                          </a:ln>
                          <a:solidFill>
                            <a:schemeClr val="tx1"/>
                          </a:solidFill>
                          <a:effectLst/>
                          <a:latin typeface="Arial" charset="0"/>
                          <a:cs typeface="Arial" charset="0"/>
                        </a:rPr>
                        <a:t> </a:t>
                      </a: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1887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3600" b="0" i="0" u="sng" strike="noStrike" kern="1200" cap="none" normalizeH="0" baseline="0" dirty="0" err="1">
                          <a:ln>
                            <a:noFill/>
                          </a:ln>
                          <a:solidFill>
                            <a:srgbClr val="FF9900"/>
                          </a:solidFill>
                          <a:effectLst/>
                          <a:latin typeface="Coptic1" pitchFamily="2" charset="0"/>
                          <a:ea typeface="+mn-ea"/>
                          <a:cs typeface="Arial" charset="0"/>
                        </a:rPr>
                        <a:t>Pilaoc</a:t>
                      </a:r>
                      <a:r>
                        <a:rPr kumimoji="0" lang="fr-FR" sz="3600" b="0" i="0" u="sng" strike="noStrike" kern="1200" cap="none" normalizeH="0" baseline="0" dirty="0">
                          <a:ln>
                            <a:noFill/>
                          </a:ln>
                          <a:solidFill>
                            <a:srgbClr val="FF9900"/>
                          </a:solidFill>
                          <a:effectLst/>
                          <a:latin typeface="Coptic1" pitchFamily="2" charset="0"/>
                          <a:ea typeface="+mn-ea"/>
                          <a:cs typeface="Arial" charset="0"/>
                        </a:rPr>
                        <a:t>:</a:t>
                      </a:r>
                      <a:endParaRPr kumimoji="0" lang="en-US" sz="3600" b="0" i="0" u="sng" strike="noStrike" kern="1200" cap="none" normalizeH="0" baseline="0" dirty="0">
                        <a:ln>
                          <a:noFill/>
                        </a:ln>
                        <a:solidFill>
                          <a:srgbClr val="FF9900"/>
                        </a:solidFill>
                        <a:effectLst/>
                        <a:latin typeface="Coptic1" pitchFamily="2" charset="0"/>
                        <a:ea typeface="+mn-ea"/>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Taisour</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n~noub</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n~kayaroc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etfai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qa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pia~rwmata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etqen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nenjij</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n~Aa~rwn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piou</a:t>
                      </a:r>
                      <a:r>
                        <a:rPr kumimoji="0" lang="en-US" sz="2400" b="0" i="0" u="none" strike="noStrike" cap="none" normalizeH="0" baseline="0" dirty="0">
                          <a:ln>
                            <a:noFill/>
                          </a:ln>
                          <a:solidFill>
                            <a:schemeClr val="tx1"/>
                          </a:solidFill>
                          <a:effectLst/>
                          <a:latin typeface="Coptic1" pitchFamily="2" charset="0"/>
                          <a:cs typeface="Arial" charset="0"/>
                        </a:rPr>
                        <a:t>/b </a:t>
                      </a:r>
                      <a:r>
                        <a:rPr kumimoji="0" lang="en-US" sz="2400" b="0" i="0" u="none" strike="noStrike" cap="none" normalizeH="0" baseline="0" dirty="0" err="1">
                          <a:ln>
                            <a:noFill/>
                          </a:ln>
                          <a:solidFill>
                            <a:schemeClr val="tx1"/>
                          </a:solidFill>
                          <a:effectLst/>
                          <a:latin typeface="Coptic1" pitchFamily="2" charset="0"/>
                          <a:cs typeface="Arial" charset="0"/>
                        </a:rPr>
                        <a:t>eftale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ouc~yoinoufi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e~p~swi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e~jen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piman~er-swousi</a:t>
                      </a:r>
                      <a:r>
                        <a:rPr kumimoji="0" lang="en-US" sz="2400" b="0" i="0" u="none" strike="noStrike" cap="none" normalizeH="0" baseline="0" dirty="0">
                          <a:ln>
                            <a:noFill/>
                          </a:ln>
                          <a:solidFill>
                            <a:schemeClr val="tx1"/>
                          </a:solidFill>
                          <a:effectLst/>
                          <a:latin typeface="Coptic1" pitchFamily="2" charset="0"/>
                          <a:cs typeface="Arial" charset="0"/>
                        </a:rPr>
                        <a:t>.</a:t>
                      </a:r>
                      <a:r>
                        <a:rPr kumimoji="0" lang="en-US" sz="2400" b="0" i="0" u="none" strike="noStrike" cap="none" normalizeH="0" baseline="0" dirty="0">
                          <a:ln>
                            <a:noFill/>
                          </a:ln>
                          <a:solidFill>
                            <a:schemeClr val="tx1"/>
                          </a:solidFill>
                          <a:effectLst/>
                          <a:latin typeface="Arial" charset="0"/>
                          <a:cs typeface="Arial" charset="0"/>
                        </a:rPr>
                        <a:t> </a:t>
                      </a:r>
                      <a:endParaRPr kumimoji="0" lang="en-US" sz="24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3600" b="0" i="0" u="sng" strike="noStrike" cap="none" normalizeH="0" baseline="0">
                          <a:ln>
                            <a:noFill/>
                          </a:ln>
                          <a:solidFill>
                            <a:srgbClr val="FF9900"/>
                          </a:solidFill>
                          <a:effectLst/>
                          <a:latin typeface="Arial" charset="0"/>
                          <a:cs typeface="Arial" charset="0"/>
                        </a:rPr>
                        <a:t>l’assemblée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400" b="0" i="0" u="none" strike="noStrike" cap="none" normalizeH="0" baseline="0">
                          <a:ln>
                            <a:noFill/>
                          </a:ln>
                          <a:solidFill>
                            <a:schemeClr val="tx1"/>
                          </a:solidFill>
                          <a:effectLst/>
                          <a:latin typeface="Arial" charset="0"/>
                          <a:cs typeface="Arial" charset="0"/>
                        </a:rPr>
                        <a:t>Cet encensoir d’or  pur qui porte l’arôme parfumée, est dans les mains d’Aaron le prêtre qui encense sur le l’autel.</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dirty="0">
                          <a:ln>
                            <a:noFill/>
                          </a:ln>
                          <a:solidFill>
                            <a:srgbClr val="FF9900"/>
                          </a:solidFill>
                          <a:effectLst/>
                          <a:latin typeface="Arial" charset="0"/>
                          <a:cs typeface="Arial" charset="0"/>
                        </a:rPr>
                        <a:t>الشعب:</a:t>
                      </a: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هذه </a:t>
                      </a:r>
                      <a:r>
                        <a:rPr kumimoji="0" lang="ar-SA" sz="2400" b="0" i="0" u="none" strike="noStrike" cap="none" normalizeH="0" baseline="0" dirty="0" err="1">
                          <a:ln>
                            <a:noFill/>
                          </a:ln>
                          <a:solidFill>
                            <a:schemeClr val="tx1"/>
                          </a:solidFill>
                          <a:effectLst/>
                          <a:latin typeface="Arial" charset="0"/>
                          <a:cs typeface="Arial" charset="0"/>
                        </a:rPr>
                        <a:t>المجمرة</a:t>
                      </a:r>
                      <a:r>
                        <a:rPr kumimoji="0" lang="ar-SA" sz="2400" b="0" i="0" u="none" strike="noStrike" cap="none" normalizeH="0" baseline="0" dirty="0">
                          <a:ln>
                            <a:noFill/>
                          </a:ln>
                          <a:solidFill>
                            <a:schemeClr val="tx1"/>
                          </a:solidFill>
                          <a:effectLst/>
                          <a:latin typeface="Arial" charset="0"/>
                          <a:cs typeface="Arial" charset="0"/>
                        </a:rPr>
                        <a:t> الذهب </a:t>
                      </a:r>
                      <a:r>
                        <a:rPr kumimoji="0" lang="ar-SA" sz="2400" b="0" i="0" u="none" strike="noStrike" cap="none" normalizeH="0" baseline="0" dirty="0" err="1">
                          <a:ln>
                            <a:noFill/>
                          </a:ln>
                          <a:solidFill>
                            <a:schemeClr val="tx1"/>
                          </a:solidFill>
                          <a:effectLst/>
                          <a:latin typeface="Arial" charset="0"/>
                          <a:cs typeface="Arial" charset="0"/>
                        </a:rPr>
                        <a:t>النقى</a:t>
                      </a:r>
                      <a:r>
                        <a:rPr kumimoji="0" lang="ar-SA" sz="2400" b="0" i="0" u="none" strike="noStrike" cap="none" normalizeH="0" baseline="0" dirty="0">
                          <a:ln>
                            <a:noFill/>
                          </a:ln>
                          <a:solidFill>
                            <a:schemeClr val="tx1"/>
                          </a:solidFill>
                          <a:effectLst/>
                          <a:latin typeface="Arial" charset="0"/>
                          <a:cs typeface="Arial" charset="0"/>
                        </a:rPr>
                        <a:t> الحاملة </a:t>
                      </a:r>
                      <a:r>
                        <a:rPr kumimoji="0" lang="ar-SA" sz="2400" b="0" i="0" u="none" strike="noStrike" cap="none" normalizeH="0" baseline="0" dirty="0" err="1">
                          <a:ln>
                            <a:noFill/>
                          </a:ln>
                          <a:solidFill>
                            <a:schemeClr val="tx1"/>
                          </a:solidFill>
                          <a:effectLst/>
                          <a:latin typeface="Arial" charset="0"/>
                          <a:cs typeface="Arial" charset="0"/>
                        </a:rPr>
                        <a:t>العنبرالتى</a:t>
                      </a:r>
                      <a:r>
                        <a:rPr kumimoji="0" lang="ar-SA" sz="2400" b="0" i="0" u="none" strike="noStrike" cap="none" normalizeH="0" baseline="0" dirty="0">
                          <a:ln>
                            <a:noFill/>
                          </a:ln>
                          <a:solidFill>
                            <a:schemeClr val="tx1"/>
                          </a:solidFill>
                          <a:effectLst/>
                          <a:latin typeface="Arial" charset="0"/>
                          <a:cs typeface="Arial" charset="0"/>
                        </a:rPr>
                        <a:t> </a:t>
                      </a:r>
                      <a:r>
                        <a:rPr kumimoji="0" lang="ar-SA" sz="2400" b="0" i="0" u="none" strike="noStrike" cap="none" normalizeH="0" baseline="0" dirty="0" err="1">
                          <a:ln>
                            <a:noFill/>
                          </a:ln>
                          <a:solidFill>
                            <a:schemeClr val="tx1"/>
                          </a:solidFill>
                          <a:effectLst/>
                          <a:latin typeface="Arial" charset="0"/>
                          <a:cs typeface="Arial" charset="0"/>
                        </a:rPr>
                        <a:t>فى</a:t>
                      </a:r>
                      <a:r>
                        <a:rPr kumimoji="0" lang="ar-SA" sz="2400" b="0" i="0" u="none" strike="noStrike" cap="none" normalizeH="0" baseline="0" dirty="0">
                          <a:ln>
                            <a:noFill/>
                          </a:ln>
                          <a:solidFill>
                            <a:schemeClr val="tx1"/>
                          </a:solidFill>
                          <a:effectLst/>
                          <a:latin typeface="Arial" charset="0"/>
                          <a:cs typeface="Arial" charset="0"/>
                        </a:rPr>
                        <a:t> </a:t>
                      </a:r>
                      <a:r>
                        <a:rPr kumimoji="0" lang="ar-SA" sz="2400" b="0" i="0" u="none" strike="noStrike" cap="none" normalizeH="0" baseline="0" dirty="0" err="1">
                          <a:ln>
                            <a:noFill/>
                          </a:ln>
                          <a:solidFill>
                            <a:schemeClr val="tx1"/>
                          </a:solidFill>
                          <a:effectLst/>
                          <a:latin typeface="Arial" charset="0"/>
                          <a:cs typeface="Arial" charset="0"/>
                        </a:rPr>
                        <a:t>يدَى</a:t>
                      </a:r>
                      <a:r>
                        <a:rPr kumimoji="0" lang="ar-SA" sz="2400" b="0" i="0" u="none" strike="noStrike" cap="none" normalizeH="0" baseline="0" dirty="0">
                          <a:ln>
                            <a:noFill/>
                          </a:ln>
                          <a:solidFill>
                            <a:schemeClr val="tx1"/>
                          </a:solidFill>
                          <a:effectLst/>
                          <a:latin typeface="Arial" charset="0"/>
                          <a:cs typeface="Arial" charset="0"/>
                        </a:rPr>
                        <a:t> </a:t>
                      </a:r>
                      <a:r>
                        <a:rPr kumimoji="0" lang="ar-SA" sz="2400" b="0" i="0" u="none" strike="noStrike" cap="none" normalizeH="0" baseline="0" dirty="0" err="1">
                          <a:ln>
                            <a:noFill/>
                          </a:ln>
                          <a:solidFill>
                            <a:schemeClr val="tx1"/>
                          </a:solidFill>
                          <a:effectLst/>
                          <a:latin typeface="Arial" charset="0"/>
                          <a:cs typeface="Arial" charset="0"/>
                        </a:rPr>
                        <a:t>هرون</a:t>
                      </a:r>
                      <a:r>
                        <a:rPr kumimoji="0" lang="ar-SA" sz="2400" b="0" i="0" u="none" strike="noStrike" cap="none" normalizeH="0" baseline="0" dirty="0">
                          <a:ln>
                            <a:noFill/>
                          </a:ln>
                          <a:solidFill>
                            <a:schemeClr val="tx1"/>
                          </a:solidFill>
                          <a:effectLst/>
                          <a:latin typeface="Arial" charset="0"/>
                          <a:cs typeface="Arial" charset="0"/>
                        </a:rPr>
                        <a:t> الكاهن يَرفعُ بَخوُراً على المذبح.</a:t>
                      </a:r>
                      <a:r>
                        <a:rPr kumimoji="0" lang="en-US" sz="3200" b="0" i="0" u="none" strike="noStrike" cap="none" normalizeH="0" baseline="0" dirty="0">
                          <a:ln>
                            <a:noFill/>
                          </a:ln>
                          <a:solidFill>
                            <a:schemeClr val="tx1"/>
                          </a:solidFill>
                          <a:effectLst/>
                          <a:latin typeface="Arial" charset="0"/>
                          <a:cs typeface="Arial" charset="0"/>
                        </a:rPr>
                        <a:t> </a:t>
                      </a: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187404" name="Picture 15" descr="censer-1"/>
          <p:cNvPicPr>
            <a:picLocks noChangeAspect="1" noChangeArrowheads="1"/>
          </p:cNvPicPr>
          <p:nvPr/>
        </p:nvPicPr>
        <p:blipFill>
          <a:blip r:embed="rId3" cstate="print"/>
          <a:srcRect/>
          <a:stretch>
            <a:fillRect/>
          </a:stretch>
        </p:blipFill>
        <p:spPr bwMode="auto">
          <a:xfrm>
            <a:off x="3733800" y="4495800"/>
            <a:ext cx="1766888" cy="1964724"/>
          </a:xfrm>
          <a:prstGeom prst="rect">
            <a:avLst/>
          </a:prstGeom>
          <a:noFill/>
          <a:ln w="9525">
            <a:noFill/>
            <a:miter lim="800000"/>
            <a:headEnd/>
            <a:tailEnd/>
          </a:ln>
        </p:spPr>
      </p:pic>
      <p:sp>
        <p:nvSpPr>
          <p:cNvPr id="187405" name="Text Box 70">
            <a:hlinkClick r:id="rId4" action="ppaction://hlinksldjump"/>
          </p:cNvPr>
          <p:cNvSpPr txBox="1">
            <a:spLocks noChangeArrowheads="1"/>
          </p:cNvSpPr>
          <p:nvPr/>
        </p:nvSpPr>
        <p:spPr bwMode="auto">
          <a:xfrm>
            <a:off x="7467600" y="6242050"/>
            <a:ext cx="1676400" cy="615950"/>
          </a:xfrm>
          <a:prstGeom prst="rect">
            <a:avLst/>
          </a:prstGeom>
          <a:solidFill>
            <a:srgbClr val="800000"/>
          </a:solidFill>
          <a:ln w="57150" cmpd="thinThick">
            <a:solidFill>
              <a:schemeClr val="tx1"/>
            </a:solidFill>
            <a:miter lim="800000"/>
            <a:headEnd/>
            <a:tailEnd/>
          </a:ln>
        </p:spPr>
        <p:txBody>
          <a:bodyPr>
            <a:spAutoFit/>
          </a:bodyPr>
          <a:lstStyle/>
          <a:p>
            <a:pPr algn="ctr">
              <a:lnSpc>
                <a:spcPct val="85000"/>
              </a:lnSpc>
              <a:spcBef>
                <a:spcPct val="0"/>
              </a:spcBef>
            </a:pPr>
            <a:r>
              <a:rPr lang="en-CA" sz="1600" b="1"/>
              <a:t>Ten O osht</a:t>
            </a:r>
            <a:endParaRPr lang="en-CA" sz="2000" b="1"/>
          </a:p>
          <a:p>
            <a:pPr algn="ctr">
              <a:lnSpc>
                <a:spcPct val="85000"/>
              </a:lnSpc>
              <a:spcBef>
                <a:spcPct val="0"/>
              </a:spcBef>
            </a:pPr>
            <a:r>
              <a:rPr lang="ar-EG" sz="2000" b="1"/>
              <a:t>تين أو أوشت</a:t>
            </a:r>
            <a:endParaRPr lang="en-US" sz="2000" b="1"/>
          </a:p>
        </p:txBody>
      </p:sp>
      <p:sp>
        <p:nvSpPr>
          <p:cNvPr id="5" name="Action Button: Custom 4">
            <a:hlinkClick r:id="rId5"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pic>
        <p:nvPicPr>
          <p:cNvPr id="6" name="Image 5" descr="images (4).jpg"/>
          <p:cNvPicPr>
            <a:picLocks noChangeAspect="1"/>
          </p:cNvPicPr>
          <p:nvPr/>
        </p:nvPicPr>
        <p:blipFill>
          <a:blip r:embed="rId6" cstate="print"/>
          <a:stretch>
            <a:fillRect/>
          </a:stretch>
        </p:blipFill>
        <p:spPr>
          <a:xfrm>
            <a:off x="723900" y="304800"/>
            <a:ext cx="1143000" cy="1143000"/>
          </a:xfrm>
          <a:prstGeom prst="rect">
            <a:avLst/>
          </a:prstGeom>
        </p:spPr>
      </p:pic>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187101" name="Group 29"/>
          <p:cNvGraphicFramePr>
            <a:graphicFrameLocks noGrp="1"/>
          </p:cNvGraphicFramePr>
          <p:nvPr>
            <p:extLst>
              <p:ext uri="{D42A27DB-BD31-4B8C-83A1-F6EECF244321}">
                <p14:modId xmlns:p14="http://schemas.microsoft.com/office/powerpoint/2010/main" val="2952847832"/>
              </p:ext>
            </p:extLst>
          </p:nvPr>
        </p:nvGraphicFramePr>
        <p:xfrm>
          <a:off x="152400" y="304800"/>
          <a:ext cx="8686800" cy="5048999"/>
        </p:xfrm>
        <a:graphic>
          <a:graphicData uri="http://schemas.openxmlformats.org/drawingml/2006/table">
            <a:tbl>
              <a:tblPr/>
              <a:tblGrid>
                <a:gridCol w="2738230">
                  <a:extLst>
                    <a:ext uri="{9D8B030D-6E8A-4147-A177-3AD203B41FA5}">
                      <a16:colId xmlns:a16="http://schemas.microsoft.com/office/drawing/2014/main" val="20000"/>
                    </a:ext>
                  </a:extLst>
                </a:gridCol>
                <a:gridCol w="4154557">
                  <a:extLst>
                    <a:ext uri="{9D8B030D-6E8A-4147-A177-3AD203B41FA5}">
                      <a16:colId xmlns:a16="http://schemas.microsoft.com/office/drawing/2014/main" val="20001"/>
                    </a:ext>
                  </a:extLst>
                </a:gridCol>
                <a:gridCol w="1794013">
                  <a:extLst>
                    <a:ext uri="{9D8B030D-6E8A-4147-A177-3AD203B41FA5}">
                      <a16:colId xmlns:a16="http://schemas.microsoft.com/office/drawing/2014/main" val="20002"/>
                    </a:ext>
                  </a:extLst>
                </a:gridCol>
              </a:tblGrid>
              <a:tr h="10226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24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dirty="0">
                          <a:ln>
                            <a:noFill/>
                          </a:ln>
                          <a:solidFill>
                            <a:schemeClr val="tx1"/>
                          </a:solidFill>
                          <a:effectLst/>
                          <a:latin typeface="Arial" charset="0"/>
                          <a:cs typeface="Arial" charset="0"/>
                        </a:rPr>
                        <a:t>Chant de la Vierge (L’encensoir</a:t>
                      </a:r>
                      <a:r>
                        <a:rPr kumimoji="0" lang="fr-CA" sz="3200" b="1" i="0" u="none" strike="noStrike" cap="none" normalizeH="0" baseline="0" dirty="0">
                          <a:ln>
                            <a:noFill/>
                          </a:ln>
                          <a:solidFill>
                            <a:schemeClr val="tx1"/>
                          </a:solidFill>
                          <a:effectLst/>
                          <a:latin typeface="Arial" charset="0"/>
                          <a:cs typeface="Arial" charset="0"/>
                        </a:rPr>
                        <a:t>)</a:t>
                      </a:r>
                      <a:endParaRPr kumimoji="0" lang="en-US" sz="3200" b="1"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EG" sz="2400" b="1" i="0" u="none" strike="noStrike" cap="none" normalizeH="0" baseline="0" dirty="0">
                          <a:ln>
                            <a:noFill/>
                          </a:ln>
                          <a:solidFill>
                            <a:schemeClr val="tx1"/>
                          </a:solidFill>
                          <a:effectLst/>
                          <a:latin typeface="Arial" charset="0"/>
                          <a:cs typeface="Arial" charset="0"/>
                        </a:rPr>
                        <a:t>لحن العذراء </a:t>
                      </a:r>
                      <a:endParaRPr kumimoji="0" lang="fr-FR" sz="2400" b="1" i="0" u="none" strike="noStrike" cap="none" normalizeH="0" baseline="0" dirty="0">
                        <a:ln>
                          <a:noFill/>
                        </a:ln>
                        <a:solidFill>
                          <a:schemeClr val="tx1"/>
                        </a:solidFill>
                        <a:effectLst/>
                        <a:latin typeface="Arial" charset="0"/>
                        <a:cs typeface="Arial" charset="0"/>
                      </a:endParaRPr>
                    </a:p>
                    <a:p>
                      <a:pPr marL="0" marR="0" lvl="0" indent="0" algn="ctr" defTabSz="914400" rtl="1" eaLnBrk="1" fontAlgn="base" latinLnBrk="0" hangingPunct="1">
                        <a:lnSpc>
                          <a:spcPct val="100000"/>
                        </a:lnSpc>
                        <a:spcBef>
                          <a:spcPct val="20000"/>
                        </a:spcBef>
                        <a:spcAft>
                          <a:spcPct val="0"/>
                        </a:spcAft>
                        <a:buClrTx/>
                        <a:buSzTx/>
                        <a:buFontTx/>
                        <a:buNone/>
                        <a:tabLst/>
                      </a:pPr>
                      <a:r>
                        <a:rPr kumimoji="0" lang="ar-EG" sz="2400" b="1" i="0" u="none" strike="noStrike" cap="none" normalizeH="0" baseline="0" dirty="0">
                          <a:ln>
                            <a:noFill/>
                          </a:ln>
                          <a:solidFill>
                            <a:schemeClr val="tx1"/>
                          </a:solidFill>
                          <a:effectLst/>
                          <a:latin typeface="Arial" charset="0"/>
                          <a:cs typeface="Arial" charset="0"/>
                        </a:rPr>
                        <a:t>( المجمرة)</a:t>
                      </a:r>
                      <a:r>
                        <a:rPr kumimoji="0" lang="en-US" sz="3200" b="0" i="0" u="none" strike="noStrike" cap="none" normalizeH="0" baseline="0" dirty="0">
                          <a:ln>
                            <a:noFill/>
                          </a:ln>
                          <a:solidFill>
                            <a:schemeClr val="tx1"/>
                          </a:solidFill>
                          <a:effectLst/>
                          <a:latin typeface="Arial" charset="0"/>
                          <a:cs typeface="Arial" charset="0"/>
                        </a:rPr>
                        <a:t> </a:t>
                      </a: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00658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3600" b="0" i="0" u="sng" strike="noStrike" kern="1200" cap="none" normalizeH="0" baseline="0" dirty="0" err="1">
                          <a:ln>
                            <a:noFill/>
                          </a:ln>
                          <a:solidFill>
                            <a:srgbClr val="FF9900"/>
                          </a:solidFill>
                          <a:effectLst/>
                          <a:latin typeface="Coptic1" pitchFamily="2" charset="0"/>
                          <a:ea typeface="+mn-ea"/>
                          <a:cs typeface="Arial" charset="0"/>
                        </a:rPr>
                        <a:t>Pilaoc</a:t>
                      </a:r>
                      <a:r>
                        <a:rPr kumimoji="0" lang="fr-FR" sz="3600" b="0" i="0" u="sng" strike="noStrike" kern="1200" cap="none" normalizeH="0" baseline="0" dirty="0">
                          <a:ln>
                            <a:noFill/>
                          </a:ln>
                          <a:solidFill>
                            <a:srgbClr val="FF9900"/>
                          </a:solidFill>
                          <a:effectLst/>
                          <a:latin typeface="Coptic1" pitchFamily="2" charset="0"/>
                          <a:ea typeface="+mn-ea"/>
                          <a:cs typeface="Arial" charset="0"/>
                        </a:rPr>
                        <a:t>:</a:t>
                      </a:r>
                      <a:endParaRPr kumimoji="0" lang="en-US" sz="3600" b="0" i="0" u="sng" strike="noStrike" kern="1200" cap="none" normalizeH="0" baseline="0" dirty="0">
                        <a:ln>
                          <a:noFill/>
                        </a:ln>
                        <a:solidFill>
                          <a:srgbClr val="FF9900"/>
                        </a:solidFill>
                        <a:effectLst/>
                        <a:latin typeface="Coptic1" pitchFamily="2" charset="0"/>
                        <a:ea typeface="+mn-ea"/>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ptic1" pitchFamily="2" charset="0"/>
                          <a:cs typeface="Arial" charset="0"/>
                        </a:rPr>
                        <a:t>}sour/ </a:t>
                      </a:r>
                      <a:r>
                        <a:rPr kumimoji="0" lang="en-US" sz="2400" b="0" i="0" u="none" strike="noStrike" cap="none" normalizeH="0" baseline="0" dirty="0" err="1">
                          <a:ln>
                            <a:noFill/>
                          </a:ln>
                          <a:solidFill>
                            <a:schemeClr val="tx1"/>
                          </a:solidFill>
                          <a:effectLst/>
                          <a:latin typeface="Coptic1" pitchFamily="2" charset="0"/>
                          <a:cs typeface="Arial" charset="0"/>
                        </a:rPr>
                        <a:t>n~noub</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te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paryenoc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peca~rwmata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pencw</a:t>
                      </a:r>
                      <a:r>
                        <a:rPr kumimoji="0" lang="en-US" sz="2400" b="0" i="0" u="none" strike="noStrike" cap="none" normalizeH="0" baseline="0" dirty="0">
                          <a:ln>
                            <a:noFill/>
                          </a:ln>
                          <a:solidFill>
                            <a:schemeClr val="tx1"/>
                          </a:solidFill>
                          <a:effectLst/>
                          <a:latin typeface="Coptic1" pitchFamily="2" charset="0"/>
                          <a:cs typeface="Arial" charset="0"/>
                        </a:rPr>
                        <a:t>-t/r: </a:t>
                      </a:r>
                      <a:r>
                        <a:rPr kumimoji="0" lang="en-US" sz="2400" b="0" i="0" u="none" strike="noStrike" cap="none" normalizeH="0" baseline="0" dirty="0" err="1">
                          <a:ln>
                            <a:noFill/>
                          </a:ln>
                          <a:solidFill>
                            <a:schemeClr val="tx1"/>
                          </a:solidFill>
                          <a:effectLst/>
                          <a:latin typeface="Coptic1" pitchFamily="2" charset="0"/>
                          <a:cs typeface="Arial" charset="0"/>
                        </a:rPr>
                        <a:t>acmici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m~mof</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afcw</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m~mon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ouoh</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af,a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nennobi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nan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e~bol</a:t>
                      </a:r>
                      <a:r>
                        <a:rPr kumimoji="0" lang="en-US" sz="3200" b="0" i="0" u="none" strike="noStrike" cap="none" normalizeH="0" baseline="0" dirty="0">
                          <a:ln>
                            <a:noFill/>
                          </a:ln>
                          <a:solidFill>
                            <a:schemeClr val="tx1"/>
                          </a:solidFill>
                          <a:effectLst/>
                          <a:latin typeface="Coptic1" pitchFamily="2" charset="0"/>
                          <a:cs typeface="Arial" charset="0"/>
                        </a:rPr>
                        <a:t>.</a:t>
                      </a:r>
                    </a:p>
                  </a:txBody>
                  <a:tcPr horzOverflow="overflow">
                    <a:lnL>
                      <a:noFill/>
                    </a:lnL>
                    <a:lnR>
                      <a:noFill/>
                    </a:lnR>
                    <a:ln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3600" b="0" i="0" u="sng" strike="noStrike" cap="none" normalizeH="0" baseline="0">
                          <a:ln>
                            <a:noFill/>
                          </a:ln>
                          <a:solidFill>
                            <a:srgbClr val="FF9900"/>
                          </a:solidFill>
                          <a:effectLst/>
                          <a:latin typeface="Arial" charset="0"/>
                          <a:cs typeface="Arial" charset="0"/>
                        </a:rPr>
                        <a:t>l’assemblée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400" b="0" i="0" u="none" strike="noStrike" cap="none" normalizeH="0" baseline="0">
                          <a:ln>
                            <a:noFill/>
                          </a:ln>
                          <a:solidFill>
                            <a:schemeClr val="tx1"/>
                          </a:solidFill>
                          <a:effectLst/>
                          <a:latin typeface="Arial" charset="0"/>
                          <a:cs typeface="Arial" charset="0"/>
                        </a:rPr>
                        <a:t>L'encensoir en or est la vierge et son arôme est Notre Sauveur. Elle l'a enfanté, Il nous a sauvés et nous a remis nos péchés.</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dirty="0">
                          <a:ln>
                            <a:noFill/>
                          </a:ln>
                          <a:solidFill>
                            <a:srgbClr val="FF9900"/>
                          </a:solidFill>
                          <a:effectLst/>
                          <a:latin typeface="Arial" charset="0"/>
                          <a:cs typeface="Arial" charset="0"/>
                        </a:rPr>
                        <a:t>الشعب:</a:t>
                      </a: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EG" sz="2400" b="0" i="0" u="none" strike="noStrike" cap="none" normalizeH="0" baseline="0" dirty="0" err="1">
                          <a:ln>
                            <a:noFill/>
                          </a:ln>
                          <a:solidFill>
                            <a:schemeClr val="tx1"/>
                          </a:solidFill>
                          <a:effectLst/>
                          <a:latin typeface="Arial" charset="0"/>
                          <a:cs typeface="Arial" charset="0"/>
                        </a:rPr>
                        <a:t>المجمرة</a:t>
                      </a:r>
                      <a:r>
                        <a:rPr kumimoji="0" lang="ar-EG" sz="2400" b="0" i="0" u="none" strike="noStrike" cap="none" normalizeH="0" baseline="0" dirty="0">
                          <a:ln>
                            <a:noFill/>
                          </a:ln>
                          <a:solidFill>
                            <a:schemeClr val="tx1"/>
                          </a:solidFill>
                          <a:effectLst/>
                          <a:latin typeface="Arial" charset="0"/>
                          <a:cs typeface="Arial" charset="0"/>
                        </a:rPr>
                        <a:t> الذهب </a:t>
                      </a:r>
                      <a:r>
                        <a:rPr kumimoji="0" lang="ar-EG" sz="2400" b="0" i="0" u="none" strike="noStrike" cap="none" normalizeH="0" baseline="0" dirty="0" err="1">
                          <a:ln>
                            <a:noFill/>
                          </a:ln>
                          <a:solidFill>
                            <a:schemeClr val="tx1"/>
                          </a:solidFill>
                          <a:effectLst/>
                          <a:latin typeface="Arial" charset="0"/>
                          <a:cs typeface="Arial" charset="0"/>
                        </a:rPr>
                        <a:t>هى</a:t>
                      </a:r>
                      <a:r>
                        <a:rPr kumimoji="0" lang="ar-EG" sz="2400" b="0" i="0" u="none" strike="noStrike" cap="none" normalizeH="0" baseline="0" dirty="0">
                          <a:ln>
                            <a:noFill/>
                          </a:ln>
                          <a:solidFill>
                            <a:schemeClr val="tx1"/>
                          </a:solidFill>
                          <a:effectLst/>
                          <a:latin typeface="Arial" charset="0"/>
                          <a:cs typeface="Arial" charset="0"/>
                        </a:rPr>
                        <a:t> العذراء ،     و عنبرها هو مخلصنا، قد ولدتَه         و خلَصنا،    و غفرَ لنا خطايانا.</a:t>
                      </a:r>
                      <a:r>
                        <a:rPr kumimoji="0" lang="ar-EG" sz="3200" b="0" i="0" u="none" strike="noStrike" cap="none" normalizeH="0" baseline="0" dirty="0">
                          <a:ln>
                            <a:noFill/>
                          </a:ln>
                          <a:solidFill>
                            <a:schemeClr val="tx1"/>
                          </a:solidFill>
                          <a:effectLst/>
                          <a:latin typeface="Arial" charset="0"/>
                          <a:cs typeface="Arial" charset="0"/>
                        </a:rPr>
                        <a:t> </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188428" name="Picture 19" descr="censer-1"/>
          <p:cNvPicPr>
            <a:picLocks noChangeAspect="1" noChangeArrowheads="1"/>
          </p:cNvPicPr>
          <p:nvPr/>
        </p:nvPicPr>
        <p:blipFill>
          <a:blip r:embed="rId3" cstate="print"/>
          <a:srcRect/>
          <a:stretch>
            <a:fillRect/>
          </a:stretch>
        </p:blipFill>
        <p:spPr bwMode="auto">
          <a:xfrm>
            <a:off x="3733800" y="4419600"/>
            <a:ext cx="1766888" cy="1964724"/>
          </a:xfrm>
          <a:prstGeom prst="rect">
            <a:avLst/>
          </a:prstGeom>
          <a:noFill/>
          <a:ln w="9525">
            <a:noFill/>
            <a:miter lim="800000"/>
            <a:headEnd/>
            <a:tailEnd/>
          </a:ln>
        </p:spPr>
      </p:pic>
      <p:sp>
        <p:nvSpPr>
          <p:cNvPr id="188429" name="Text Box 30">
            <a:hlinkClick r:id="rId4" action="ppaction://hlinksldjump"/>
          </p:cNvPr>
          <p:cNvSpPr txBox="1">
            <a:spLocks noChangeArrowheads="1"/>
          </p:cNvSpPr>
          <p:nvPr/>
        </p:nvSpPr>
        <p:spPr bwMode="auto">
          <a:xfrm>
            <a:off x="7391400" y="6165850"/>
            <a:ext cx="1676400" cy="615950"/>
          </a:xfrm>
          <a:prstGeom prst="rect">
            <a:avLst/>
          </a:prstGeom>
          <a:solidFill>
            <a:srgbClr val="800000"/>
          </a:solidFill>
          <a:ln w="57150" cmpd="thinThick">
            <a:solidFill>
              <a:schemeClr val="tx1"/>
            </a:solidFill>
            <a:miter lim="800000"/>
            <a:headEnd/>
            <a:tailEnd/>
          </a:ln>
        </p:spPr>
        <p:txBody>
          <a:bodyPr>
            <a:spAutoFit/>
          </a:bodyPr>
          <a:lstStyle/>
          <a:p>
            <a:pPr algn="ctr">
              <a:lnSpc>
                <a:spcPct val="85000"/>
              </a:lnSpc>
              <a:spcBef>
                <a:spcPct val="0"/>
              </a:spcBef>
            </a:pPr>
            <a:r>
              <a:rPr lang="en-CA" sz="1600" b="1"/>
              <a:t>Ten O osht</a:t>
            </a:r>
            <a:endParaRPr lang="en-CA" sz="2000" b="1"/>
          </a:p>
          <a:p>
            <a:pPr algn="ctr">
              <a:lnSpc>
                <a:spcPct val="85000"/>
              </a:lnSpc>
              <a:spcBef>
                <a:spcPct val="0"/>
              </a:spcBef>
            </a:pPr>
            <a:r>
              <a:rPr lang="ar-EG" sz="2000" b="1"/>
              <a:t>تين أو أوشت</a:t>
            </a:r>
            <a:endParaRPr lang="en-US" sz="2000" b="1"/>
          </a:p>
        </p:txBody>
      </p:sp>
      <p:sp>
        <p:nvSpPr>
          <p:cNvPr id="5" name="Action Button: Custom 4">
            <a:hlinkClick r:id="rId5"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pic>
        <p:nvPicPr>
          <p:cNvPr id="7" name="Image 6" descr="images (4).jpg"/>
          <p:cNvPicPr>
            <a:picLocks noChangeAspect="1"/>
          </p:cNvPicPr>
          <p:nvPr/>
        </p:nvPicPr>
        <p:blipFill>
          <a:blip r:embed="rId6" cstate="print"/>
          <a:stretch>
            <a:fillRect/>
          </a:stretch>
        </p:blipFill>
        <p:spPr>
          <a:xfrm>
            <a:off x="706362" y="304800"/>
            <a:ext cx="1178076" cy="1178076"/>
          </a:xfrm>
          <a:prstGeom prst="rect">
            <a:avLst/>
          </a:prstGeom>
        </p:spPr>
      </p:pic>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15"/>
          <p:cNvSpPr txBox="1">
            <a:spLocks noChangeArrowheads="1"/>
          </p:cNvSpPr>
          <p:nvPr/>
        </p:nvSpPr>
        <p:spPr bwMode="auto">
          <a:xfrm>
            <a:off x="838200" y="0"/>
            <a:ext cx="7620000" cy="461963"/>
          </a:xfrm>
          <a:prstGeom prst="rect">
            <a:avLst/>
          </a:prstGeom>
          <a:solidFill>
            <a:srgbClr val="800000"/>
          </a:solidFill>
          <a:ln w="9525">
            <a:noFill/>
            <a:miter lim="800000"/>
            <a:headEnd/>
            <a:tailEnd/>
          </a:ln>
        </p:spPr>
        <p:txBody>
          <a:bodyPr>
            <a:spAutoFit/>
          </a:bodyPr>
          <a:lstStyle/>
          <a:p>
            <a:pPr>
              <a:spcBef>
                <a:spcPct val="50000"/>
              </a:spcBef>
            </a:pPr>
            <a:r>
              <a:rPr lang="en-CA" sz="2400"/>
              <a:t>Resurrection </a:t>
            </a:r>
            <a:r>
              <a:rPr lang="ar-EG" sz="2400"/>
              <a:t>-</a:t>
            </a:r>
            <a:r>
              <a:rPr lang="en-CA" sz="2400"/>
              <a:t> Archangel Michael - </a:t>
            </a:r>
            <a:r>
              <a:rPr lang="ar-EG" sz="2400"/>
              <a:t>القيامة – الملاك ميخائيل</a:t>
            </a:r>
            <a:endParaRPr lang="en-CA" sz="2400"/>
          </a:p>
        </p:txBody>
      </p:sp>
      <p:sp>
        <p:nvSpPr>
          <p:cNvPr id="11" name="Text Box 15"/>
          <p:cNvSpPr txBox="1">
            <a:spLocks noChangeArrowheads="1"/>
          </p:cNvSpPr>
          <p:nvPr/>
        </p:nvSpPr>
        <p:spPr bwMode="auto">
          <a:xfrm>
            <a:off x="2209800" y="0"/>
            <a:ext cx="4572000" cy="461963"/>
          </a:xfrm>
          <a:prstGeom prst="rect">
            <a:avLst/>
          </a:prstGeom>
          <a:solidFill>
            <a:srgbClr val="800000"/>
          </a:solidFill>
          <a:ln w="9525">
            <a:noFill/>
            <a:miter lim="800000"/>
            <a:headEnd/>
            <a:tailEnd/>
          </a:ln>
        </p:spPr>
        <p:txBody>
          <a:bodyPr>
            <a:spAutoFit/>
          </a:bodyPr>
          <a:lstStyle/>
          <a:p>
            <a:pPr algn="ctr">
              <a:spcBef>
                <a:spcPct val="50000"/>
              </a:spcBef>
            </a:pPr>
            <a:r>
              <a:rPr lang="en-CA" sz="2400"/>
              <a:t>Archangel Michael - </a:t>
            </a:r>
            <a:r>
              <a:rPr lang="ar-EG" sz="2400"/>
              <a:t> الملاك ميخائيل</a:t>
            </a:r>
            <a:endParaRPr lang="en-CA" sz="2400"/>
          </a:p>
        </p:txBody>
      </p:sp>
      <p:graphicFrame>
        <p:nvGraphicFramePr>
          <p:cNvPr id="13527062" name="Group 22"/>
          <p:cNvGraphicFramePr>
            <a:graphicFrameLocks noGrp="1"/>
          </p:cNvGraphicFramePr>
          <p:nvPr/>
        </p:nvGraphicFramePr>
        <p:xfrm>
          <a:off x="76200" y="899350"/>
          <a:ext cx="9067800" cy="4459074"/>
        </p:xfrm>
        <a:graphic>
          <a:graphicData uri="http://schemas.openxmlformats.org/drawingml/2006/table">
            <a:tbl>
              <a:tblPr/>
              <a:tblGrid>
                <a:gridCol w="9067800">
                  <a:extLst>
                    <a:ext uri="{9D8B030D-6E8A-4147-A177-3AD203B41FA5}">
                      <a16:colId xmlns:a16="http://schemas.microsoft.com/office/drawing/2014/main" val="20000"/>
                    </a:ext>
                  </a:extLst>
                </a:gridCol>
              </a:tblGrid>
              <a:tr h="1506620">
                <a:tc>
                  <a:txBody>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en-CA" sz="2400" b="0" i="0" u="none" strike="noStrike" cap="none" normalizeH="0" baseline="0" dirty="0">
                        <a:ln>
                          <a:noFill/>
                        </a:ln>
                        <a:solidFill>
                          <a:schemeClr val="tx1"/>
                        </a:solidFill>
                        <a:effectLst/>
                        <a:latin typeface="Arial" charset="0"/>
                        <a:cs typeface="Arial" charset="0"/>
                      </a:endParaRPr>
                    </a:p>
                    <a:p>
                      <a:pPr marL="0" marR="0" lvl="0" indent="0" algn="ctr" defTabSz="914400" rtl="1" eaLnBrk="1" fontAlgn="base" latinLnBrk="0" hangingPunct="1">
                        <a:lnSpc>
                          <a:spcPct val="100000"/>
                        </a:lnSpc>
                        <a:spcBef>
                          <a:spcPct val="0"/>
                        </a:spcBef>
                        <a:spcAft>
                          <a:spcPct val="0"/>
                        </a:spcAft>
                        <a:buClrTx/>
                        <a:buSzTx/>
                        <a:buFontTx/>
                        <a:buNone/>
                        <a:tabLst/>
                      </a:pPr>
                      <a:r>
                        <a:rPr kumimoji="0" lang="ar-EG" sz="2800" b="0" i="0" u="none" strike="noStrike" cap="none" normalizeH="0" baseline="0" dirty="0">
                          <a:ln>
                            <a:noFill/>
                          </a:ln>
                          <a:solidFill>
                            <a:schemeClr val="tx1"/>
                          </a:solidFill>
                          <a:effectLst/>
                          <a:latin typeface="Arial" charset="0"/>
                          <a:cs typeface="Arial" charset="0"/>
                        </a:rPr>
                        <a:t>بشفاعات</a:t>
                      </a:r>
                      <a:r>
                        <a:rPr kumimoji="0" lang="fr-FR" sz="2800" b="0" i="0" u="none" strike="noStrike" cap="none" normalizeH="0" baseline="0" dirty="0">
                          <a:ln>
                            <a:noFill/>
                          </a:ln>
                          <a:solidFill>
                            <a:schemeClr val="tx1"/>
                          </a:solidFill>
                          <a:effectLst/>
                          <a:latin typeface="Arial" charset="0"/>
                          <a:cs typeface="Arial" charset="0"/>
                        </a:rPr>
                        <a:t> </a:t>
                      </a:r>
                      <a:r>
                        <a:rPr kumimoji="0" lang="ar-SA" sz="2800" b="0" i="0" u="none" strike="noStrike" cap="none" normalizeH="0" baseline="0" dirty="0">
                          <a:ln>
                            <a:noFill/>
                          </a:ln>
                          <a:solidFill>
                            <a:schemeClr val="tx1"/>
                          </a:solidFill>
                          <a:effectLst/>
                          <a:latin typeface="Arial" charset="0"/>
                          <a:cs typeface="Arial" charset="0"/>
                        </a:rPr>
                        <a:t>والدة الإله </a:t>
                      </a:r>
                      <a:r>
                        <a:rPr kumimoji="0" lang="ar-EG" sz="2800" b="0" i="0" u="none" strike="noStrike" cap="none" normalizeH="0" baseline="0" dirty="0">
                          <a:ln>
                            <a:noFill/>
                          </a:ln>
                          <a:solidFill>
                            <a:schemeClr val="tx1"/>
                          </a:solidFill>
                          <a:effectLst/>
                          <a:latin typeface="Arial" charset="0"/>
                          <a:cs typeface="Arial" charset="0"/>
                        </a:rPr>
                        <a:t>القديسة </a:t>
                      </a:r>
                      <a:r>
                        <a:rPr kumimoji="0" lang="ar-SA" sz="2800" b="0" i="0" u="none" strike="noStrike" cap="none" normalizeH="0" baseline="0" dirty="0">
                          <a:ln>
                            <a:noFill/>
                          </a:ln>
                          <a:solidFill>
                            <a:schemeClr val="tx1"/>
                          </a:solidFill>
                          <a:effectLst/>
                          <a:latin typeface="Arial" charset="0"/>
                          <a:cs typeface="Arial" charset="0"/>
                        </a:rPr>
                        <a:t>مريم، </a:t>
                      </a:r>
                      <a:r>
                        <a:rPr kumimoji="0" lang="ar-EG" sz="2800" b="0" i="0" u="none" strike="noStrike" cap="none" normalizeH="0" baseline="0" dirty="0">
                          <a:ln>
                            <a:noFill/>
                          </a:ln>
                          <a:solidFill>
                            <a:schemeClr val="tx1"/>
                          </a:solidFill>
                          <a:effectLst/>
                          <a:latin typeface="Arial" charset="0"/>
                          <a:cs typeface="Arial" charset="0"/>
                        </a:rPr>
                        <a:t>يارب ا</a:t>
                      </a:r>
                      <a:r>
                        <a:rPr kumimoji="0" lang="ar-SA" sz="2800" b="0" i="0" u="none" strike="noStrike" cap="none" normalizeH="0" baseline="0" dirty="0">
                          <a:ln>
                            <a:noFill/>
                          </a:ln>
                          <a:solidFill>
                            <a:schemeClr val="tx1"/>
                          </a:solidFill>
                          <a:effectLst/>
                          <a:latin typeface="Arial" charset="0"/>
                          <a:cs typeface="Arial" charset="0"/>
                        </a:rPr>
                        <a:t>غفر لنا خطايانا.</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a:noFill/>
                    </a:lnB>
                    <a:lnTlToBr>
                      <a:noFill/>
                    </a:lnTlToBr>
                    <a:lnBlToTr>
                      <a:noFill/>
                    </a:lnBlToTr>
                    <a:solidFill>
                      <a:schemeClr val="tx2"/>
                    </a:solidFill>
                  </a:tcPr>
                </a:tc>
                <a:extLst>
                  <a:ext uri="{0D108BD9-81ED-4DB2-BD59-A6C34878D82A}">
                    <a16:rowId xmlns:a16="http://schemas.microsoft.com/office/drawing/2014/main" val="10000"/>
                  </a:ext>
                </a:extLst>
              </a:tr>
              <a:tr h="147847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400" b="0" i="0" u="none" strike="noStrike" cap="none" normalizeH="0" baseline="0" dirty="0" err="1">
                          <a:ln>
                            <a:noFill/>
                          </a:ln>
                          <a:solidFill>
                            <a:srgbClr val="FFFF00"/>
                          </a:solidFill>
                          <a:effectLst/>
                          <a:latin typeface="Coptic1" pitchFamily="2" charset="0"/>
                          <a:cs typeface="Arial" charset="0"/>
                        </a:rPr>
                        <a:t>Hiten</a:t>
                      </a:r>
                      <a:r>
                        <a:rPr kumimoji="0" lang="en-US" sz="3400" b="0" i="0" u="none" strike="noStrike" cap="none" normalizeH="0" baseline="0" dirty="0">
                          <a:ln>
                            <a:noFill/>
                          </a:ln>
                          <a:solidFill>
                            <a:srgbClr val="FFFF00"/>
                          </a:solidFill>
                          <a:effectLst/>
                          <a:latin typeface="Coptic1" pitchFamily="2" charset="0"/>
                          <a:cs typeface="Arial" charset="0"/>
                        </a:rPr>
                        <a:t> </a:t>
                      </a:r>
                      <a:r>
                        <a:rPr kumimoji="0" lang="en-US" sz="3400" b="0" i="0" u="none" strike="noStrike" cap="none" normalizeH="0" baseline="0" dirty="0" err="1">
                          <a:ln>
                            <a:noFill/>
                          </a:ln>
                          <a:solidFill>
                            <a:srgbClr val="FFFF00"/>
                          </a:solidFill>
                          <a:effectLst/>
                          <a:latin typeface="Coptic1" pitchFamily="2" charset="0"/>
                          <a:cs typeface="Arial" charset="0"/>
                        </a:rPr>
                        <a:t>nip~recbia</a:t>
                      </a:r>
                      <a:r>
                        <a:rPr kumimoji="0" lang="en-US" sz="3400" b="0" i="0" u="none" strike="noStrike" cap="none" normalizeH="0" baseline="0" dirty="0">
                          <a:ln>
                            <a:noFill/>
                          </a:ln>
                          <a:solidFill>
                            <a:srgbClr val="FFFF00"/>
                          </a:solidFill>
                          <a:effectLst/>
                          <a:latin typeface="Coptic1" pitchFamily="2" charset="0"/>
                          <a:cs typeface="Arial" charset="0"/>
                        </a:rPr>
                        <a:t>: </a:t>
                      </a:r>
                      <a:r>
                        <a:rPr kumimoji="0" lang="en-US" sz="3400" b="0" i="0" u="none" strike="noStrike" cap="none" normalizeH="0" baseline="0" dirty="0" err="1">
                          <a:ln>
                            <a:noFill/>
                          </a:ln>
                          <a:solidFill>
                            <a:srgbClr val="FFFF00"/>
                          </a:solidFill>
                          <a:effectLst/>
                          <a:latin typeface="Coptic1" pitchFamily="2" charset="0"/>
                          <a:cs typeface="Arial" charset="0"/>
                        </a:rPr>
                        <a:t>n~te</a:t>
                      </a:r>
                      <a:r>
                        <a:rPr kumimoji="0" lang="en-US" sz="3400" b="0" i="0" u="none" strike="noStrike" cap="none" normalizeH="0" baseline="0" dirty="0">
                          <a:ln>
                            <a:noFill/>
                          </a:ln>
                          <a:solidFill>
                            <a:srgbClr val="FFFF00"/>
                          </a:solidFill>
                          <a:effectLst/>
                          <a:latin typeface="Coptic1" pitchFamily="2" charset="0"/>
                          <a:cs typeface="Arial" charset="0"/>
                        </a:rPr>
                        <a:t> ]</a:t>
                      </a:r>
                      <a:r>
                        <a:rPr kumimoji="0" lang="en-US" sz="3400" b="0" i="0" u="none" strike="noStrike" cap="none" normalizeH="0" baseline="0" dirty="0" err="1">
                          <a:ln>
                            <a:noFill/>
                          </a:ln>
                          <a:solidFill>
                            <a:srgbClr val="FFFF00"/>
                          </a:solidFill>
                          <a:effectLst/>
                          <a:latin typeface="Coptic1" pitchFamily="2" charset="0"/>
                          <a:cs typeface="Arial" charset="0"/>
                        </a:rPr>
                        <a:t>yeo~tokoc</a:t>
                      </a:r>
                      <a:r>
                        <a:rPr kumimoji="0" lang="en-US" sz="3400" b="0" i="0" u="none" strike="noStrike" cap="none" normalizeH="0" baseline="0" dirty="0">
                          <a:ln>
                            <a:noFill/>
                          </a:ln>
                          <a:solidFill>
                            <a:srgbClr val="FFFF00"/>
                          </a:solidFill>
                          <a:effectLst/>
                          <a:latin typeface="Coptic1" pitchFamily="2" charset="0"/>
                          <a:cs typeface="Arial" charset="0"/>
                        </a:rPr>
                        <a:t>: </a:t>
                      </a:r>
                      <a:r>
                        <a:rPr kumimoji="0" lang="en-US" sz="3400" b="0" i="0" u="none" strike="noStrike" cap="none" normalizeH="0" baseline="0" dirty="0" err="1">
                          <a:ln>
                            <a:noFill/>
                          </a:ln>
                          <a:solidFill>
                            <a:srgbClr val="FFFF00"/>
                          </a:solidFill>
                          <a:effectLst/>
                          <a:latin typeface="Coptic1" pitchFamily="2" charset="0"/>
                          <a:cs typeface="Arial" charset="0"/>
                        </a:rPr>
                        <a:t>eyouab</a:t>
                      </a:r>
                      <a:r>
                        <a:rPr kumimoji="0" lang="en-US" sz="3400" b="0" i="0" u="none" strike="noStrike" cap="none" normalizeH="0" baseline="0" dirty="0">
                          <a:ln>
                            <a:noFill/>
                          </a:ln>
                          <a:solidFill>
                            <a:srgbClr val="FFFF00"/>
                          </a:solidFill>
                          <a:effectLst/>
                          <a:latin typeface="Coptic1" pitchFamily="2" charset="0"/>
                          <a:cs typeface="Arial" charset="0"/>
                        </a:rPr>
                        <a:t> Maria: p~[</a:t>
                      </a:r>
                      <a:r>
                        <a:rPr kumimoji="0" lang="en-US" sz="3400" b="0" i="0" u="none" strike="noStrike" cap="none" normalizeH="0" baseline="0" dirty="0" err="1">
                          <a:ln>
                            <a:noFill/>
                          </a:ln>
                          <a:solidFill>
                            <a:srgbClr val="FFFF00"/>
                          </a:solidFill>
                          <a:effectLst/>
                          <a:latin typeface="Coptic1" pitchFamily="2" charset="0"/>
                          <a:cs typeface="Arial" charset="0"/>
                        </a:rPr>
                        <a:t>oic</a:t>
                      </a:r>
                      <a:r>
                        <a:rPr kumimoji="0" lang="en-US" sz="3400" b="0" i="0" u="none" strike="noStrike" cap="none" normalizeH="0" baseline="0" dirty="0">
                          <a:ln>
                            <a:noFill/>
                          </a:ln>
                          <a:solidFill>
                            <a:srgbClr val="FFFF00"/>
                          </a:solidFill>
                          <a:effectLst/>
                          <a:latin typeface="Coptic1" pitchFamily="2" charset="0"/>
                          <a:cs typeface="Arial" charset="0"/>
                        </a:rPr>
                        <a:t> </a:t>
                      </a:r>
                      <a:r>
                        <a:rPr kumimoji="0" lang="en-US" sz="3400" b="0" i="0" u="none" strike="noStrike" cap="none" normalizeH="0" baseline="0" dirty="0" err="1">
                          <a:ln>
                            <a:noFill/>
                          </a:ln>
                          <a:solidFill>
                            <a:srgbClr val="FFFF00"/>
                          </a:solidFill>
                          <a:effectLst/>
                          <a:latin typeface="Coptic1" pitchFamily="2" charset="0"/>
                          <a:cs typeface="Arial" charset="0"/>
                        </a:rPr>
                        <a:t>arih~mot</a:t>
                      </a:r>
                      <a:r>
                        <a:rPr kumimoji="0" lang="en-US" sz="3400" b="0" i="0" u="none" strike="noStrike" cap="none" normalizeH="0" baseline="0" dirty="0">
                          <a:ln>
                            <a:noFill/>
                          </a:ln>
                          <a:solidFill>
                            <a:srgbClr val="FFFF00"/>
                          </a:solidFill>
                          <a:effectLst/>
                          <a:latin typeface="Coptic1" pitchFamily="2" charset="0"/>
                          <a:cs typeface="Arial" charset="0"/>
                        </a:rPr>
                        <a:t> </a:t>
                      </a:r>
                      <a:r>
                        <a:rPr kumimoji="0" lang="en-US" sz="3400" b="0" i="0" u="none" strike="noStrike" cap="none" normalizeH="0" baseline="0" dirty="0" err="1">
                          <a:ln>
                            <a:noFill/>
                          </a:ln>
                          <a:solidFill>
                            <a:srgbClr val="FFFF00"/>
                          </a:solidFill>
                          <a:effectLst/>
                          <a:latin typeface="Coptic1" pitchFamily="2" charset="0"/>
                          <a:cs typeface="Arial" charset="0"/>
                        </a:rPr>
                        <a:t>nan</a:t>
                      </a:r>
                      <a:r>
                        <a:rPr kumimoji="0" lang="en-US" sz="3400" b="0" i="0" u="none" strike="noStrike" cap="none" normalizeH="0" baseline="0" dirty="0">
                          <a:ln>
                            <a:noFill/>
                          </a:ln>
                          <a:solidFill>
                            <a:srgbClr val="FFFF00"/>
                          </a:solidFill>
                          <a:effectLst/>
                          <a:latin typeface="Coptic1" pitchFamily="2" charset="0"/>
                          <a:cs typeface="Arial" charset="0"/>
                        </a:rPr>
                        <a:t> </a:t>
                      </a:r>
                      <a:r>
                        <a:rPr kumimoji="0" lang="en-US" sz="3400" b="0" i="0" u="none" strike="noStrike" cap="none" normalizeH="0" baseline="0" dirty="0" err="1">
                          <a:ln>
                            <a:noFill/>
                          </a:ln>
                          <a:solidFill>
                            <a:srgbClr val="FFFF00"/>
                          </a:solidFill>
                          <a:effectLst/>
                          <a:latin typeface="Coptic1" pitchFamily="2" charset="0"/>
                          <a:cs typeface="Arial" charset="0"/>
                        </a:rPr>
                        <a:t>m~pi,w</a:t>
                      </a:r>
                      <a:r>
                        <a:rPr kumimoji="0" lang="en-US" sz="3400" b="0" i="0" u="none" strike="noStrike" cap="none" normalizeH="0" baseline="0" dirty="0">
                          <a:ln>
                            <a:noFill/>
                          </a:ln>
                          <a:solidFill>
                            <a:srgbClr val="FFFF00"/>
                          </a:solidFill>
                          <a:effectLst/>
                          <a:latin typeface="Coptic1" pitchFamily="2" charset="0"/>
                          <a:cs typeface="Arial" charset="0"/>
                        </a:rPr>
                        <a:t> </a:t>
                      </a:r>
                      <a:r>
                        <a:rPr kumimoji="0" lang="en-US" sz="3400" b="0" i="0" u="none" strike="noStrike" cap="none" normalizeH="0" baseline="0" dirty="0" err="1">
                          <a:ln>
                            <a:noFill/>
                          </a:ln>
                          <a:solidFill>
                            <a:srgbClr val="FFFF00"/>
                          </a:solidFill>
                          <a:effectLst/>
                          <a:latin typeface="Coptic1" pitchFamily="2" charset="0"/>
                          <a:cs typeface="Arial" charset="0"/>
                        </a:rPr>
                        <a:t>e~bol</a:t>
                      </a:r>
                      <a:r>
                        <a:rPr kumimoji="0" lang="en-US" sz="3400" b="0" i="0" u="none" strike="noStrike" cap="none" normalizeH="0" baseline="0" dirty="0">
                          <a:ln>
                            <a:noFill/>
                          </a:ln>
                          <a:solidFill>
                            <a:srgbClr val="FFFF00"/>
                          </a:solidFill>
                          <a:effectLst/>
                          <a:latin typeface="Coptic1" pitchFamily="2" charset="0"/>
                          <a:cs typeface="Arial" charset="0"/>
                        </a:rPr>
                        <a:t> </a:t>
                      </a:r>
                      <a:r>
                        <a:rPr kumimoji="0" lang="en-US" sz="3400" b="0" i="0" u="none" strike="noStrike" cap="none" normalizeH="0" baseline="0" dirty="0" err="1">
                          <a:ln>
                            <a:noFill/>
                          </a:ln>
                          <a:solidFill>
                            <a:srgbClr val="FFFF00"/>
                          </a:solidFill>
                          <a:effectLst/>
                          <a:latin typeface="Coptic1" pitchFamily="2" charset="0"/>
                          <a:cs typeface="Arial" charset="0"/>
                        </a:rPr>
                        <a:t>n~te</a:t>
                      </a:r>
                      <a:r>
                        <a:rPr kumimoji="0" lang="en-US" sz="3400" b="0" i="0" u="none" strike="noStrike" cap="none" normalizeH="0" baseline="0" dirty="0">
                          <a:ln>
                            <a:noFill/>
                          </a:ln>
                          <a:solidFill>
                            <a:srgbClr val="FFFF00"/>
                          </a:solidFill>
                          <a:effectLst/>
                          <a:latin typeface="Coptic1" pitchFamily="2" charset="0"/>
                          <a:cs typeface="Arial" charset="0"/>
                        </a:rPr>
                        <a:t> </a:t>
                      </a:r>
                      <a:r>
                        <a:rPr kumimoji="0" lang="en-US" sz="3400" b="0" i="0" u="none" strike="noStrike" cap="none" normalizeH="0" baseline="0" dirty="0" err="1">
                          <a:ln>
                            <a:noFill/>
                          </a:ln>
                          <a:solidFill>
                            <a:srgbClr val="FFFF00"/>
                          </a:solidFill>
                          <a:effectLst/>
                          <a:latin typeface="Coptic1" pitchFamily="2" charset="0"/>
                          <a:cs typeface="Arial" charset="0"/>
                        </a:rPr>
                        <a:t>nennobi</a:t>
                      </a:r>
                      <a:r>
                        <a:rPr kumimoji="0" lang="en-US" sz="3400" b="0" i="0" u="none" strike="noStrike" cap="none" normalizeH="0" baseline="0" dirty="0">
                          <a:ln>
                            <a:noFill/>
                          </a:ln>
                          <a:solidFill>
                            <a:srgbClr val="FFFF00"/>
                          </a:solidFill>
                          <a:effectLst/>
                          <a:latin typeface="Coptic1" pitchFamily="2" charset="0"/>
                          <a:cs typeface="Arial" charset="0"/>
                        </a:rPr>
                        <a:t>.</a:t>
                      </a:r>
                    </a:p>
                  </a:txBody>
                  <a:tcPr horzOverflow="overflow">
                    <a:lnL cap="flat">
                      <a:noFill/>
                    </a:lnL>
                    <a:lnR cap="flat">
                      <a:noFill/>
                    </a:lnR>
                    <a:lnT>
                      <a:noFill/>
                    </a:lnT>
                    <a:lnB>
                      <a:noFill/>
                    </a:lnB>
                    <a:lnTlToBr>
                      <a:noFill/>
                    </a:lnTlToBr>
                    <a:lnBlToTr>
                      <a:noFill/>
                    </a:lnBlToTr>
                    <a:solidFill>
                      <a:schemeClr val="tx2"/>
                    </a:solidFill>
                  </a:tcPr>
                </a:tc>
                <a:extLst>
                  <a:ext uri="{0D108BD9-81ED-4DB2-BD59-A6C34878D82A}">
                    <a16:rowId xmlns:a16="http://schemas.microsoft.com/office/drawing/2014/main" val="10001"/>
                  </a:ext>
                </a:extLst>
              </a:tr>
              <a:tr h="1306534">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fr-CA" sz="2800" b="1" i="0" u="none" strike="noStrike" cap="none" normalizeH="0" baseline="0" dirty="0">
                          <a:ln>
                            <a:noFill/>
                          </a:ln>
                          <a:solidFill>
                            <a:schemeClr val="tx1"/>
                          </a:solidFill>
                          <a:effectLst/>
                          <a:latin typeface="Arial" charset="0"/>
                          <a:cs typeface="Arial"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Par les intercessions de la mère de Dieu, Sainte Marie;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O Seigneur, accorde-nous la rémission de nos  péchés.</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cap="flat">
                      <a:noFill/>
                    </a:lnL>
                    <a:lnR cap="flat">
                      <a:noFill/>
                    </a:lnR>
                    <a:lnT>
                      <a:noFill/>
                    </a:lnT>
                    <a:lnB cap="flat">
                      <a:noFill/>
                    </a:lnB>
                    <a:lnTlToBr>
                      <a:noFill/>
                    </a:lnTlToBr>
                    <a:lnBlToTr>
                      <a:noFill/>
                    </a:lnBlToTr>
                    <a:solidFill>
                      <a:schemeClr val="tx2"/>
                    </a:solidFill>
                  </a:tcPr>
                </a:tc>
                <a:extLst>
                  <a:ext uri="{0D108BD9-81ED-4DB2-BD59-A6C34878D82A}">
                    <a16:rowId xmlns:a16="http://schemas.microsoft.com/office/drawing/2014/main" val="10002"/>
                  </a:ext>
                </a:extLst>
              </a:tr>
            </a:tbl>
          </a:graphicData>
        </a:graphic>
      </p:graphicFrame>
      <p:sp>
        <p:nvSpPr>
          <p:cNvPr id="194568" name="Text Box 14"/>
          <p:cNvSpPr txBox="1">
            <a:spLocks noChangeArrowheads="1"/>
          </p:cNvSpPr>
          <p:nvPr/>
        </p:nvSpPr>
        <p:spPr bwMode="auto">
          <a:xfrm>
            <a:off x="228600" y="0"/>
            <a:ext cx="8915400" cy="650875"/>
          </a:xfrm>
          <a:prstGeom prst="rect">
            <a:avLst/>
          </a:prstGeom>
          <a:solidFill>
            <a:srgbClr val="5F5F5F"/>
          </a:solidFill>
          <a:ln w="9525">
            <a:solidFill>
              <a:schemeClr val="tx1"/>
            </a:solidFill>
            <a:miter lim="800000"/>
            <a:headEnd/>
            <a:tailEnd/>
          </a:ln>
        </p:spPr>
        <p:txBody>
          <a:bodyPr>
            <a:spAutoFit/>
          </a:bodyPr>
          <a:lstStyle/>
          <a:p>
            <a:pPr algn="ctr">
              <a:spcBef>
                <a:spcPct val="0"/>
              </a:spcBef>
            </a:pPr>
            <a:r>
              <a:rPr lang="en-US" b="1" dirty="0"/>
              <a:t>HYMNE DES INTERCESSIONS</a:t>
            </a:r>
          </a:p>
        </p:txBody>
      </p:sp>
      <p:pic>
        <p:nvPicPr>
          <p:cNvPr id="194569" name="Picture 20" descr="The Holy Theotokos_3"/>
          <p:cNvPicPr>
            <a:picLocks noChangeAspect="1" noChangeArrowheads="1"/>
          </p:cNvPicPr>
          <p:nvPr/>
        </p:nvPicPr>
        <p:blipFill>
          <a:blip r:embed="rId3" cstate="print">
            <a:lum bright="2000" contrast="2000"/>
          </a:blip>
          <a:srcRect b="6667"/>
          <a:stretch>
            <a:fillRect/>
          </a:stretch>
        </p:blipFill>
        <p:spPr bwMode="auto">
          <a:xfrm>
            <a:off x="7594600" y="5257800"/>
            <a:ext cx="1549400" cy="1600200"/>
          </a:xfrm>
          <a:prstGeom prst="rect">
            <a:avLst/>
          </a:prstGeom>
          <a:noFill/>
          <a:ln w="9525">
            <a:noFill/>
            <a:miter lim="800000"/>
            <a:headEnd/>
            <a:tailEnd/>
          </a:ln>
        </p:spPr>
      </p:pic>
      <p:sp>
        <p:nvSpPr>
          <p:cNvPr id="13" name="Action Button: Custom 12">
            <a:hlinkClick r:id="rId4"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19456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3527062"/>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9456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194568"/>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3527062"/>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945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animBg="1"/>
      <p:bldP spid="194568" grpId="0" animBg="1"/>
      <p:bldP spid="194568" grpId="1"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533212" name="Group 28"/>
          <p:cNvGraphicFramePr>
            <a:graphicFrameLocks noGrp="1"/>
          </p:cNvGraphicFramePr>
          <p:nvPr/>
        </p:nvGraphicFramePr>
        <p:xfrm>
          <a:off x="76200" y="500063"/>
          <a:ext cx="8839200" cy="4751642"/>
        </p:xfrm>
        <a:graphic>
          <a:graphicData uri="http://schemas.openxmlformats.org/drawingml/2006/table">
            <a:tbl>
              <a:tblPr/>
              <a:tblGrid>
                <a:gridCol w="8839200">
                  <a:extLst>
                    <a:ext uri="{9D8B030D-6E8A-4147-A177-3AD203B41FA5}">
                      <a16:colId xmlns:a16="http://schemas.microsoft.com/office/drawing/2014/main" val="20000"/>
                    </a:ext>
                  </a:extLst>
                </a:gridCol>
              </a:tblGrid>
              <a:tr h="1252538">
                <a:tc>
                  <a:txBody>
                    <a:bodyPr/>
                    <a:lstStyle/>
                    <a:p>
                      <a:pPr marL="0" marR="0" lvl="0" indent="0" algn="ctr" defTabSz="914400" rtl="1" eaLnBrk="1" fontAlgn="base" latinLnBrk="0" hangingPunct="1">
                        <a:lnSpc>
                          <a:spcPct val="90000"/>
                        </a:lnSpc>
                        <a:spcBef>
                          <a:spcPct val="20000"/>
                        </a:spcBef>
                        <a:spcAft>
                          <a:spcPct val="0"/>
                        </a:spcAft>
                        <a:buClrTx/>
                        <a:buSzTx/>
                        <a:buFontTx/>
                        <a:buNone/>
                        <a:tabLst/>
                      </a:pPr>
                      <a:r>
                        <a:rPr kumimoji="0" lang="ar-EG" sz="2400" b="0" i="0" u="none" strike="noStrike" cap="none" normalizeH="0" baseline="0" dirty="0">
                          <a:ln>
                            <a:noFill/>
                          </a:ln>
                          <a:solidFill>
                            <a:schemeClr val="tx1"/>
                          </a:solidFill>
                          <a:effectLst/>
                          <a:latin typeface="Arial" charset="0"/>
                          <a:cs typeface="Arial" charset="0"/>
                        </a:rPr>
                        <a:t>بشفاعات رئيس الملائكة الطاهر </a:t>
                      </a:r>
                      <a:r>
                        <a:rPr kumimoji="0" lang="ar-EG" sz="2400" b="0" i="0" u="none" strike="noStrike" cap="none" normalizeH="0" baseline="0" dirty="0" err="1">
                          <a:ln>
                            <a:noFill/>
                          </a:ln>
                          <a:solidFill>
                            <a:schemeClr val="tx1"/>
                          </a:solidFill>
                          <a:effectLst/>
                          <a:latin typeface="Arial" charset="0"/>
                          <a:cs typeface="Arial" charset="0"/>
                        </a:rPr>
                        <a:t>غبريال</a:t>
                      </a:r>
                      <a:r>
                        <a:rPr kumimoji="0" lang="ar-EG" sz="2400" b="0" i="0" u="none" strike="noStrike" cap="none" normalizeH="0" baseline="0" dirty="0">
                          <a:ln>
                            <a:noFill/>
                          </a:ln>
                          <a:solidFill>
                            <a:schemeClr val="tx1"/>
                          </a:solidFill>
                          <a:effectLst/>
                          <a:latin typeface="Arial" charset="0"/>
                          <a:cs typeface="Arial" charset="0"/>
                        </a:rPr>
                        <a:t> المبشر </a:t>
                      </a:r>
                    </a:p>
                    <a:p>
                      <a:pPr marL="0" marR="0" lvl="0" indent="0" algn="ctr" defTabSz="914400" rtl="1" eaLnBrk="1" fontAlgn="base" latinLnBrk="0" hangingPunct="1">
                        <a:lnSpc>
                          <a:spcPct val="100000"/>
                        </a:lnSpc>
                        <a:spcBef>
                          <a:spcPct val="0"/>
                        </a:spcBef>
                        <a:spcAft>
                          <a:spcPct val="0"/>
                        </a:spcAft>
                        <a:buClrTx/>
                        <a:buSzTx/>
                        <a:buFontTx/>
                        <a:buNone/>
                        <a:tabLst/>
                      </a:pPr>
                      <a:r>
                        <a:rPr kumimoji="0" lang="ar-EG" sz="2400" b="0" i="0" u="none" strike="noStrike" cap="none" normalizeH="0" baseline="0" dirty="0" err="1">
                          <a:ln>
                            <a:noFill/>
                          </a:ln>
                          <a:solidFill>
                            <a:schemeClr val="tx1"/>
                          </a:solidFill>
                          <a:effectLst/>
                          <a:latin typeface="Arial" charset="0"/>
                          <a:cs typeface="Arial" charset="0"/>
                        </a:rPr>
                        <a:t>يارب</a:t>
                      </a:r>
                      <a:r>
                        <a:rPr kumimoji="0" lang="ar-EG" sz="2400" b="0" i="0" u="none" strike="noStrike" cap="none" normalizeH="0" baseline="0" dirty="0">
                          <a:ln>
                            <a:noFill/>
                          </a:ln>
                          <a:solidFill>
                            <a:schemeClr val="tx1"/>
                          </a:solidFill>
                          <a:effectLst/>
                          <a:latin typeface="Arial" charset="0"/>
                          <a:cs typeface="Arial" charset="0"/>
                        </a:rPr>
                        <a:t> ا</a:t>
                      </a:r>
                      <a:r>
                        <a:rPr kumimoji="0" lang="ar-SA" sz="2400" b="0" i="0" u="none" strike="noStrike" cap="none" normalizeH="0" baseline="0" dirty="0">
                          <a:ln>
                            <a:noFill/>
                          </a:ln>
                          <a:solidFill>
                            <a:schemeClr val="tx1"/>
                          </a:solidFill>
                          <a:effectLst/>
                          <a:latin typeface="Arial" charset="0"/>
                          <a:cs typeface="Arial" charset="0"/>
                        </a:rPr>
                        <a:t>غفر لنا خطايانا.</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219200">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3200" b="0" i="0" u="none" strike="noStrike" cap="none" normalizeH="0" baseline="0" dirty="0" err="1">
                          <a:ln>
                            <a:noFill/>
                          </a:ln>
                          <a:solidFill>
                            <a:srgbClr val="FFFF00"/>
                          </a:solidFill>
                          <a:effectLst/>
                          <a:latin typeface="Coptic1" pitchFamily="2" charset="0"/>
                          <a:cs typeface="Arial" charset="0"/>
                        </a:rPr>
                        <a:t>Hiten</a:t>
                      </a:r>
                      <a:r>
                        <a:rPr kumimoji="0" lang="en-US" sz="3200" b="0" i="0" u="none" strike="noStrike" cap="none" normalizeH="0" baseline="0" dirty="0">
                          <a:ln>
                            <a:noFill/>
                          </a:ln>
                          <a:solidFill>
                            <a:srgbClr val="FFFF00"/>
                          </a:solidFill>
                          <a:effectLst/>
                          <a:latin typeface="Coptic1" pitchFamily="2" charset="0"/>
                          <a:cs typeface="Arial" charset="0"/>
                        </a:rPr>
                        <a:t> </a:t>
                      </a:r>
                      <a:r>
                        <a:rPr kumimoji="0" lang="en-US" sz="3200" b="0" i="0" u="none" strike="noStrike" cap="none" normalizeH="0" baseline="0" dirty="0" err="1">
                          <a:ln>
                            <a:noFill/>
                          </a:ln>
                          <a:solidFill>
                            <a:srgbClr val="FFFF00"/>
                          </a:solidFill>
                          <a:effectLst/>
                          <a:latin typeface="Coptic1" pitchFamily="2" charset="0"/>
                          <a:cs typeface="Arial" charset="0"/>
                        </a:rPr>
                        <a:t>nip~recbia</a:t>
                      </a:r>
                      <a:r>
                        <a:rPr kumimoji="0" lang="en-US" sz="3200" b="0" i="0" u="none" strike="noStrike" cap="none" normalizeH="0" baseline="0" dirty="0">
                          <a:ln>
                            <a:noFill/>
                          </a:ln>
                          <a:solidFill>
                            <a:srgbClr val="FFFF00"/>
                          </a:solidFill>
                          <a:effectLst/>
                          <a:latin typeface="Coptic1" pitchFamily="2" charset="0"/>
                          <a:cs typeface="Arial" charset="0"/>
                        </a:rPr>
                        <a:t>: </a:t>
                      </a:r>
                      <a:r>
                        <a:rPr kumimoji="0" lang="en-US" sz="3200" b="0" i="0" u="none" strike="noStrike" cap="none" normalizeH="0" baseline="0" dirty="0" err="1">
                          <a:ln>
                            <a:noFill/>
                          </a:ln>
                          <a:solidFill>
                            <a:srgbClr val="FFFF00"/>
                          </a:solidFill>
                          <a:effectLst/>
                          <a:latin typeface="Coptic1" pitchFamily="2" charset="0"/>
                          <a:cs typeface="Arial" charset="0"/>
                        </a:rPr>
                        <a:t>n~te</a:t>
                      </a:r>
                      <a:r>
                        <a:rPr kumimoji="0" lang="en-US" sz="3200" b="0" i="0" u="none" strike="noStrike" cap="none" normalizeH="0" baseline="0" dirty="0">
                          <a:ln>
                            <a:noFill/>
                          </a:ln>
                          <a:solidFill>
                            <a:srgbClr val="FFFF00"/>
                          </a:solidFill>
                          <a:effectLst/>
                          <a:latin typeface="Coptic1" pitchFamily="2" charset="0"/>
                          <a:cs typeface="Arial" charset="0"/>
                        </a:rPr>
                        <a:t> </a:t>
                      </a:r>
                      <a:r>
                        <a:rPr kumimoji="0" lang="en-US" sz="3200" b="0" i="0" u="none" strike="noStrike" cap="none" normalizeH="0" baseline="0" dirty="0" err="1">
                          <a:ln>
                            <a:noFill/>
                          </a:ln>
                          <a:solidFill>
                            <a:srgbClr val="FFFF00"/>
                          </a:solidFill>
                          <a:effectLst/>
                          <a:latin typeface="Coptic1" pitchFamily="2" charset="0"/>
                          <a:cs typeface="Arial" charset="0"/>
                        </a:rPr>
                        <a:t>piar,iaggeloc</a:t>
                      </a:r>
                      <a:r>
                        <a:rPr kumimoji="0" lang="en-US" sz="3200" b="0" i="0" u="none" strike="noStrike" cap="none" normalizeH="0" baseline="0" dirty="0">
                          <a:ln>
                            <a:noFill/>
                          </a:ln>
                          <a:solidFill>
                            <a:srgbClr val="FFFF00"/>
                          </a:solidFill>
                          <a:effectLst/>
                          <a:latin typeface="Coptic1" pitchFamily="2" charset="0"/>
                          <a:cs typeface="Arial" charset="0"/>
                        </a:rPr>
                        <a:t> </a:t>
                      </a:r>
                      <a:r>
                        <a:rPr kumimoji="0" lang="en-US" sz="3200" b="0" i="0" u="none" strike="noStrike" cap="none" normalizeH="0" baseline="0" dirty="0" err="1">
                          <a:ln>
                            <a:noFill/>
                          </a:ln>
                          <a:solidFill>
                            <a:srgbClr val="FFFF00"/>
                          </a:solidFill>
                          <a:effectLst/>
                          <a:latin typeface="Coptic1" pitchFamily="2" charset="0"/>
                          <a:cs typeface="Arial" charset="0"/>
                        </a:rPr>
                        <a:t>eyouab</a:t>
                      </a:r>
                      <a:r>
                        <a:rPr kumimoji="0" lang="en-US" sz="3200" b="0" i="0" u="none" strike="noStrike" cap="none" normalizeH="0" baseline="0" dirty="0">
                          <a:ln>
                            <a:noFill/>
                          </a:ln>
                          <a:solidFill>
                            <a:srgbClr val="FFFF00"/>
                          </a:solidFill>
                          <a:effectLst/>
                          <a:latin typeface="Coptic1" pitchFamily="2" charset="0"/>
                          <a:cs typeface="Arial" charset="0"/>
                        </a:rPr>
                        <a:t>: </a:t>
                      </a:r>
                      <a:r>
                        <a:rPr kumimoji="0" lang="en-US" sz="3200" b="0" i="0" u="none" strike="noStrike" cap="none" normalizeH="0" baseline="0" dirty="0" err="1">
                          <a:ln>
                            <a:noFill/>
                          </a:ln>
                          <a:solidFill>
                            <a:srgbClr val="FFFF00"/>
                          </a:solidFill>
                          <a:effectLst/>
                          <a:latin typeface="Coptic1" pitchFamily="2" charset="0"/>
                          <a:cs typeface="Arial" charset="0"/>
                        </a:rPr>
                        <a:t>Gabri</a:t>
                      </a:r>
                      <a:r>
                        <a:rPr kumimoji="0" lang="en-US" sz="3200" b="0" i="0" u="none" strike="noStrike" cap="none" normalizeH="0" baseline="0" dirty="0">
                          <a:ln>
                            <a:noFill/>
                          </a:ln>
                          <a:solidFill>
                            <a:srgbClr val="FFFF00"/>
                          </a:solidFill>
                          <a:effectLst/>
                          <a:latin typeface="Coptic1" pitchFamily="2" charset="0"/>
                          <a:cs typeface="Arial" charset="0"/>
                        </a:rPr>
                        <a:t>/l </a:t>
                      </a:r>
                      <a:r>
                        <a:rPr kumimoji="0" lang="en-US" sz="3200" b="0" i="0" u="none" strike="noStrike" cap="none" normalizeH="0" baseline="0" dirty="0" err="1">
                          <a:ln>
                            <a:noFill/>
                          </a:ln>
                          <a:solidFill>
                            <a:srgbClr val="FFFF00"/>
                          </a:solidFill>
                          <a:effectLst/>
                          <a:latin typeface="Coptic1" pitchFamily="2" charset="0"/>
                          <a:cs typeface="Arial" charset="0"/>
                        </a:rPr>
                        <a:t>pifaisennoufi</a:t>
                      </a:r>
                      <a:r>
                        <a:rPr kumimoji="0" lang="en-US" sz="3200" b="0" i="0" u="none" strike="noStrike" cap="none" normalizeH="0" baseline="0" dirty="0">
                          <a:ln>
                            <a:noFill/>
                          </a:ln>
                          <a:solidFill>
                            <a:srgbClr val="FFFF00"/>
                          </a:solidFill>
                          <a:effectLst/>
                          <a:latin typeface="Coptic1" pitchFamily="2" charset="0"/>
                          <a:cs typeface="Arial" charset="0"/>
                        </a:rPr>
                        <a:t>:</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3200" b="0" i="0" u="none" strike="noStrike" cap="none" normalizeH="0" baseline="0" dirty="0">
                          <a:ln>
                            <a:noFill/>
                          </a:ln>
                          <a:solidFill>
                            <a:srgbClr val="FFFF00"/>
                          </a:solidFill>
                          <a:effectLst/>
                          <a:latin typeface="Coptic1" pitchFamily="2" charset="0"/>
                          <a:cs typeface="Arial" charset="0"/>
                        </a:rPr>
                        <a:t>p~[</a:t>
                      </a:r>
                      <a:r>
                        <a:rPr kumimoji="0" lang="en-US" sz="3200" b="0" i="0" u="none" strike="noStrike" cap="none" normalizeH="0" baseline="0" dirty="0" err="1">
                          <a:ln>
                            <a:noFill/>
                          </a:ln>
                          <a:solidFill>
                            <a:srgbClr val="FFFF00"/>
                          </a:solidFill>
                          <a:effectLst/>
                          <a:latin typeface="Coptic1" pitchFamily="2" charset="0"/>
                          <a:cs typeface="Arial" charset="0"/>
                        </a:rPr>
                        <a:t>oic</a:t>
                      </a:r>
                      <a:r>
                        <a:rPr kumimoji="0" lang="en-US" sz="3200" b="0" i="0" u="none" strike="noStrike" cap="none" normalizeH="0" baseline="0" dirty="0">
                          <a:ln>
                            <a:noFill/>
                          </a:ln>
                          <a:solidFill>
                            <a:srgbClr val="FFFF00"/>
                          </a:solidFill>
                          <a:effectLst/>
                          <a:latin typeface="Coptic1" pitchFamily="2" charset="0"/>
                          <a:cs typeface="Arial" charset="0"/>
                        </a:rPr>
                        <a:t> </a:t>
                      </a:r>
                      <a:r>
                        <a:rPr kumimoji="0" lang="en-US" sz="3200" b="0" i="0" u="none" strike="noStrike" cap="none" normalizeH="0" baseline="0" dirty="0" err="1">
                          <a:ln>
                            <a:noFill/>
                          </a:ln>
                          <a:solidFill>
                            <a:srgbClr val="FFFF00"/>
                          </a:solidFill>
                          <a:effectLst/>
                          <a:latin typeface="Coptic1" pitchFamily="2" charset="0"/>
                          <a:cs typeface="Arial" charset="0"/>
                        </a:rPr>
                        <a:t>arih~mot</a:t>
                      </a:r>
                      <a:r>
                        <a:rPr kumimoji="0" lang="en-US" sz="3200" b="0" i="0" u="none" strike="noStrike" cap="none" normalizeH="0" baseline="0" dirty="0">
                          <a:ln>
                            <a:noFill/>
                          </a:ln>
                          <a:solidFill>
                            <a:srgbClr val="FFFF00"/>
                          </a:solidFill>
                          <a:effectLst/>
                          <a:latin typeface="Coptic1" pitchFamily="2" charset="0"/>
                          <a:cs typeface="Arial" charset="0"/>
                        </a:rPr>
                        <a:t> </a:t>
                      </a:r>
                      <a:r>
                        <a:rPr kumimoji="0" lang="en-US" sz="3200" b="0" i="0" u="none" strike="noStrike" cap="none" normalizeH="0" baseline="0" dirty="0" err="1">
                          <a:ln>
                            <a:noFill/>
                          </a:ln>
                          <a:solidFill>
                            <a:srgbClr val="FFFF00"/>
                          </a:solidFill>
                          <a:effectLst/>
                          <a:latin typeface="Coptic1" pitchFamily="2" charset="0"/>
                          <a:cs typeface="Arial" charset="0"/>
                        </a:rPr>
                        <a:t>nan</a:t>
                      </a:r>
                      <a:r>
                        <a:rPr kumimoji="0" lang="en-US" sz="3200" b="0" i="0" u="none" strike="noStrike" cap="none" normalizeH="0" baseline="0" dirty="0">
                          <a:ln>
                            <a:noFill/>
                          </a:ln>
                          <a:solidFill>
                            <a:srgbClr val="FFFF00"/>
                          </a:solidFill>
                          <a:effectLst/>
                          <a:latin typeface="Coptic1" pitchFamily="2" charset="0"/>
                          <a:cs typeface="Arial" charset="0"/>
                        </a:rPr>
                        <a:t> </a:t>
                      </a:r>
                      <a:r>
                        <a:rPr kumimoji="0" lang="en-US" sz="3200" b="0" i="0" u="none" strike="noStrike" cap="none" normalizeH="0" baseline="0" dirty="0" err="1">
                          <a:ln>
                            <a:noFill/>
                          </a:ln>
                          <a:solidFill>
                            <a:srgbClr val="FFFF00"/>
                          </a:solidFill>
                          <a:effectLst/>
                          <a:latin typeface="Coptic1" pitchFamily="2" charset="0"/>
                          <a:cs typeface="Arial" charset="0"/>
                        </a:rPr>
                        <a:t>m~pi,w</a:t>
                      </a:r>
                      <a:r>
                        <a:rPr kumimoji="0" lang="en-US" sz="3200" b="0" i="0" u="none" strike="noStrike" cap="none" normalizeH="0" baseline="0" dirty="0">
                          <a:ln>
                            <a:noFill/>
                          </a:ln>
                          <a:solidFill>
                            <a:srgbClr val="FFFF00"/>
                          </a:solidFill>
                          <a:effectLst/>
                          <a:latin typeface="Coptic1" pitchFamily="2" charset="0"/>
                          <a:cs typeface="Arial" charset="0"/>
                        </a:rPr>
                        <a:t> </a:t>
                      </a:r>
                      <a:r>
                        <a:rPr kumimoji="0" lang="en-US" sz="3200" b="0" i="0" u="none" strike="noStrike" cap="none" normalizeH="0" baseline="0" dirty="0" err="1">
                          <a:ln>
                            <a:noFill/>
                          </a:ln>
                          <a:solidFill>
                            <a:srgbClr val="FFFF00"/>
                          </a:solidFill>
                          <a:effectLst/>
                          <a:latin typeface="Coptic1" pitchFamily="2" charset="0"/>
                          <a:cs typeface="Arial" charset="0"/>
                        </a:rPr>
                        <a:t>e~bol</a:t>
                      </a:r>
                      <a:r>
                        <a:rPr kumimoji="0" lang="en-US" sz="3200" b="0" i="0" u="none" strike="noStrike" cap="none" normalizeH="0" baseline="0" dirty="0">
                          <a:ln>
                            <a:noFill/>
                          </a:ln>
                          <a:solidFill>
                            <a:srgbClr val="FFFF00"/>
                          </a:solidFill>
                          <a:effectLst/>
                          <a:latin typeface="Coptic1" pitchFamily="2" charset="0"/>
                          <a:cs typeface="Arial" charset="0"/>
                        </a:rPr>
                        <a:t> </a:t>
                      </a:r>
                      <a:r>
                        <a:rPr kumimoji="0" lang="en-US" sz="3200" b="0" i="0" u="none" strike="noStrike" cap="none" normalizeH="0" baseline="0" dirty="0" err="1">
                          <a:ln>
                            <a:noFill/>
                          </a:ln>
                          <a:solidFill>
                            <a:srgbClr val="FFFF00"/>
                          </a:solidFill>
                          <a:effectLst/>
                          <a:latin typeface="Coptic1" pitchFamily="2" charset="0"/>
                          <a:cs typeface="Arial" charset="0"/>
                        </a:rPr>
                        <a:t>n~te</a:t>
                      </a:r>
                      <a:r>
                        <a:rPr kumimoji="0" lang="en-US" sz="3200" b="0" i="0" u="none" strike="noStrike" cap="none" normalizeH="0" baseline="0" dirty="0">
                          <a:ln>
                            <a:noFill/>
                          </a:ln>
                          <a:solidFill>
                            <a:srgbClr val="FFFF00"/>
                          </a:solidFill>
                          <a:effectLst/>
                          <a:latin typeface="Coptic1" pitchFamily="2" charset="0"/>
                          <a:cs typeface="Arial" charset="0"/>
                        </a:rPr>
                        <a:t> </a:t>
                      </a:r>
                      <a:r>
                        <a:rPr kumimoji="0" lang="en-US" sz="3200" b="0" i="0" u="none" strike="noStrike" cap="none" normalizeH="0" baseline="0" dirty="0" err="1">
                          <a:ln>
                            <a:noFill/>
                          </a:ln>
                          <a:solidFill>
                            <a:srgbClr val="FFFF00"/>
                          </a:solidFill>
                          <a:effectLst/>
                          <a:latin typeface="Coptic1" pitchFamily="2" charset="0"/>
                          <a:cs typeface="Arial" charset="0"/>
                        </a:rPr>
                        <a:t>nennobi</a:t>
                      </a:r>
                      <a:endParaRPr kumimoji="0" lang="en-US" sz="3200" b="0" i="0" u="none" strike="noStrike" cap="none" normalizeH="0" baseline="0" dirty="0">
                        <a:ln>
                          <a:noFill/>
                        </a:ln>
                        <a:solidFill>
                          <a:srgbClr val="FFFF00"/>
                        </a:solidFill>
                        <a:effectLst/>
                        <a:latin typeface="Coptic1" pitchFamily="2" charset="0"/>
                        <a:cs typeface="Arial" charset="0"/>
                      </a:endParaRP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1620838">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fr-CA" sz="2800" b="1" i="0" u="none" strike="noStrike" cap="none" normalizeH="0" baseline="0" dirty="0">
                          <a:ln>
                            <a:noFill/>
                          </a:ln>
                          <a:solidFill>
                            <a:schemeClr val="tx1"/>
                          </a:solidFill>
                          <a:effectLst/>
                          <a:latin typeface="Arial" charset="0"/>
                          <a:cs typeface="Arial" charset="0"/>
                        </a:rPr>
                        <a:t>---------------------------</a:t>
                      </a:r>
                    </a:p>
                    <a:p>
                      <a:pPr marL="0" marR="0" lvl="0" indent="0" algn="ctr" defTabSz="914400" rtl="0" eaLnBrk="1" fontAlgn="base" latinLnBrk="0" hangingPunct="1">
                        <a:lnSpc>
                          <a:spcPct val="8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Par les intercessions de l</a:t>
                      </a:r>
                      <a:r>
                        <a:rPr kumimoji="0" lang="en-CA" sz="2400" b="0" i="0" u="none" strike="noStrike" cap="none" normalizeH="0" baseline="0" dirty="0">
                          <a:ln>
                            <a:noFill/>
                          </a:ln>
                          <a:solidFill>
                            <a:schemeClr val="tx1"/>
                          </a:solidFill>
                          <a:effectLst/>
                          <a:latin typeface="Arial" charset="0"/>
                          <a:cs typeface="Arial" charset="0"/>
                        </a:rPr>
                        <a:t>’</a:t>
                      </a:r>
                      <a:r>
                        <a:rPr kumimoji="0" lang="en-CA" sz="2400" b="0" i="0" u="none" strike="noStrike" cap="none" normalizeH="0" baseline="0" dirty="0" err="1">
                          <a:ln>
                            <a:noFill/>
                          </a:ln>
                          <a:solidFill>
                            <a:schemeClr val="tx1"/>
                          </a:solidFill>
                          <a:effectLst/>
                          <a:latin typeface="Arial" charset="0"/>
                          <a:cs typeface="Arial" charset="0"/>
                        </a:rPr>
                        <a:t>archange</a:t>
                      </a:r>
                      <a:r>
                        <a:rPr kumimoji="0" lang="en-CA" sz="2400" b="0" i="0" u="none" strike="noStrike" cap="none" normalizeH="0" baseline="0" dirty="0">
                          <a:ln>
                            <a:noFill/>
                          </a:ln>
                          <a:solidFill>
                            <a:schemeClr val="tx1"/>
                          </a:solidFill>
                          <a:effectLst/>
                          <a:latin typeface="Arial" charset="0"/>
                          <a:cs typeface="Arial" charset="0"/>
                        </a:rPr>
                        <a:t> </a:t>
                      </a:r>
                      <a:r>
                        <a:rPr kumimoji="0" lang="en-CA" sz="2400" b="0" i="0" u="none" strike="noStrike" cap="none" normalizeH="0" baseline="0" dirty="0" err="1">
                          <a:ln>
                            <a:noFill/>
                          </a:ln>
                          <a:solidFill>
                            <a:schemeClr val="tx1"/>
                          </a:solidFill>
                          <a:effectLst/>
                          <a:latin typeface="Arial" charset="0"/>
                          <a:cs typeface="Arial" charset="0"/>
                        </a:rPr>
                        <a:t>pur</a:t>
                      </a:r>
                      <a:endParaRPr kumimoji="0" lang="en-CA" sz="2400" b="0" i="0" u="none" strike="noStrike" cap="none" normalizeH="0" baseline="0" dirty="0">
                        <a:ln>
                          <a:noFill/>
                        </a:ln>
                        <a:solidFill>
                          <a:schemeClr val="tx1"/>
                        </a:solidFill>
                        <a:effectLst/>
                        <a:latin typeface="Arial" charset="0"/>
                        <a:cs typeface="Arial" charset="0"/>
                      </a:endParaRPr>
                    </a:p>
                    <a:p>
                      <a:pPr marL="0" marR="0" lvl="0" indent="0" algn="ctr" defTabSz="914400" rtl="0" eaLnBrk="1" fontAlgn="base" latinLnBrk="0" hangingPunct="1">
                        <a:lnSpc>
                          <a:spcPct val="80000"/>
                        </a:lnSpc>
                        <a:spcBef>
                          <a:spcPct val="20000"/>
                        </a:spcBef>
                        <a:spcAft>
                          <a:spcPct val="0"/>
                        </a:spcAft>
                        <a:buClrTx/>
                        <a:buSzTx/>
                        <a:buFontTx/>
                        <a:buNone/>
                        <a:tabLst/>
                      </a:pPr>
                      <a:r>
                        <a:rPr kumimoji="0" lang="en-CA" sz="2400" b="0" i="0" u="none" strike="noStrike" cap="none" normalizeH="0" baseline="0" dirty="0">
                          <a:ln>
                            <a:noFill/>
                          </a:ln>
                          <a:solidFill>
                            <a:schemeClr val="tx1"/>
                          </a:solidFill>
                          <a:effectLst/>
                          <a:latin typeface="Arial" charset="0"/>
                          <a:cs typeface="Arial" charset="0"/>
                        </a:rPr>
                        <a:t> Gabriel </a:t>
                      </a:r>
                      <a:r>
                        <a:rPr kumimoji="0" lang="en-CA" sz="2400" b="0" i="0" u="none" strike="noStrike" cap="none" normalizeH="0" baseline="0" dirty="0" err="1">
                          <a:ln>
                            <a:noFill/>
                          </a:ln>
                          <a:solidFill>
                            <a:schemeClr val="tx1"/>
                          </a:solidFill>
                          <a:effectLst/>
                          <a:latin typeface="Arial" charset="0"/>
                          <a:cs typeface="Arial" charset="0"/>
                        </a:rPr>
                        <a:t>l’annociateur</a:t>
                      </a:r>
                      <a:r>
                        <a:rPr kumimoji="0" lang="en-CA" sz="2400" b="0" i="0" u="none" strike="noStrike" cap="none" normalizeH="0" baseline="0" dirty="0">
                          <a:ln>
                            <a:noFill/>
                          </a:ln>
                          <a:solidFill>
                            <a:schemeClr val="tx1"/>
                          </a:solidFill>
                          <a:effectLst/>
                          <a:latin typeface="Arial" charset="0"/>
                          <a:cs typeface="Arial" charset="0"/>
                        </a:rPr>
                        <a:t>.</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O Seigneur, accorde-nous la rémission de nos  péchés.</a:t>
                      </a:r>
                    </a:p>
                    <a:p>
                      <a:pPr marL="0" marR="0" lvl="0" indent="0" algn="ctr" defTabSz="914400" rtl="0" eaLnBrk="1" fontAlgn="base" latinLnBrk="0" hangingPunct="1">
                        <a:lnSpc>
                          <a:spcPct val="80000"/>
                        </a:lnSpc>
                        <a:spcBef>
                          <a:spcPct val="20000"/>
                        </a:spcBef>
                        <a:spcAft>
                          <a:spcPct val="0"/>
                        </a:spcAft>
                        <a:buClrTx/>
                        <a:buSzTx/>
                        <a:buFontTx/>
                        <a:buNone/>
                        <a:tabLst/>
                      </a:pPr>
                      <a:endParaRPr kumimoji="0" lang="fr-CA" sz="2800" b="1" i="0" u="none" strike="noStrike" cap="none" normalizeH="0" baseline="0" dirty="0">
                        <a:ln>
                          <a:noFill/>
                        </a:ln>
                        <a:solidFill>
                          <a:schemeClr val="tx1"/>
                        </a:solidFill>
                        <a:effectLst/>
                        <a:latin typeface="Arial" charset="0"/>
                        <a:cs typeface="Arial" charset="0"/>
                      </a:endParaRPr>
                    </a:p>
                  </a:txBody>
                  <a:tcP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197640" name="Picture 17" descr="Annunciation"/>
          <p:cNvPicPr>
            <a:picLocks noChangeAspect="1" noChangeArrowheads="1"/>
          </p:cNvPicPr>
          <p:nvPr/>
        </p:nvPicPr>
        <p:blipFill>
          <a:blip r:embed="rId3" cstate="print">
            <a:lum bright="-2000" contrast="-2000"/>
          </a:blip>
          <a:srcRect/>
          <a:stretch>
            <a:fillRect/>
          </a:stretch>
        </p:blipFill>
        <p:spPr bwMode="auto">
          <a:xfrm>
            <a:off x="3352800" y="4906963"/>
            <a:ext cx="2743200" cy="1951037"/>
          </a:xfrm>
          <a:prstGeom prst="rect">
            <a:avLst/>
          </a:prstGeom>
          <a:noFill/>
          <a:ln w="9525">
            <a:noFill/>
            <a:miter lim="800000"/>
            <a:headEnd/>
            <a:tailEnd/>
          </a:ln>
        </p:spPr>
      </p:pic>
      <p:sp>
        <p:nvSpPr>
          <p:cNvPr id="197641" name="Text Box 23"/>
          <p:cNvSpPr txBox="1">
            <a:spLocks noChangeArrowheads="1"/>
          </p:cNvSpPr>
          <p:nvPr/>
        </p:nvSpPr>
        <p:spPr bwMode="auto">
          <a:xfrm>
            <a:off x="2514600" y="0"/>
            <a:ext cx="3733800" cy="457200"/>
          </a:xfrm>
          <a:prstGeom prst="rect">
            <a:avLst/>
          </a:prstGeom>
          <a:solidFill>
            <a:srgbClr val="800000"/>
          </a:solidFill>
          <a:ln w="9525">
            <a:noFill/>
            <a:miter lim="800000"/>
            <a:headEnd/>
            <a:tailEnd/>
          </a:ln>
        </p:spPr>
        <p:txBody>
          <a:bodyPr>
            <a:spAutoFit/>
          </a:bodyPr>
          <a:lstStyle/>
          <a:p>
            <a:pPr>
              <a:spcBef>
                <a:spcPct val="50000"/>
              </a:spcBef>
            </a:pPr>
            <a:r>
              <a:rPr lang="en-CA" sz="2400"/>
              <a:t>Kiahk - Archangel Gabriel</a:t>
            </a:r>
          </a:p>
        </p:txBody>
      </p:sp>
      <p:sp>
        <p:nvSpPr>
          <p:cNvPr id="5" name="Action Button: Custom 4">
            <a:hlinkClick r:id="rId4"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535259" name="Group 27"/>
          <p:cNvGraphicFramePr>
            <a:graphicFrameLocks noGrp="1"/>
          </p:cNvGraphicFramePr>
          <p:nvPr/>
        </p:nvGraphicFramePr>
        <p:xfrm>
          <a:off x="76200" y="522289"/>
          <a:ext cx="9067800" cy="5906326"/>
        </p:xfrm>
        <a:graphic>
          <a:graphicData uri="http://schemas.openxmlformats.org/drawingml/2006/table">
            <a:tbl>
              <a:tblPr/>
              <a:tblGrid>
                <a:gridCol w="9067800">
                  <a:extLst>
                    <a:ext uri="{9D8B030D-6E8A-4147-A177-3AD203B41FA5}">
                      <a16:colId xmlns:a16="http://schemas.microsoft.com/office/drawing/2014/main" val="20000"/>
                    </a:ext>
                  </a:extLst>
                </a:gridCol>
              </a:tblGrid>
              <a:tr h="1611311">
                <a:tc>
                  <a:txBody>
                    <a:bodyPr/>
                    <a:lstStyle/>
                    <a:p>
                      <a:pPr marL="0" marR="0" lvl="0" indent="0" algn="ctr" defTabSz="914400" rtl="1" eaLnBrk="1" fontAlgn="base" latinLnBrk="0" hangingPunct="1">
                        <a:lnSpc>
                          <a:spcPct val="90000"/>
                        </a:lnSpc>
                        <a:spcBef>
                          <a:spcPct val="20000"/>
                        </a:spcBef>
                        <a:spcAft>
                          <a:spcPct val="0"/>
                        </a:spcAft>
                        <a:buClrTx/>
                        <a:buSzTx/>
                        <a:buFontTx/>
                        <a:buNone/>
                        <a:tabLst/>
                      </a:pPr>
                      <a:r>
                        <a:rPr kumimoji="0" lang="ar-EG" sz="2400" b="0" i="0" u="none" strike="noStrike" cap="none" normalizeH="0" baseline="0" dirty="0">
                          <a:ln>
                            <a:noFill/>
                          </a:ln>
                          <a:solidFill>
                            <a:schemeClr val="tx1"/>
                          </a:solidFill>
                          <a:effectLst/>
                          <a:latin typeface="Arial" charset="0"/>
                          <a:cs typeface="Arial" charset="0"/>
                        </a:rPr>
                        <a:t>بشفاعات</a:t>
                      </a:r>
                    </a:p>
                    <a:p>
                      <a:pPr marL="0" marR="0" lvl="0" indent="0" algn="ctr" defTabSz="914400" rtl="1" eaLnBrk="1" fontAlgn="base" latinLnBrk="0" hangingPunct="1">
                        <a:lnSpc>
                          <a:spcPct val="90000"/>
                        </a:lnSpc>
                        <a:spcBef>
                          <a:spcPct val="20000"/>
                        </a:spcBef>
                        <a:spcAft>
                          <a:spcPct val="0"/>
                        </a:spcAft>
                        <a:buClrTx/>
                        <a:buSzTx/>
                        <a:buFontTx/>
                        <a:buNone/>
                        <a:tabLst/>
                      </a:pPr>
                      <a:r>
                        <a:rPr kumimoji="0" lang="ar-EG" sz="2400" b="0" i="0" u="none" strike="noStrike" cap="none" normalizeH="0" baseline="0" dirty="0">
                          <a:ln>
                            <a:noFill/>
                          </a:ln>
                          <a:solidFill>
                            <a:schemeClr val="tx1"/>
                          </a:solidFill>
                          <a:effectLst/>
                          <a:latin typeface="Arial" charset="0"/>
                          <a:cs typeface="Arial" charset="0"/>
                        </a:rPr>
                        <a:t>السبعة رؤساء الملائكة  </a:t>
                      </a:r>
                      <a:r>
                        <a:rPr kumimoji="0" lang="ar-EG" sz="2400" b="0" i="0" u="none" strike="noStrike" cap="none" normalizeH="0" baseline="0" dirty="0" err="1">
                          <a:ln>
                            <a:noFill/>
                          </a:ln>
                          <a:solidFill>
                            <a:schemeClr val="tx1"/>
                          </a:solidFill>
                          <a:effectLst/>
                          <a:latin typeface="Arial" charset="0"/>
                          <a:cs typeface="Arial" charset="0"/>
                        </a:rPr>
                        <a:t>و</a:t>
                      </a:r>
                      <a:r>
                        <a:rPr kumimoji="0" lang="ar-EG" sz="2400" b="0" i="0" u="none" strike="noStrike" cap="none" normalizeH="0" baseline="0" dirty="0">
                          <a:ln>
                            <a:noFill/>
                          </a:ln>
                          <a:solidFill>
                            <a:schemeClr val="tx1"/>
                          </a:solidFill>
                          <a:effectLst/>
                          <a:latin typeface="Arial" charset="0"/>
                          <a:cs typeface="Arial" charset="0"/>
                        </a:rPr>
                        <a:t> </a:t>
                      </a:r>
                      <a:r>
                        <a:rPr kumimoji="0" lang="ar-EG" sz="2400" b="0" i="0" u="none" strike="noStrike" cap="none" normalizeH="0" baseline="0" dirty="0" err="1">
                          <a:ln>
                            <a:noFill/>
                          </a:ln>
                          <a:solidFill>
                            <a:schemeClr val="tx1"/>
                          </a:solidFill>
                          <a:effectLst/>
                          <a:latin typeface="Arial" charset="0"/>
                          <a:cs typeface="Arial" charset="0"/>
                        </a:rPr>
                        <a:t>الطغمات</a:t>
                      </a:r>
                      <a:r>
                        <a:rPr kumimoji="0" lang="ar-EG" sz="2400" b="0" i="0" u="none" strike="noStrike" cap="none" normalizeH="0" baseline="0" dirty="0">
                          <a:ln>
                            <a:noFill/>
                          </a:ln>
                          <a:solidFill>
                            <a:schemeClr val="tx1"/>
                          </a:solidFill>
                          <a:effectLst/>
                          <a:latin typeface="Arial" charset="0"/>
                          <a:cs typeface="Arial" charset="0"/>
                        </a:rPr>
                        <a:t>  </a:t>
                      </a:r>
                      <a:r>
                        <a:rPr kumimoji="0" lang="ar-EG" sz="2400" b="0" i="0" u="none" strike="noStrike" cap="none" normalizeH="0" baseline="0" dirty="0" err="1">
                          <a:ln>
                            <a:noFill/>
                          </a:ln>
                          <a:solidFill>
                            <a:schemeClr val="tx1"/>
                          </a:solidFill>
                          <a:effectLst/>
                          <a:latin typeface="Arial" charset="0"/>
                          <a:cs typeface="Arial" charset="0"/>
                        </a:rPr>
                        <a:t>السمائية</a:t>
                      </a:r>
                      <a:endParaRPr kumimoji="0" lang="ar-EG" sz="2400" b="0" i="0" u="none" strike="noStrike" cap="none" normalizeH="0" baseline="0" dirty="0">
                        <a:ln>
                          <a:noFill/>
                        </a:ln>
                        <a:solidFill>
                          <a:schemeClr val="tx1"/>
                        </a:solidFill>
                        <a:effectLst/>
                        <a:latin typeface="Arial" charset="0"/>
                        <a:cs typeface="Arial" charset="0"/>
                      </a:endParaRPr>
                    </a:p>
                    <a:p>
                      <a:pPr marL="0" marR="0" lvl="0" indent="0" algn="ctr" defTabSz="914400" rtl="1" eaLnBrk="1" fontAlgn="base" latinLnBrk="0" hangingPunct="1">
                        <a:lnSpc>
                          <a:spcPct val="90000"/>
                        </a:lnSpc>
                        <a:spcBef>
                          <a:spcPct val="20000"/>
                        </a:spcBef>
                        <a:spcAft>
                          <a:spcPct val="0"/>
                        </a:spcAft>
                        <a:buClrTx/>
                        <a:buSzTx/>
                        <a:buFontTx/>
                        <a:buNone/>
                        <a:tabLst/>
                      </a:pPr>
                      <a:r>
                        <a:rPr kumimoji="0" lang="ar-EG" sz="2400" b="0" i="0" u="none" strike="noStrike" cap="none" normalizeH="0" baseline="0" dirty="0">
                          <a:ln>
                            <a:noFill/>
                          </a:ln>
                          <a:solidFill>
                            <a:schemeClr val="tx1"/>
                          </a:solidFill>
                          <a:effectLst/>
                          <a:latin typeface="Arial" charset="0"/>
                          <a:cs typeface="Arial" charset="0"/>
                        </a:rPr>
                        <a:t> </a:t>
                      </a:r>
                      <a:r>
                        <a:rPr kumimoji="0" lang="ar-EG" sz="2400" b="0" i="0" u="none" strike="noStrike" cap="none" normalizeH="0" baseline="0" dirty="0" err="1">
                          <a:ln>
                            <a:noFill/>
                          </a:ln>
                          <a:solidFill>
                            <a:schemeClr val="tx1"/>
                          </a:solidFill>
                          <a:effectLst/>
                          <a:latin typeface="Arial" charset="0"/>
                          <a:cs typeface="Arial" charset="0"/>
                        </a:rPr>
                        <a:t>يارب</a:t>
                      </a:r>
                      <a:r>
                        <a:rPr kumimoji="0" lang="ar-EG" sz="2400" b="0" i="0" u="none" strike="noStrike" cap="none" normalizeH="0" baseline="0" dirty="0">
                          <a:ln>
                            <a:noFill/>
                          </a:ln>
                          <a:solidFill>
                            <a:schemeClr val="tx1"/>
                          </a:solidFill>
                          <a:effectLst/>
                          <a:latin typeface="Arial" charset="0"/>
                          <a:cs typeface="Arial" charset="0"/>
                        </a:rPr>
                        <a:t> ا</a:t>
                      </a:r>
                      <a:r>
                        <a:rPr kumimoji="0" lang="ar-SA" sz="2400" b="0" i="0" u="none" strike="noStrike" cap="none" normalizeH="0" baseline="0" dirty="0">
                          <a:ln>
                            <a:noFill/>
                          </a:ln>
                          <a:solidFill>
                            <a:schemeClr val="tx1"/>
                          </a:solidFill>
                          <a:effectLst/>
                          <a:latin typeface="Arial" charset="0"/>
                          <a:cs typeface="Arial" charset="0"/>
                        </a:rPr>
                        <a:t>غفر لنا خطايانا.</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804505">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2800" b="0" i="0" u="none" strike="noStrike" cap="none" normalizeH="0" baseline="0" dirty="0" err="1">
                          <a:ln>
                            <a:noFill/>
                          </a:ln>
                          <a:solidFill>
                            <a:srgbClr val="FFFF00"/>
                          </a:solidFill>
                          <a:effectLst/>
                          <a:latin typeface="Coptic1" pitchFamily="2" charset="0"/>
                          <a:cs typeface="Arial" charset="0"/>
                        </a:rPr>
                        <a:t>Hiten</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nip~recbia</a:t>
                      </a:r>
                      <a:r>
                        <a:rPr kumimoji="0" lang="en-US" sz="2800" b="0" i="0" u="none" strike="noStrike" cap="none" normalizeH="0" baseline="0" dirty="0">
                          <a:ln>
                            <a:noFill/>
                          </a:ln>
                          <a:solidFill>
                            <a:srgbClr val="FFFF00"/>
                          </a:solidFill>
                          <a:effectLst/>
                          <a:latin typeface="Coptic1" pitchFamily="2" charset="0"/>
                          <a:cs typeface="Arial" charset="0"/>
                        </a:rPr>
                        <a:t>:</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2800" b="0" i="0" u="none" strike="noStrike" cap="none" normalizeH="0" baseline="0" dirty="0" err="1">
                          <a:ln>
                            <a:noFill/>
                          </a:ln>
                          <a:solidFill>
                            <a:srgbClr val="FFFF00"/>
                          </a:solidFill>
                          <a:effectLst/>
                          <a:latin typeface="Coptic1" pitchFamily="2" charset="0"/>
                          <a:cs typeface="Arial" charset="0"/>
                        </a:rPr>
                        <a:t>n~te</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pisasf</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n~ar,iaggeloc</a:t>
                      </a:r>
                      <a:r>
                        <a:rPr kumimoji="0" lang="en-US" sz="2800" b="0" i="0" u="none" strike="noStrike" cap="none" normalizeH="0" baseline="0" dirty="0">
                          <a:ln>
                            <a:noFill/>
                          </a:ln>
                          <a:solidFill>
                            <a:srgbClr val="FFFF00"/>
                          </a:solidFill>
                          <a:effectLst/>
                          <a:latin typeface="Coptic1" pitchFamily="2" charset="0"/>
                          <a:cs typeface="Arial" charset="0"/>
                        </a:rPr>
                        <a:t>:</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2800" b="0" i="0" u="none" strike="noStrike" cap="none" normalizeH="0" baseline="0" dirty="0" err="1">
                          <a:ln>
                            <a:noFill/>
                          </a:ln>
                          <a:solidFill>
                            <a:srgbClr val="FFFF00"/>
                          </a:solidFill>
                          <a:effectLst/>
                          <a:latin typeface="Coptic1" pitchFamily="2" charset="0"/>
                          <a:cs typeface="Arial" charset="0"/>
                        </a:rPr>
                        <a:t>nem</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nitagma</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n~e~pouranion</a:t>
                      </a:r>
                      <a:r>
                        <a:rPr kumimoji="0" lang="en-US" sz="2800" b="0" i="0" u="none" strike="noStrike" cap="none" normalizeH="0" baseline="0" dirty="0">
                          <a:ln>
                            <a:noFill/>
                          </a:ln>
                          <a:solidFill>
                            <a:srgbClr val="FFFF00"/>
                          </a:solidFill>
                          <a:effectLst/>
                          <a:latin typeface="Coptic1" pitchFamily="2" charset="0"/>
                          <a:cs typeface="Arial" charset="0"/>
                        </a:rPr>
                        <a:t>:</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2800" b="0" i="0" u="none" strike="noStrike" cap="none" normalizeH="0" baseline="0" dirty="0">
                          <a:ln>
                            <a:noFill/>
                          </a:ln>
                          <a:solidFill>
                            <a:srgbClr val="FFFF00"/>
                          </a:solidFill>
                          <a:effectLst/>
                          <a:latin typeface="Coptic1" pitchFamily="2" charset="0"/>
                          <a:cs typeface="Arial" charset="0"/>
                        </a:rPr>
                        <a:t>p~[</a:t>
                      </a:r>
                      <a:r>
                        <a:rPr kumimoji="0" lang="en-US" sz="2800" b="0" i="0" u="none" strike="noStrike" cap="none" normalizeH="0" baseline="0" dirty="0" err="1">
                          <a:ln>
                            <a:noFill/>
                          </a:ln>
                          <a:solidFill>
                            <a:srgbClr val="FFFF00"/>
                          </a:solidFill>
                          <a:effectLst/>
                          <a:latin typeface="Coptic1" pitchFamily="2" charset="0"/>
                          <a:cs typeface="Arial" charset="0"/>
                        </a:rPr>
                        <a:t>oic</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arih~mot</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nan</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m~pi,w</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e~bol</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n~te</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nennobi</a:t>
                      </a:r>
                      <a:endParaRPr kumimoji="0" lang="en-US" sz="2800" b="0" i="0" u="none" strike="noStrike" cap="none" normalizeH="0" baseline="0" dirty="0">
                        <a:ln>
                          <a:noFill/>
                        </a:ln>
                        <a:solidFill>
                          <a:srgbClr val="FFFF00"/>
                        </a:solidFill>
                        <a:effectLst/>
                        <a:latin typeface="Coptic1" pitchFamily="2" charset="0"/>
                        <a:cs typeface="Arial" charset="0"/>
                      </a:endParaRP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2411351">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fr-CA" sz="2800" b="1" i="0" u="none" strike="noStrike" cap="none" normalizeH="0" baseline="0" dirty="0">
                          <a:ln>
                            <a:noFill/>
                          </a:ln>
                          <a:solidFill>
                            <a:schemeClr val="tx1"/>
                          </a:solidFill>
                          <a:effectLst/>
                          <a:latin typeface="Arial" charset="0"/>
                          <a:cs typeface="Arial" charset="0"/>
                        </a:rPr>
                        <a:t>---------------------------</a:t>
                      </a:r>
                    </a:p>
                    <a:p>
                      <a:pPr marL="0" marR="0" lvl="0" indent="0" algn="ctr" defTabSz="914400" rtl="0" eaLnBrk="1" fontAlgn="base" latinLnBrk="0" hangingPunct="1">
                        <a:lnSpc>
                          <a:spcPct val="8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Par les intercessions</a:t>
                      </a:r>
                    </a:p>
                    <a:p>
                      <a:pPr marL="0" marR="0" lvl="0" indent="0" algn="ctr" defTabSz="914400" rtl="0" eaLnBrk="1" fontAlgn="base" latinLnBrk="0" hangingPunct="1">
                        <a:lnSpc>
                          <a:spcPct val="8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 des sept archanges</a:t>
                      </a:r>
                    </a:p>
                    <a:p>
                      <a:pPr marL="0" marR="0" lvl="0" indent="0" algn="ctr" defTabSz="914400" rtl="0" eaLnBrk="1" fontAlgn="base" latinLnBrk="0" hangingPunct="1">
                        <a:lnSpc>
                          <a:spcPct val="8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 et les ordres célestes; </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O Seigneur, accorde-nous la rémission de nos  péchés.</a:t>
                      </a:r>
                    </a:p>
                  </a:txBody>
                  <a:tcP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198664" name="Picture 17" descr="ARCHANGS"/>
          <p:cNvPicPr>
            <a:picLocks noChangeAspect="1" noChangeArrowheads="1"/>
          </p:cNvPicPr>
          <p:nvPr/>
        </p:nvPicPr>
        <p:blipFill>
          <a:blip r:embed="rId3" cstate="print">
            <a:lum bright="8000" contrast="14000"/>
          </a:blip>
          <a:srcRect/>
          <a:stretch>
            <a:fillRect/>
          </a:stretch>
        </p:blipFill>
        <p:spPr bwMode="auto">
          <a:xfrm>
            <a:off x="7010400" y="685799"/>
            <a:ext cx="1800225" cy="2378279"/>
          </a:xfrm>
          <a:prstGeom prst="rect">
            <a:avLst/>
          </a:prstGeom>
          <a:noFill/>
          <a:ln w="9525">
            <a:noFill/>
            <a:miter lim="800000"/>
            <a:headEnd/>
            <a:tailEnd/>
          </a:ln>
        </p:spPr>
      </p:pic>
      <p:sp>
        <p:nvSpPr>
          <p:cNvPr id="198665" name="Text Box 29"/>
          <p:cNvSpPr txBox="1">
            <a:spLocks noChangeArrowheads="1"/>
          </p:cNvSpPr>
          <p:nvPr/>
        </p:nvSpPr>
        <p:spPr bwMode="auto">
          <a:xfrm>
            <a:off x="2667000" y="0"/>
            <a:ext cx="3352800" cy="457200"/>
          </a:xfrm>
          <a:prstGeom prst="rect">
            <a:avLst/>
          </a:prstGeom>
          <a:solidFill>
            <a:srgbClr val="800000"/>
          </a:solidFill>
          <a:ln w="9525">
            <a:noFill/>
            <a:miter lim="800000"/>
            <a:headEnd/>
            <a:tailEnd/>
          </a:ln>
        </p:spPr>
        <p:txBody>
          <a:bodyPr>
            <a:spAutoFit/>
          </a:bodyPr>
          <a:lstStyle/>
          <a:p>
            <a:pPr algn="ctr">
              <a:spcBef>
                <a:spcPct val="50000"/>
              </a:spcBef>
            </a:pPr>
            <a:r>
              <a:rPr lang="en-CA" sz="2400" dirty="0" err="1"/>
              <a:t>Kiahk</a:t>
            </a:r>
            <a:r>
              <a:rPr lang="en-CA" sz="2400" dirty="0"/>
              <a:t> – Les </a:t>
            </a:r>
            <a:r>
              <a:rPr lang="en-CA" sz="2400" dirty="0" err="1"/>
              <a:t>célestes</a:t>
            </a:r>
            <a:endParaRPr lang="en-CA" sz="2400" dirty="0"/>
          </a:p>
        </p:txBody>
      </p:sp>
      <p:sp>
        <p:nvSpPr>
          <p:cNvPr id="5" name="Action Button: Custom 4">
            <a:hlinkClick r:id="rId4"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537309" name="Group 29"/>
          <p:cNvGraphicFramePr>
            <a:graphicFrameLocks noGrp="1"/>
          </p:cNvGraphicFramePr>
          <p:nvPr/>
        </p:nvGraphicFramePr>
        <p:xfrm>
          <a:off x="76200" y="766317"/>
          <a:ext cx="8839200" cy="4872483"/>
        </p:xfrm>
        <a:graphic>
          <a:graphicData uri="http://schemas.openxmlformats.org/drawingml/2006/table">
            <a:tbl>
              <a:tblPr/>
              <a:tblGrid>
                <a:gridCol w="8839200">
                  <a:extLst>
                    <a:ext uri="{9D8B030D-6E8A-4147-A177-3AD203B41FA5}">
                      <a16:colId xmlns:a16="http://schemas.microsoft.com/office/drawing/2014/main" val="20000"/>
                    </a:ext>
                  </a:extLst>
                </a:gridCol>
              </a:tblGrid>
              <a:tr h="1600200">
                <a:tc>
                  <a:txBody>
                    <a:bodyPr/>
                    <a:lstStyle/>
                    <a:p>
                      <a:pPr marL="0" marR="0" lvl="0" indent="0" algn="ctr" defTabSz="914400" rtl="1" eaLnBrk="1" fontAlgn="base" latinLnBrk="0" hangingPunct="1">
                        <a:lnSpc>
                          <a:spcPct val="90000"/>
                        </a:lnSpc>
                        <a:spcBef>
                          <a:spcPct val="20000"/>
                        </a:spcBef>
                        <a:spcAft>
                          <a:spcPct val="0"/>
                        </a:spcAft>
                        <a:buClrTx/>
                        <a:buSzTx/>
                        <a:buFontTx/>
                        <a:buNone/>
                        <a:tabLst/>
                      </a:pPr>
                      <a:r>
                        <a:rPr kumimoji="0" lang="ar-EG" sz="2400" b="0" i="0" u="none" strike="noStrike" cap="none" normalizeH="0" baseline="0" dirty="0">
                          <a:ln>
                            <a:noFill/>
                          </a:ln>
                          <a:solidFill>
                            <a:schemeClr val="tx1"/>
                          </a:solidFill>
                          <a:effectLst/>
                          <a:latin typeface="Arial" charset="0"/>
                          <a:cs typeface="Arial" charset="0"/>
                        </a:rPr>
                        <a:t>بشفاعات</a:t>
                      </a:r>
                    </a:p>
                    <a:p>
                      <a:pPr marL="0" marR="0" lvl="0" indent="0" algn="ctr" defTabSz="914400" rtl="1" eaLnBrk="1" fontAlgn="base" latinLnBrk="0" hangingPunct="1">
                        <a:lnSpc>
                          <a:spcPct val="90000"/>
                        </a:lnSpc>
                        <a:spcBef>
                          <a:spcPct val="20000"/>
                        </a:spcBef>
                        <a:spcAft>
                          <a:spcPct val="0"/>
                        </a:spcAft>
                        <a:buClrTx/>
                        <a:buSzTx/>
                        <a:buFontTx/>
                        <a:buNone/>
                        <a:tabLst/>
                      </a:pPr>
                      <a:r>
                        <a:rPr kumimoji="0" lang="ar-EG" sz="2400" b="0" i="0" u="none" strike="noStrike" cap="none" normalizeH="0" baseline="0" dirty="0">
                          <a:ln>
                            <a:noFill/>
                          </a:ln>
                          <a:solidFill>
                            <a:schemeClr val="tx1"/>
                          </a:solidFill>
                          <a:effectLst/>
                          <a:latin typeface="Arial" charset="0"/>
                          <a:cs typeface="Arial" charset="0"/>
                        </a:rPr>
                        <a:t> نسيب </a:t>
                      </a:r>
                      <a:r>
                        <a:rPr kumimoji="0" lang="ar-EG" sz="2400" b="0" i="0" u="none" strike="noStrike" cap="none" normalizeH="0" baseline="0" dirty="0" err="1">
                          <a:ln>
                            <a:noFill/>
                          </a:ln>
                          <a:solidFill>
                            <a:schemeClr val="tx1"/>
                          </a:solidFill>
                          <a:effectLst/>
                          <a:latin typeface="Arial" charset="0"/>
                          <a:cs typeface="Arial" charset="0"/>
                        </a:rPr>
                        <a:t>عمانوئيل</a:t>
                      </a:r>
                      <a:endParaRPr kumimoji="0" lang="ar-EG" sz="2400" b="0" i="0" u="none" strike="noStrike" cap="none" normalizeH="0" baseline="0" dirty="0">
                        <a:ln>
                          <a:noFill/>
                        </a:ln>
                        <a:solidFill>
                          <a:schemeClr val="tx1"/>
                        </a:solidFill>
                        <a:effectLst/>
                        <a:latin typeface="Arial" charset="0"/>
                        <a:cs typeface="Arial" charset="0"/>
                      </a:endParaRPr>
                    </a:p>
                    <a:p>
                      <a:pPr marL="0" marR="0" lvl="0" indent="0" algn="ctr" defTabSz="914400" rtl="1" eaLnBrk="1" fontAlgn="base" latinLnBrk="0" hangingPunct="1">
                        <a:lnSpc>
                          <a:spcPct val="90000"/>
                        </a:lnSpc>
                        <a:spcBef>
                          <a:spcPct val="20000"/>
                        </a:spcBef>
                        <a:spcAft>
                          <a:spcPct val="0"/>
                        </a:spcAft>
                        <a:buClrTx/>
                        <a:buSzTx/>
                        <a:buFontTx/>
                        <a:buNone/>
                        <a:tabLst/>
                      </a:pPr>
                      <a:r>
                        <a:rPr kumimoji="0" lang="ar-EG" sz="2400" b="0" i="0" u="none" strike="noStrike" cap="none" normalizeH="0" baseline="0" dirty="0">
                          <a:ln>
                            <a:noFill/>
                          </a:ln>
                          <a:solidFill>
                            <a:schemeClr val="tx1"/>
                          </a:solidFill>
                          <a:effectLst/>
                          <a:latin typeface="Arial" charset="0"/>
                          <a:cs typeface="Arial" charset="0"/>
                        </a:rPr>
                        <a:t> يوحنا ابن زكريا </a:t>
                      </a:r>
                    </a:p>
                    <a:p>
                      <a:pPr marL="0" marR="0" lvl="0" indent="0" algn="ctr" defTabSz="914400" rtl="1" eaLnBrk="1" fontAlgn="base" latinLnBrk="0" hangingPunct="1">
                        <a:lnSpc>
                          <a:spcPct val="90000"/>
                        </a:lnSpc>
                        <a:spcBef>
                          <a:spcPct val="20000"/>
                        </a:spcBef>
                        <a:spcAft>
                          <a:spcPct val="0"/>
                        </a:spcAft>
                        <a:buClrTx/>
                        <a:buSzTx/>
                        <a:buFontTx/>
                        <a:buNone/>
                        <a:tabLst/>
                      </a:pPr>
                      <a:r>
                        <a:rPr kumimoji="0" lang="ar-EG" sz="2400" b="0" i="0" u="none" strike="noStrike" cap="none" normalizeH="0" baseline="0" dirty="0" err="1">
                          <a:ln>
                            <a:noFill/>
                          </a:ln>
                          <a:solidFill>
                            <a:schemeClr val="tx1"/>
                          </a:solidFill>
                          <a:effectLst/>
                          <a:latin typeface="Arial" charset="0"/>
                          <a:cs typeface="Arial" charset="0"/>
                        </a:rPr>
                        <a:t>يارب</a:t>
                      </a:r>
                      <a:r>
                        <a:rPr kumimoji="0" lang="ar-EG" sz="2400" b="0" i="0" u="none" strike="noStrike" cap="none" normalizeH="0" baseline="0" dirty="0">
                          <a:ln>
                            <a:noFill/>
                          </a:ln>
                          <a:solidFill>
                            <a:schemeClr val="tx1"/>
                          </a:solidFill>
                          <a:effectLst/>
                          <a:latin typeface="Arial" charset="0"/>
                          <a:cs typeface="Arial" charset="0"/>
                        </a:rPr>
                        <a:t> ا</a:t>
                      </a:r>
                      <a:r>
                        <a:rPr kumimoji="0" lang="ar-SA" sz="2400" b="0" i="0" u="none" strike="noStrike" cap="none" normalizeH="0" baseline="0" dirty="0">
                          <a:ln>
                            <a:noFill/>
                          </a:ln>
                          <a:solidFill>
                            <a:schemeClr val="tx1"/>
                          </a:solidFill>
                          <a:effectLst/>
                          <a:latin typeface="Arial" charset="0"/>
                          <a:cs typeface="Arial" charset="0"/>
                        </a:rPr>
                        <a:t>غفر لنا خطايانا.</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262063">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2800" b="0" i="0" u="none" strike="noStrike" cap="none" normalizeH="0" baseline="0" dirty="0" err="1">
                          <a:ln>
                            <a:noFill/>
                          </a:ln>
                          <a:solidFill>
                            <a:srgbClr val="FFFF00"/>
                          </a:solidFill>
                          <a:effectLst/>
                          <a:latin typeface="Coptic1" pitchFamily="2" charset="0"/>
                          <a:cs typeface="Arial" charset="0"/>
                        </a:rPr>
                        <a:t>Hiten</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nip~recbia</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n~te</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picuggen</a:t>
                      </a:r>
                      <a:r>
                        <a:rPr kumimoji="0" lang="en-US" sz="2800" b="0" i="0" u="none" strike="noStrike" cap="none" normalizeH="0" baseline="0" dirty="0">
                          <a:ln>
                            <a:noFill/>
                          </a:ln>
                          <a:solidFill>
                            <a:srgbClr val="FFFF00"/>
                          </a:solidFill>
                          <a:effectLst/>
                          <a:latin typeface="Coptic1" pitchFamily="2" charset="0"/>
                          <a:cs typeface="Arial" charset="0"/>
                        </a:rPr>
                        <a:t>/c </a:t>
                      </a:r>
                      <a:r>
                        <a:rPr kumimoji="0" lang="en-US" sz="2800" b="0" i="0" u="none" strike="noStrike" cap="none" normalizeH="0" baseline="0" dirty="0" err="1">
                          <a:ln>
                            <a:noFill/>
                          </a:ln>
                          <a:solidFill>
                            <a:srgbClr val="FFFF00"/>
                          </a:solidFill>
                          <a:effectLst/>
                          <a:latin typeface="Coptic1" pitchFamily="2" charset="0"/>
                          <a:cs typeface="Arial" charset="0"/>
                        </a:rPr>
                        <a:t>n~Emmanou</a:t>
                      </a:r>
                      <a:r>
                        <a:rPr kumimoji="0" lang="en-US" sz="2800" b="0" i="0" u="none" strike="noStrike" cap="none" normalizeH="0" baseline="0" dirty="0">
                          <a:ln>
                            <a:noFill/>
                          </a:ln>
                          <a:solidFill>
                            <a:srgbClr val="FFFF00"/>
                          </a:solidFill>
                          <a:effectLst/>
                          <a:latin typeface="Coptic1" pitchFamily="2" charset="0"/>
                          <a:cs typeface="Arial" charset="0"/>
                        </a:rPr>
                        <a:t>/l: </a:t>
                      </a:r>
                      <a:r>
                        <a:rPr kumimoji="0" lang="en-US" sz="2800" b="0" i="0" u="none" strike="noStrike" cap="none" normalizeH="0" baseline="0" dirty="0" err="1">
                          <a:ln>
                            <a:noFill/>
                          </a:ln>
                          <a:solidFill>
                            <a:srgbClr val="FFFF00"/>
                          </a:solidFill>
                          <a:effectLst/>
                          <a:latin typeface="Coptic1" pitchFamily="2" charset="0"/>
                          <a:cs typeface="Arial" charset="0"/>
                        </a:rPr>
                        <a:t>Iwann</a:t>
                      </a:r>
                      <a:r>
                        <a:rPr kumimoji="0" lang="en-US" sz="2800" b="0" i="0" u="none" strike="noStrike" cap="none" normalizeH="0" baseline="0" dirty="0">
                          <a:ln>
                            <a:noFill/>
                          </a:ln>
                          <a:solidFill>
                            <a:srgbClr val="FFFF00"/>
                          </a:solidFill>
                          <a:effectLst/>
                          <a:latin typeface="Coptic1" pitchFamily="2" charset="0"/>
                          <a:cs typeface="Arial" charset="0"/>
                        </a:rPr>
                        <a:t>/c </a:t>
                      </a:r>
                      <a:r>
                        <a:rPr kumimoji="0" lang="en-US" sz="2800" b="0" i="0" u="none" strike="noStrike" cap="none" normalizeH="0" baseline="0" dirty="0" err="1">
                          <a:ln>
                            <a:noFill/>
                          </a:ln>
                          <a:solidFill>
                            <a:srgbClr val="FFFF00"/>
                          </a:solidFill>
                          <a:effectLst/>
                          <a:latin typeface="Coptic1" pitchFamily="2" charset="0"/>
                          <a:cs typeface="Arial" charset="0"/>
                        </a:rPr>
                        <a:t>p~s</a:t>
                      </a:r>
                      <a:r>
                        <a:rPr kumimoji="0" lang="en-US" sz="2800" b="0" i="0" u="none" strike="noStrike" cap="none" normalizeH="0" baseline="0" dirty="0">
                          <a:ln>
                            <a:noFill/>
                          </a:ln>
                          <a:solidFill>
                            <a:srgbClr val="FFFF00"/>
                          </a:solidFill>
                          <a:effectLst/>
                          <a:latin typeface="Coptic1" pitchFamily="2" charset="0"/>
                          <a:cs typeface="Arial" charset="0"/>
                        </a:rPr>
                        <a:t>/</a:t>
                      </a:r>
                      <a:r>
                        <a:rPr kumimoji="0" lang="en-US" sz="2800" b="0" i="0" u="none" strike="noStrike" cap="none" normalizeH="0" baseline="0" dirty="0" err="1">
                          <a:ln>
                            <a:noFill/>
                          </a:ln>
                          <a:solidFill>
                            <a:srgbClr val="FFFF00"/>
                          </a:solidFill>
                          <a:effectLst/>
                          <a:latin typeface="Coptic1" pitchFamily="2" charset="0"/>
                          <a:cs typeface="Arial" charset="0"/>
                        </a:rPr>
                        <a:t>ri</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n~Za,ariac</a:t>
                      </a:r>
                      <a:r>
                        <a:rPr kumimoji="0" lang="en-US" sz="2800" b="0" i="0" u="none" strike="noStrike" cap="none" normalizeH="0" baseline="0" dirty="0">
                          <a:ln>
                            <a:noFill/>
                          </a:ln>
                          <a:solidFill>
                            <a:srgbClr val="FFFF00"/>
                          </a:solidFill>
                          <a:effectLst/>
                          <a:latin typeface="Coptic1" pitchFamily="2" charset="0"/>
                          <a:cs typeface="Arial" charset="0"/>
                        </a:rPr>
                        <a:t>: p~[</a:t>
                      </a:r>
                      <a:r>
                        <a:rPr kumimoji="0" lang="en-US" sz="2800" b="0" i="0" u="none" strike="noStrike" cap="none" normalizeH="0" baseline="0" dirty="0" err="1">
                          <a:ln>
                            <a:noFill/>
                          </a:ln>
                          <a:solidFill>
                            <a:srgbClr val="FFFF00"/>
                          </a:solidFill>
                          <a:effectLst/>
                          <a:latin typeface="Coptic1" pitchFamily="2" charset="0"/>
                          <a:cs typeface="Arial" charset="0"/>
                        </a:rPr>
                        <a:t>oic</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arih~mot</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nan</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m~pi,w</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e~bol</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n~te</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nennobi</a:t>
                      </a:r>
                      <a:endParaRPr kumimoji="0" lang="en-US" sz="2800" b="0" i="0" u="none" strike="noStrike" cap="none" normalizeH="0" baseline="0" dirty="0">
                        <a:ln>
                          <a:noFill/>
                        </a:ln>
                        <a:solidFill>
                          <a:srgbClr val="FFFF00"/>
                        </a:solidFill>
                        <a:effectLst/>
                        <a:latin typeface="Coptic1" pitchFamily="2" charset="0"/>
                        <a:cs typeface="Arial" charset="0"/>
                      </a:endParaRP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1982788">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fr-CA" sz="2800" b="1" i="0" u="none" strike="noStrike" cap="none" normalizeH="0" baseline="0" dirty="0">
                          <a:ln>
                            <a:noFill/>
                          </a:ln>
                          <a:solidFill>
                            <a:schemeClr val="tx1"/>
                          </a:solidFill>
                          <a:effectLst/>
                          <a:latin typeface="Arial" charset="0"/>
                          <a:cs typeface="Arial" charset="0"/>
                        </a:rPr>
                        <a:t>---------------------------</a:t>
                      </a:r>
                    </a:p>
                    <a:p>
                      <a:pPr marL="0" marR="0" lvl="0" indent="0" algn="ctr" defTabSz="914400" rtl="0" eaLnBrk="1" fontAlgn="base" latinLnBrk="0" hangingPunct="1">
                        <a:lnSpc>
                          <a:spcPct val="8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Par les intercessions</a:t>
                      </a:r>
                    </a:p>
                    <a:p>
                      <a:pPr marL="0" marR="0" lvl="0" indent="0" algn="ctr" defTabSz="914400" rtl="0" eaLnBrk="1" fontAlgn="base" latinLnBrk="0" hangingPunct="1">
                        <a:lnSpc>
                          <a:spcPct val="8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du cousin d</a:t>
                      </a:r>
                      <a:r>
                        <a:rPr kumimoji="0" lang="en-CA" sz="2400" b="0" i="0" u="none" strike="noStrike" cap="none" normalizeH="0" baseline="0" dirty="0">
                          <a:ln>
                            <a:noFill/>
                          </a:ln>
                          <a:solidFill>
                            <a:schemeClr val="tx1"/>
                          </a:solidFill>
                          <a:effectLst/>
                          <a:latin typeface="Arial" charset="0"/>
                          <a:cs typeface="Arial" charset="0"/>
                        </a:rPr>
                        <a:t>’</a:t>
                      </a:r>
                      <a:r>
                        <a:rPr kumimoji="0" lang="fr-CA" sz="2400" b="0" i="0" u="none" strike="noStrike" cap="none" normalizeH="0" baseline="0" dirty="0">
                          <a:ln>
                            <a:noFill/>
                          </a:ln>
                          <a:solidFill>
                            <a:schemeClr val="tx1"/>
                          </a:solidFill>
                          <a:effectLst/>
                          <a:latin typeface="Arial" charset="0"/>
                          <a:cs typeface="Arial" charset="0"/>
                        </a:rPr>
                        <a:t>Emmanuel</a:t>
                      </a:r>
                    </a:p>
                    <a:p>
                      <a:pPr marL="0" marR="0" lvl="0" indent="0" algn="ctr" defTabSz="914400" rtl="0" eaLnBrk="1" fontAlgn="base" latinLnBrk="0" hangingPunct="1">
                        <a:lnSpc>
                          <a:spcPct val="8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Jean, le fils de Zacharie </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O Seigneur, accorde-nous la rémission de nos  péchés.</a:t>
                      </a:r>
                      <a:endParaRPr kumimoji="0" lang="fr-CA" sz="2800" b="1" i="0" u="none" strike="noStrike" cap="none" normalizeH="0" baseline="0" dirty="0">
                        <a:ln>
                          <a:noFill/>
                        </a:ln>
                        <a:solidFill>
                          <a:schemeClr val="tx1"/>
                        </a:solidFill>
                        <a:effectLst/>
                        <a:latin typeface="Arial" charset="0"/>
                        <a:cs typeface="Arial" charset="0"/>
                      </a:endParaRPr>
                    </a:p>
                  </a:txBody>
                  <a:tcP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199688" name="Picture 19" descr="St John the Baptist"/>
          <p:cNvPicPr>
            <a:picLocks noChangeAspect="1" noChangeArrowheads="1"/>
          </p:cNvPicPr>
          <p:nvPr/>
        </p:nvPicPr>
        <p:blipFill>
          <a:blip r:embed="rId3" cstate="print"/>
          <a:srcRect/>
          <a:stretch>
            <a:fillRect/>
          </a:stretch>
        </p:blipFill>
        <p:spPr bwMode="auto">
          <a:xfrm>
            <a:off x="6629400" y="228600"/>
            <a:ext cx="2057400" cy="1809750"/>
          </a:xfrm>
          <a:prstGeom prst="rect">
            <a:avLst/>
          </a:prstGeom>
          <a:noFill/>
          <a:ln w="9525">
            <a:noFill/>
            <a:miter lim="800000"/>
            <a:headEnd/>
            <a:tailEnd/>
          </a:ln>
        </p:spPr>
      </p:pic>
      <p:sp>
        <p:nvSpPr>
          <p:cNvPr id="199689" name="Text Box 30"/>
          <p:cNvSpPr txBox="1">
            <a:spLocks noChangeArrowheads="1"/>
          </p:cNvSpPr>
          <p:nvPr/>
        </p:nvSpPr>
        <p:spPr bwMode="auto">
          <a:xfrm>
            <a:off x="2514600" y="0"/>
            <a:ext cx="3733800" cy="457200"/>
          </a:xfrm>
          <a:prstGeom prst="rect">
            <a:avLst/>
          </a:prstGeom>
          <a:solidFill>
            <a:srgbClr val="800000"/>
          </a:solidFill>
          <a:ln w="9525">
            <a:noFill/>
            <a:miter lim="800000"/>
            <a:headEnd/>
            <a:tailEnd/>
          </a:ln>
        </p:spPr>
        <p:txBody>
          <a:bodyPr>
            <a:spAutoFit/>
          </a:bodyPr>
          <a:lstStyle/>
          <a:p>
            <a:pPr>
              <a:spcBef>
                <a:spcPct val="50000"/>
              </a:spcBef>
            </a:pPr>
            <a:r>
              <a:rPr lang="fr-CA" sz="2400"/>
              <a:t>Kiahk – John the Baptist</a:t>
            </a:r>
            <a:endParaRPr lang="en-CA" sz="2400"/>
          </a:p>
        </p:txBody>
      </p:sp>
      <p:sp>
        <p:nvSpPr>
          <p:cNvPr id="5" name="Action Button: Custom 4">
            <a:hlinkClick r:id="rId4"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597727" name="Group 31"/>
          <p:cNvGraphicFramePr>
            <a:graphicFrameLocks noGrp="1"/>
          </p:cNvGraphicFramePr>
          <p:nvPr/>
        </p:nvGraphicFramePr>
        <p:xfrm>
          <a:off x="76200" y="533400"/>
          <a:ext cx="8839200" cy="5106988"/>
        </p:xfrm>
        <a:graphic>
          <a:graphicData uri="http://schemas.openxmlformats.org/drawingml/2006/table">
            <a:tbl>
              <a:tblPr/>
              <a:tblGrid>
                <a:gridCol w="8839200">
                  <a:extLst>
                    <a:ext uri="{9D8B030D-6E8A-4147-A177-3AD203B41FA5}">
                      <a16:colId xmlns:a16="http://schemas.microsoft.com/office/drawing/2014/main" val="20000"/>
                    </a:ext>
                  </a:extLst>
                </a:gridCol>
              </a:tblGrid>
              <a:tr h="1752600">
                <a:tc>
                  <a:txBody>
                    <a:bodyPr/>
                    <a:lstStyle/>
                    <a:p>
                      <a:pPr marL="0" marR="0" lvl="0" indent="0" algn="ctr" defTabSz="914400" rtl="1" eaLnBrk="1" fontAlgn="base" latinLnBrk="0" hangingPunct="1">
                        <a:lnSpc>
                          <a:spcPct val="90000"/>
                        </a:lnSpc>
                        <a:spcBef>
                          <a:spcPct val="20000"/>
                        </a:spcBef>
                        <a:spcAft>
                          <a:spcPct val="0"/>
                        </a:spcAft>
                        <a:buClrTx/>
                        <a:buSzTx/>
                        <a:buFontTx/>
                        <a:buNone/>
                        <a:tabLst/>
                      </a:pPr>
                      <a:r>
                        <a:rPr kumimoji="0" lang="ar-EG" sz="2800" b="0" i="0" u="none" strike="noStrike" cap="none" normalizeH="0" baseline="0" dirty="0">
                          <a:ln>
                            <a:noFill/>
                          </a:ln>
                          <a:solidFill>
                            <a:schemeClr val="tx1"/>
                          </a:solidFill>
                          <a:effectLst/>
                          <a:latin typeface="Arial" charset="0"/>
                          <a:cs typeface="Arial" charset="0"/>
                        </a:rPr>
                        <a:t>بصلوات</a:t>
                      </a:r>
                      <a:r>
                        <a:rPr kumimoji="0" lang="en-US" sz="2800" b="0" i="0" u="none" strike="noStrike" cap="none" normalizeH="0" baseline="0" dirty="0">
                          <a:ln>
                            <a:noFill/>
                          </a:ln>
                          <a:solidFill>
                            <a:schemeClr val="tx1"/>
                          </a:solidFill>
                          <a:effectLst/>
                          <a:latin typeface="Arial" charset="0"/>
                          <a:cs typeface="Arial" charset="0"/>
                        </a:rPr>
                        <a:t> </a:t>
                      </a:r>
                      <a:endParaRPr kumimoji="0" lang="ar-EG" sz="2800" b="0" i="0" u="none" strike="noStrike" cap="none" normalizeH="0" baseline="0" dirty="0">
                        <a:ln>
                          <a:noFill/>
                        </a:ln>
                        <a:solidFill>
                          <a:schemeClr val="tx1"/>
                        </a:solidFill>
                        <a:effectLst/>
                        <a:latin typeface="Arial" charset="0"/>
                        <a:cs typeface="Arial" charset="0"/>
                      </a:endParaRPr>
                    </a:p>
                    <a:p>
                      <a:pPr marL="0" marR="0" lvl="0" indent="0" algn="ctr" defTabSz="914400" rtl="1" eaLnBrk="1" fontAlgn="base" latinLnBrk="0" hangingPunct="1">
                        <a:lnSpc>
                          <a:spcPct val="90000"/>
                        </a:lnSpc>
                        <a:spcBef>
                          <a:spcPct val="20000"/>
                        </a:spcBef>
                        <a:spcAft>
                          <a:spcPct val="0"/>
                        </a:spcAft>
                        <a:buClrTx/>
                        <a:buSzTx/>
                        <a:buFontTx/>
                        <a:buNone/>
                        <a:tabLst/>
                      </a:pPr>
                      <a:r>
                        <a:rPr kumimoji="0" lang="ar-EG" sz="2400" b="0" i="0" u="none" strike="noStrike" cap="none" normalizeH="0" baseline="0" dirty="0">
                          <a:ln>
                            <a:noFill/>
                          </a:ln>
                          <a:solidFill>
                            <a:schemeClr val="tx1"/>
                          </a:solidFill>
                          <a:effectLst/>
                          <a:latin typeface="Arial" charset="0"/>
                          <a:cs typeface="Arial" charset="0"/>
                        </a:rPr>
                        <a:t>الكاهن زكريا</a:t>
                      </a:r>
                    </a:p>
                    <a:p>
                      <a:pPr marL="0" marR="0" lvl="0" indent="0" algn="ctr" defTabSz="914400" rtl="1" eaLnBrk="1" fontAlgn="base" latinLnBrk="0" hangingPunct="1">
                        <a:lnSpc>
                          <a:spcPct val="90000"/>
                        </a:lnSpc>
                        <a:spcBef>
                          <a:spcPct val="20000"/>
                        </a:spcBef>
                        <a:spcAft>
                          <a:spcPct val="0"/>
                        </a:spcAft>
                        <a:buClrTx/>
                        <a:buSzTx/>
                        <a:buFontTx/>
                        <a:buNone/>
                        <a:tabLst/>
                      </a:pPr>
                      <a:r>
                        <a:rPr kumimoji="0" lang="ar-EG" sz="2400" b="0" i="0" u="none" strike="noStrike" cap="none" normalizeH="0" baseline="0" dirty="0">
                          <a:ln>
                            <a:noFill/>
                          </a:ln>
                          <a:solidFill>
                            <a:schemeClr val="tx1"/>
                          </a:solidFill>
                          <a:effectLst/>
                          <a:latin typeface="Arial" charset="0"/>
                          <a:cs typeface="Arial" charset="0"/>
                        </a:rPr>
                        <a:t>و امرأته </a:t>
                      </a:r>
                      <a:r>
                        <a:rPr kumimoji="0" lang="ar-EG" sz="2400" b="0" i="0" u="none" strike="noStrike" cap="none" normalizeH="0" baseline="0" dirty="0" err="1">
                          <a:ln>
                            <a:noFill/>
                          </a:ln>
                          <a:solidFill>
                            <a:schemeClr val="tx1"/>
                          </a:solidFill>
                          <a:effectLst/>
                          <a:latin typeface="Arial" charset="0"/>
                          <a:cs typeface="Arial" charset="0"/>
                        </a:rPr>
                        <a:t>أليصبات</a:t>
                      </a:r>
                      <a:endParaRPr kumimoji="0" lang="ar-EG" sz="2400" b="0" i="0" u="none" strike="noStrike" cap="none" normalizeH="0" baseline="0" dirty="0">
                        <a:ln>
                          <a:noFill/>
                        </a:ln>
                        <a:solidFill>
                          <a:schemeClr val="tx1"/>
                        </a:solidFill>
                        <a:effectLst/>
                        <a:latin typeface="Arial" charset="0"/>
                        <a:cs typeface="Arial" charset="0"/>
                      </a:endParaRPr>
                    </a:p>
                    <a:p>
                      <a:pPr marL="0" marR="0" lvl="0" indent="0" algn="ctr" defTabSz="914400" rtl="1" eaLnBrk="1" fontAlgn="base" latinLnBrk="0" hangingPunct="1">
                        <a:lnSpc>
                          <a:spcPct val="90000"/>
                        </a:lnSpc>
                        <a:spcBef>
                          <a:spcPct val="20000"/>
                        </a:spcBef>
                        <a:spcAft>
                          <a:spcPct val="0"/>
                        </a:spcAft>
                        <a:buClrTx/>
                        <a:buSzTx/>
                        <a:buFontTx/>
                        <a:buNone/>
                        <a:tabLst/>
                      </a:pPr>
                      <a:r>
                        <a:rPr kumimoji="0" lang="ar-EG" sz="1800" b="0" i="0" u="none" strike="noStrike" cap="none" normalizeH="0" baseline="0" dirty="0">
                          <a:ln>
                            <a:noFill/>
                          </a:ln>
                          <a:solidFill>
                            <a:schemeClr val="tx1"/>
                          </a:solidFill>
                          <a:effectLst/>
                          <a:latin typeface="Arial" charset="0"/>
                          <a:cs typeface="Arial" charset="0"/>
                        </a:rPr>
                        <a:t> </a:t>
                      </a:r>
                      <a:r>
                        <a:rPr kumimoji="0" lang="ar-EG" sz="2400" b="0" i="0" u="none" strike="noStrike" cap="none" normalizeH="0" baseline="0" dirty="0" err="1">
                          <a:ln>
                            <a:noFill/>
                          </a:ln>
                          <a:solidFill>
                            <a:schemeClr val="tx1"/>
                          </a:solidFill>
                          <a:effectLst/>
                          <a:latin typeface="Arial" charset="0"/>
                          <a:cs typeface="Arial" charset="0"/>
                        </a:rPr>
                        <a:t>يارب</a:t>
                      </a:r>
                      <a:r>
                        <a:rPr kumimoji="0" lang="ar-EG" sz="2400" b="0" i="0" u="none" strike="noStrike" cap="none" normalizeH="0" baseline="0" dirty="0">
                          <a:ln>
                            <a:noFill/>
                          </a:ln>
                          <a:solidFill>
                            <a:schemeClr val="tx1"/>
                          </a:solidFill>
                          <a:effectLst/>
                          <a:latin typeface="Arial" charset="0"/>
                          <a:cs typeface="Arial" charset="0"/>
                        </a:rPr>
                        <a:t> ا</a:t>
                      </a:r>
                      <a:r>
                        <a:rPr kumimoji="0" lang="ar-SA" sz="2400" b="0" i="0" u="none" strike="noStrike" cap="none" normalizeH="0" baseline="0" dirty="0">
                          <a:ln>
                            <a:noFill/>
                          </a:ln>
                          <a:solidFill>
                            <a:schemeClr val="tx1"/>
                          </a:solidFill>
                          <a:effectLst/>
                          <a:latin typeface="Arial" charset="0"/>
                          <a:cs typeface="Arial" charset="0"/>
                        </a:rPr>
                        <a:t>غفر لنا خطايانا.</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2620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a:ln>
                            <a:noFill/>
                          </a:ln>
                          <a:solidFill>
                            <a:srgbClr val="FFFF00"/>
                          </a:solidFill>
                          <a:effectLst/>
                          <a:latin typeface="Coptic1" pitchFamily="2" charset="0"/>
                          <a:cs typeface="Arial" charset="0"/>
                        </a:rPr>
                        <a:t>Hiten</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nieu</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n~te</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piou</a:t>
                      </a:r>
                      <a:r>
                        <a:rPr kumimoji="0" lang="en-US" sz="2800" b="0" i="0" u="none" strike="noStrike" cap="none" normalizeH="0" baseline="0" dirty="0">
                          <a:ln>
                            <a:noFill/>
                          </a:ln>
                          <a:solidFill>
                            <a:srgbClr val="FFFF00"/>
                          </a:solidFill>
                          <a:effectLst/>
                          <a:latin typeface="Coptic1" pitchFamily="2" charset="0"/>
                          <a:cs typeface="Arial" charset="0"/>
                        </a:rPr>
                        <a:t>/b </a:t>
                      </a:r>
                      <a:r>
                        <a:rPr kumimoji="0" lang="en-US" sz="2800" b="0" i="0" u="none" strike="noStrike" cap="none" normalizeH="0" baseline="0" dirty="0" err="1">
                          <a:ln>
                            <a:noFill/>
                          </a:ln>
                          <a:solidFill>
                            <a:srgbClr val="FFFF00"/>
                          </a:solidFill>
                          <a:effectLst/>
                          <a:latin typeface="Coptic1" pitchFamily="2" charset="0"/>
                          <a:cs typeface="Arial" charset="0"/>
                        </a:rPr>
                        <a:t>Za,ariac</a:t>
                      </a:r>
                      <a:r>
                        <a:rPr kumimoji="0" lang="en-US" sz="2800" b="0" i="0" u="none" strike="noStrike" cap="none" normalizeH="0" baseline="0" dirty="0">
                          <a:ln>
                            <a:noFill/>
                          </a:ln>
                          <a:solidFill>
                            <a:srgbClr val="FFFF00"/>
                          </a:solidFill>
                          <a:effectLst/>
                          <a:latin typeface="Coptic1" pitchFamily="2" charset="0"/>
                          <a:cs typeface="Arial"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nem</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tefc~himi</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Elicabet</a:t>
                      </a:r>
                      <a:r>
                        <a:rPr kumimoji="0" lang="en-US" sz="2800" b="0" i="0" u="none" strike="noStrike" cap="none" normalizeH="0" baseline="0" dirty="0">
                          <a:ln>
                            <a:noFill/>
                          </a:ln>
                          <a:solidFill>
                            <a:srgbClr val="FFFF00"/>
                          </a:solidFill>
                          <a:effectLst/>
                          <a:latin typeface="Coptic1" pitchFamily="2" charset="0"/>
                          <a:cs typeface="Arial"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FFFF00"/>
                          </a:solidFill>
                          <a:effectLst/>
                          <a:latin typeface="Coptic1" pitchFamily="2" charset="0"/>
                          <a:cs typeface="Arial" charset="0"/>
                        </a:rPr>
                        <a:t> p~[</a:t>
                      </a:r>
                      <a:r>
                        <a:rPr kumimoji="0" lang="en-US" sz="2800" b="0" i="0" u="none" strike="noStrike" cap="none" normalizeH="0" baseline="0" dirty="0" err="1">
                          <a:ln>
                            <a:noFill/>
                          </a:ln>
                          <a:solidFill>
                            <a:srgbClr val="FFFF00"/>
                          </a:solidFill>
                          <a:effectLst/>
                          <a:latin typeface="Coptic1" pitchFamily="2" charset="0"/>
                          <a:cs typeface="Arial" charset="0"/>
                        </a:rPr>
                        <a:t>oic</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arih~mot</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nan</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m~pi,w</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e~bol</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n~te</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nennobi</a:t>
                      </a:r>
                      <a:endParaRPr kumimoji="0" lang="en-US" sz="2800" b="0" i="0" u="none" strike="noStrike" cap="none" normalizeH="0" baseline="0" dirty="0">
                        <a:ln>
                          <a:noFill/>
                        </a:ln>
                        <a:solidFill>
                          <a:srgbClr val="FFFF00"/>
                        </a:solidFill>
                        <a:effectLst/>
                        <a:latin typeface="Coptic1" pitchFamily="2" charset="0"/>
                        <a:cs typeface="Arial" charset="0"/>
                      </a:endParaRP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1982788">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fr-CA" sz="2800" b="1" i="0" u="none" strike="noStrike" cap="none" normalizeH="0" baseline="0" dirty="0">
                          <a:ln>
                            <a:noFill/>
                          </a:ln>
                          <a:solidFill>
                            <a:schemeClr val="tx1"/>
                          </a:solidFill>
                          <a:effectLst/>
                          <a:latin typeface="Arial" charset="0"/>
                          <a:cs typeface="Arial" charset="0"/>
                        </a:rPr>
                        <a:t>---------------------------</a:t>
                      </a:r>
                    </a:p>
                    <a:p>
                      <a:pPr marL="0" marR="0" lvl="0" indent="0" algn="ctr" defTabSz="914400" rtl="0" eaLnBrk="1" fontAlgn="base" latinLnBrk="0" hangingPunct="1">
                        <a:lnSpc>
                          <a:spcPct val="8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Par les prières </a:t>
                      </a:r>
                    </a:p>
                    <a:p>
                      <a:pPr marL="0" marR="0" lvl="0" indent="0" algn="ctr" defTabSz="914400" rtl="0" eaLnBrk="1" fontAlgn="base" latinLnBrk="0" hangingPunct="1">
                        <a:lnSpc>
                          <a:spcPct val="8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De Zacharie le prêtre</a:t>
                      </a:r>
                    </a:p>
                    <a:p>
                      <a:pPr marL="0" marR="0" lvl="0" indent="0" algn="ctr" defTabSz="914400" rtl="0" eaLnBrk="1" fontAlgn="base" latinLnBrk="0" hangingPunct="1">
                        <a:lnSpc>
                          <a:spcPct val="8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Et de sa femme Élisabeth</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O Seigneur, accorde-nous la rémission de nos  péchés.</a:t>
                      </a:r>
                      <a:endParaRPr kumimoji="0" lang="fr-CA" sz="2800" b="1" i="0" u="none" strike="noStrike" cap="none" normalizeH="0" baseline="0" dirty="0">
                        <a:ln>
                          <a:noFill/>
                        </a:ln>
                        <a:solidFill>
                          <a:schemeClr val="tx1"/>
                        </a:solidFill>
                        <a:effectLst/>
                        <a:latin typeface="Arial" charset="0"/>
                        <a:cs typeface="Arial" charset="0"/>
                      </a:endParaRPr>
                    </a:p>
                  </a:txBody>
                  <a:tcP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00712" name="Text Box 15"/>
          <p:cNvSpPr txBox="1">
            <a:spLocks noChangeArrowheads="1"/>
          </p:cNvSpPr>
          <p:nvPr/>
        </p:nvSpPr>
        <p:spPr bwMode="auto">
          <a:xfrm>
            <a:off x="2514600" y="0"/>
            <a:ext cx="4495800" cy="457200"/>
          </a:xfrm>
          <a:prstGeom prst="rect">
            <a:avLst/>
          </a:prstGeom>
          <a:solidFill>
            <a:srgbClr val="800000"/>
          </a:solidFill>
          <a:ln w="9525">
            <a:noFill/>
            <a:miter lim="800000"/>
            <a:headEnd/>
            <a:tailEnd/>
          </a:ln>
        </p:spPr>
        <p:txBody>
          <a:bodyPr>
            <a:spAutoFit/>
          </a:bodyPr>
          <a:lstStyle/>
          <a:p>
            <a:pPr algn="ctr">
              <a:spcBef>
                <a:spcPct val="50000"/>
              </a:spcBef>
            </a:pPr>
            <a:r>
              <a:rPr lang="fr-CA" sz="2400"/>
              <a:t>Kiahk – Zachariah &amp; Elizabeth</a:t>
            </a:r>
            <a:endParaRPr lang="en-CA" sz="2400"/>
          </a:p>
        </p:txBody>
      </p:sp>
      <p:sp>
        <p:nvSpPr>
          <p:cNvPr id="4" name="Action Button: Custom 3">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10020" name="Group 36"/>
          <p:cNvGraphicFramePr>
            <a:graphicFrameLocks noGrp="1"/>
          </p:cNvGraphicFramePr>
          <p:nvPr/>
        </p:nvGraphicFramePr>
        <p:xfrm>
          <a:off x="76200" y="533400"/>
          <a:ext cx="8610600" cy="5542852"/>
        </p:xfrm>
        <a:graphic>
          <a:graphicData uri="http://schemas.openxmlformats.org/drawingml/2006/table">
            <a:tbl>
              <a:tblPr/>
              <a:tblGrid>
                <a:gridCol w="8610600">
                  <a:extLst>
                    <a:ext uri="{9D8B030D-6E8A-4147-A177-3AD203B41FA5}">
                      <a16:colId xmlns:a16="http://schemas.microsoft.com/office/drawing/2014/main" val="20000"/>
                    </a:ext>
                  </a:extLst>
                </a:gridCol>
              </a:tblGrid>
              <a:tr h="1676400">
                <a:tc>
                  <a:txBody>
                    <a:bodyPr/>
                    <a:lstStyle/>
                    <a:p>
                      <a:pPr marL="0" marR="0" lvl="0" indent="0" algn="ctr" defTabSz="914400" rtl="1" eaLnBrk="1" fontAlgn="base" latinLnBrk="0" hangingPunct="1">
                        <a:lnSpc>
                          <a:spcPct val="90000"/>
                        </a:lnSpc>
                        <a:spcBef>
                          <a:spcPct val="20000"/>
                        </a:spcBef>
                        <a:spcAft>
                          <a:spcPct val="0"/>
                        </a:spcAft>
                        <a:buClrTx/>
                        <a:buSzTx/>
                        <a:buFontTx/>
                        <a:buNone/>
                        <a:tabLst/>
                      </a:pPr>
                      <a:r>
                        <a:rPr kumimoji="0" lang="ar-EG" sz="2400" b="0" i="0" u="none" strike="noStrike" cap="none" normalizeH="0" baseline="0" dirty="0">
                          <a:ln>
                            <a:noFill/>
                          </a:ln>
                          <a:solidFill>
                            <a:schemeClr val="tx1"/>
                          </a:solidFill>
                          <a:effectLst/>
                          <a:latin typeface="Arial" charset="0"/>
                          <a:cs typeface="Arial" charset="0"/>
                        </a:rPr>
                        <a:t>بصلوات</a:t>
                      </a:r>
                      <a:r>
                        <a:rPr kumimoji="0" lang="en-US" sz="2400" b="0" i="0" u="none" strike="noStrike" cap="none" normalizeH="0" baseline="0" dirty="0">
                          <a:ln>
                            <a:noFill/>
                          </a:ln>
                          <a:solidFill>
                            <a:schemeClr val="tx1"/>
                          </a:solidFill>
                          <a:effectLst/>
                          <a:latin typeface="Arial" charset="0"/>
                          <a:cs typeface="Arial" charset="0"/>
                        </a:rPr>
                        <a:t> </a:t>
                      </a:r>
                      <a:endParaRPr kumimoji="0" lang="ar-EG" sz="2400" b="0" i="0" u="none" strike="noStrike" cap="none" normalizeH="0" baseline="0" dirty="0">
                        <a:ln>
                          <a:noFill/>
                        </a:ln>
                        <a:solidFill>
                          <a:schemeClr val="tx1"/>
                        </a:solidFill>
                        <a:effectLst/>
                        <a:latin typeface="Arial" charset="0"/>
                        <a:cs typeface="Arial" charset="0"/>
                      </a:endParaRPr>
                    </a:p>
                    <a:p>
                      <a:pPr marL="0" marR="0" lvl="0" indent="0" algn="ctr" defTabSz="914400" rtl="1" eaLnBrk="1" fontAlgn="base" latinLnBrk="0" hangingPunct="1">
                        <a:lnSpc>
                          <a:spcPct val="90000"/>
                        </a:lnSpc>
                        <a:spcBef>
                          <a:spcPct val="20000"/>
                        </a:spcBef>
                        <a:spcAft>
                          <a:spcPct val="0"/>
                        </a:spcAft>
                        <a:buClrTx/>
                        <a:buSzTx/>
                        <a:buFontTx/>
                        <a:buNone/>
                        <a:tabLst/>
                      </a:pPr>
                      <a:r>
                        <a:rPr kumimoji="0" lang="ar-EG" sz="2400" b="0" i="0" u="none" strike="noStrike" cap="none" normalizeH="0" baseline="0" dirty="0">
                          <a:ln>
                            <a:noFill/>
                          </a:ln>
                          <a:solidFill>
                            <a:schemeClr val="tx1"/>
                          </a:solidFill>
                          <a:effectLst/>
                          <a:latin typeface="Arial" charset="0"/>
                          <a:cs typeface="Arial" charset="0"/>
                        </a:rPr>
                        <a:t>الشيخين المباركين</a:t>
                      </a:r>
                    </a:p>
                    <a:p>
                      <a:pPr marL="0" marR="0" lvl="0" indent="0" algn="ctr" defTabSz="914400" rtl="1" eaLnBrk="1" fontAlgn="base" latinLnBrk="0" hangingPunct="1">
                        <a:lnSpc>
                          <a:spcPct val="90000"/>
                        </a:lnSpc>
                        <a:spcBef>
                          <a:spcPct val="20000"/>
                        </a:spcBef>
                        <a:spcAft>
                          <a:spcPct val="0"/>
                        </a:spcAft>
                        <a:buClrTx/>
                        <a:buSzTx/>
                        <a:buFontTx/>
                        <a:buNone/>
                        <a:tabLst/>
                      </a:pPr>
                      <a:r>
                        <a:rPr kumimoji="0" lang="ar-EG" sz="2400" b="0" i="0" u="none" strike="noStrike" cap="none" normalizeH="0" baseline="0" dirty="0">
                          <a:ln>
                            <a:noFill/>
                          </a:ln>
                          <a:solidFill>
                            <a:schemeClr val="tx1"/>
                          </a:solidFill>
                          <a:effectLst/>
                          <a:latin typeface="Arial" charset="0"/>
                          <a:cs typeface="Arial" charset="0"/>
                        </a:rPr>
                        <a:t> </a:t>
                      </a:r>
                      <a:r>
                        <a:rPr kumimoji="0" lang="ar-EG" sz="2400" b="0" i="0" u="none" strike="noStrike" cap="none" normalizeH="0" baseline="0" dirty="0" err="1">
                          <a:ln>
                            <a:noFill/>
                          </a:ln>
                          <a:solidFill>
                            <a:schemeClr val="tx1"/>
                          </a:solidFill>
                          <a:effectLst/>
                          <a:latin typeface="Arial" charset="0"/>
                          <a:cs typeface="Arial" charset="0"/>
                        </a:rPr>
                        <a:t>يواقيم</a:t>
                      </a:r>
                      <a:r>
                        <a:rPr kumimoji="0" lang="ar-EG" sz="2400" b="0" i="0" u="none" strike="noStrike" cap="none" normalizeH="0" baseline="0" dirty="0">
                          <a:ln>
                            <a:noFill/>
                          </a:ln>
                          <a:solidFill>
                            <a:schemeClr val="tx1"/>
                          </a:solidFill>
                          <a:effectLst/>
                          <a:latin typeface="Arial" charset="0"/>
                          <a:cs typeface="Arial" charset="0"/>
                        </a:rPr>
                        <a:t> وحنة </a:t>
                      </a:r>
                    </a:p>
                    <a:p>
                      <a:pPr marL="0" marR="0" lvl="0" indent="0" algn="ctr" defTabSz="914400" rtl="1" eaLnBrk="1" fontAlgn="base" latinLnBrk="0" hangingPunct="1">
                        <a:lnSpc>
                          <a:spcPct val="90000"/>
                        </a:lnSpc>
                        <a:spcBef>
                          <a:spcPct val="20000"/>
                        </a:spcBef>
                        <a:spcAft>
                          <a:spcPct val="0"/>
                        </a:spcAft>
                        <a:buClrTx/>
                        <a:buSzTx/>
                        <a:buFontTx/>
                        <a:buNone/>
                        <a:tabLst/>
                      </a:pPr>
                      <a:r>
                        <a:rPr kumimoji="0" lang="ar-EG" sz="2400" b="0" i="0" u="none" strike="noStrike" cap="none" normalizeH="0" baseline="0" dirty="0">
                          <a:ln>
                            <a:noFill/>
                          </a:ln>
                          <a:solidFill>
                            <a:schemeClr val="tx1"/>
                          </a:solidFill>
                          <a:effectLst/>
                          <a:latin typeface="Arial" charset="0"/>
                          <a:cs typeface="Arial" charset="0"/>
                        </a:rPr>
                        <a:t> </a:t>
                      </a:r>
                      <a:r>
                        <a:rPr kumimoji="0" lang="ar-EG" sz="2400" b="0" i="0" u="none" strike="noStrike" cap="none" normalizeH="0" baseline="0" dirty="0" err="1">
                          <a:ln>
                            <a:noFill/>
                          </a:ln>
                          <a:solidFill>
                            <a:schemeClr val="tx1"/>
                          </a:solidFill>
                          <a:effectLst/>
                          <a:latin typeface="Arial" charset="0"/>
                          <a:cs typeface="Arial" charset="0"/>
                        </a:rPr>
                        <a:t>يارب</a:t>
                      </a:r>
                      <a:r>
                        <a:rPr kumimoji="0" lang="ar-EG" sz="2400" b="0" i="0" u="none" strike="noStrike" cap="none" normalizeH="0" baseline="0" dirty="0">
                          <a:ln>
                            <a:noFill/>
                          </a:ln>
                          <a:solidFill>
                            <a:schemeClr val="tx1"/>
                          </a:solidFill>
                          <a:effectLst/>
                          <a:latin typeface="Arial" charset="0"/>
                          <a:cs typeface="Arial" charset="0"/>
                        </a:rPr>
                        <a:t> ا</a:t>
                      </a:r>
                      <a:r>
                        <a:rPr kumimoji="0" lang="ar-SA" sz="2400" b="0" i="0" u="none" strike="noStrike" cap="none" normalizeH="0" baseline="0" dirty="0">
                          <a:ln>
                            <a:noFill/>
                          </a:ln>
                          <a:solidFill>
                            <a:schemeClr val="tx1"/>
                          </a:solidFill>
                          <a:effectLst/>
                          <a:latin typeface="Arial" charset="0"/>
                          <a:cs typeface="Arial" charset="0"/>
                        </a:rPr>
                        <a:t>غفر لنا خطايانا.</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262063">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2800" b="0" i="0" u="none" strike="noStrike" cap="none" normalizeH="0" baseline="0" dirty="0" err="1">
                          <a:ln>
                            <a:noFill/>
                          </a:ln>
                          <a:solidFill>
                            <a:srgbClr val="FFFF00"/>
                          </a:solidFill>
                          <a:effectLst/>
                          <a:latin typeface="Coptic1" pitchFamily="2" charset="0"/>
                          <a:cs typeface="Arial" charset="0"/>
                        </a:rPr>
                        <a:t>Hiten</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Hiten</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nieu</a:t>
                      </a:r>
                      <a:r>
                        <a:rPr kumimoji="0" lang="en-US" sz="2800" b="0" i="0" u="none" strike="noStrike" cap="none" normalizeH="0" baseline="0" dirty="0">
                          <a:ln>
                            <a:noFill/>
                          </a:ln>
                          <a:solidFill>
                            <a:srgbClr val="FFFF00"/>
                          </a:solidFill>
                          <a:effectLst/>
                          <a:latin typeface="Coptic1" pitchFamily="2" charset="0"/>
                          <a:cs typeface="Arial" charset="0"/>
                        </a:rPr>
                        <a:t>,/:</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2800" b="0" i="0" u="none" strike="noStrike" cap="none" normalizeH="0" baseline="0" dirty="0" err="1">
                          <a:ln>
                            <a:noFill/>
                          </a:ln>
                          <a:solidFill>
                            <a:srgbClr val="FFFF00"/>
                          </a:solidFill>
                          <a:effectLst/>
                          <a:latin typeface="Coptic1" pitchFamily="2" charset="0"/>
                          <a:cs typeface="Arial" charset="0"/>
                        </a:rPr>
                        <a:t>n~te</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niqelloi</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etc~marwout</a:t>
                      </a:r>
                      <a:r>
                        <a:rPr kumimoji="0" lang="en-US" sz="2800" b="0" i="0" u="none" strike="noStrike" cap="none" normalizeH="0" baseline="0" dirty="0">
                          <a:ln>
                            <a:noFill/>
                          </a:ln>
                          <a:solidFill>
                            <a:srgbClr val="FFFF00"/>
                          </a:solidFill>
                          <a:effectLst/>
                          <a:latin typeface="Coptic1" pitchFamily="2" charset="0"/>
                          <a:cs typeface="Arial" charset="0"/>
                        </a:rPr>
                        <a:t>:</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2800" b="0" i="0" u="none" strike="noStrike" cap="none" normalizeH="0" baseline="0" dirty="0" err="1">
                          <a:ln>
                            <a:noFill/>
                          </a:ln>
                          <a:solidFill>
                            <a:srgbClr val="FFFF00"/>
                          </a:solidFill>
                          <a:effectLst/>
                          <a:latin typeface="Coptic1" pitchFamily="2" charset="0"/>
                          <a:cs typeface="Arial" charset="0"/>
                        </a:rPr>
                        <a:t>Iwakim</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nem</a:t>
                      </a:r>
                      <a:r>
                        <a:rPr kumimoji="0" lang="en-US" sz="2800" b="0" i="0" u="none" strike="noStrike" cap="none" normalizeH="0" baseline="0" dirty="0">
                          <a:ln>
                            <a:noFill/>
                          </a:ln>
                          <a:solidFill>
                            <a:srgbClr val="FFFF00"/>
                          </a:solidFill>
                          <a:effectLst/>
                          <a:latin typeface="Coptic1" pitchFamily="2" charset="0"/>
                          <a:cs typeface="Arial" charset="0"/>
                        </a:rPr>
                        <a:t> Anna:</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2800" b="0" i="0" u="none" strike="noStrike" cap="none" normalizeH="0" baseline="0" dirty="0">
                          <a:ln>
                            <a:noFill/>
                          </a:ln>
                          <a:solidFill>
                            <a:srgbClr val="FFFF00"/>
                          </a:solidFill>
                          <a:effectLst/>
                          <a:latin typeface="Coptic1" pitchFamily="2" charset="0"/>
                          <a:cs typeface="Arial" charset="0"/>
                        </a:rPr>
                        <a:t>p~[</a:t>
                      </a:r>
                      <a:r>
                        <a:rPr kumimoji="0" lang="en-US" sz="2800" b="0" i="0" u="none" strike="noStrike" cap="none" normalizeH="0" baseline="0" dirty="0" err="1">
                          <a:ln>
                            <a:noFill/>
                          </a:ln>
                          <a:solidFill>
                            <a:srgbClr val="FFFF00"/>
                          </a:solidFill>
                          <a:effectLst/>
                          <a:latin typeface="Coptic1" pitchFamily="2" charset="0"/>
                          <a:cs typeface="Arial" charset="0"/>
                        </a:rPr>
                        <a:t>oic</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arih~mot</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nan</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m~pi,w</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e~bol</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n~te</a:t>
                      </a:r>
                      <a:r>
                        <a:rPr kumimoji="0" lang="en-US" sz="2800" b="0" i="0" u="none" strike="noStrike" cap="none" normalizeH="0" baseline="0" dirty="0">
                          <a:ln>
                            <a:noFill/>
                          </a:ln>
                          <a:solidFill>
                            <a:srgbClr val="FFFF00"/>
                          </a:solidFill>
                          <a:effectLst/>
                          <a:latin typeface="Coptic1" pitchFamily="2" charset="0"/>
                          <a:cs typeface="Arial" charset="0"/>
                        </a:rPr>
                        <a:t> </a:t>
                      </a:r>
                      <a:r>
                        <a:rPr kumimoji="0" lang="en-US" sz="2800" b="0" i="0" u="none" strike="noStrike" cap="none" normalizeH="0" baseline="0" dirty="0" err="1">
                          <a:ln>
                            <a:noFill/>
                          </a:ln>
                          <a:solidFill>
                            <a:srgbClr val="FFFF00"/>
                          </a:solidFill>
                          <a:effectLst/>
                          <a:latin typeface="Coptic1" pitchFamily="2" charset="0"/>
                          <a:cs typeface="Arial" charset="0"/>
                        </a:rPr>
                        <a:t>nennobi</a:t>
                      </a:r>
                      <a:endParaRPr kumimoji="0" lang="en-US" sz="2800" b="0" i="0" u="none" strike="noStrike" cap="none" normalizeH="0" baseline="0" dirty="0">
                        <a:ln>
                          <a:noFill/>
                        </a:ln>
                        <a:solidFill>
                          <a:srgbClr val="FFFF00"/>
                        </a:solidFill>
                        <a:effectLst/>
                        <a:latin typeface="Coptic1" pitchFamily="2" charset="0"/>
                        <a:cs typeface="Arial" charset="0"/>
                      </a:endParaRP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1982788">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fr-CA" sz="2800" b="1" i="0" u="none" strike="noStrike" cap="none" normalizeH="0" baseline="0" dirty="0">
                          <a:ln>
                            <a:noFill/>
                          </a:ln>
                          <a:solidFill>
                            <a:schemeClr val="tx1"/>
                          </a:solidFill>
                          <a:effectLst/>
                          <a:latin typeface="Arial" charset="0"/>
                          <a:cs typeface="Arial" charset="0"/>
                        </a:rPr>
                        <a:t>---------------------------</a:t>
                      </a:r>
                    </a:p>
                    <a:p>
                      <a:pPr marL="0" marR="0" lvl="0" indent="0" algn="ctr" defTabSz="914400" rtl="0" eaLnBrk="1" fontAlgn="base" latinLnBrk="0" hangingPunct="1">
                        <a:lnSpc>
                          <a:spcPct val="8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Par les prières</a:t>
                      </a:r>
                    </a:p>
                    <a:p>
                      <a:pPr marL="0" marR="0" lvl="0" indent="0" algn="ctr" defTabSz="914400" rtl="0" eaLnBrk="1" fontAlgn="base" latinLnBrk="0" hangingPunct="1">
                        <a:lnSpc>
                          <a:spcPct val="8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des ainés bénits</a:t>
                      </a:r>
                    </a:p>
                    <a:p>
                      <a:pPr marL="0" marR="0" lvl="0" indent="0" algn="ctr" defTabSz="914400" rtl="0" eaLnBrk="1" fontAlgn="base" latinLnBrk="0" hangingPunct="1">
                        <a:lnSpc>
                          <a:spcPct val="8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Joachim et Anne </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O Seigneur, accorde-nous la rémission de nos péchés.</a:t>
                      </a:r>
                      <a:endParaRPr kumimoji="0" lang="fr-CA" sz="2800" b="1" i="0" u="none" strike="noStrike" cap="none" normalizeH="0" baseline="0" dirty="0">
                        <a:ln>
                          <a:noFill/>
                        </a:ln>
                        <a:solidFill>
                          <a:schemeClr val="tx1"/>
                        </a:solidFill>
                        <a:effectLst/>
                        <a:latin typeface="Arial" charset="0"/>
                        <a:cs typeface="Arial" charset="0"/>
                      </a:endParaRPr>
                    </a:p>
                  </a:txBody>
                  <a:tcP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01736" name="Text Box 14"/>
          <p:cNvSpPr txBox="1">
            <a:spLocks noChangeArrowheads="1"/>
          </p:cNvSpPr>
          <p:nvPr/>
        </p:nvSpPr>
        <p:spPr bwMode="auto">
          <a:xfrm>
            <a:off x="2514600" y="0"/>
            <a:ext cx="4495800" cy="457200"/>
          </a:xfrm>
          <a:prstGeom prst="rect">
            <a:avLst/>
          </a:prstGeom>
          <a:solidFill>
            <a:srgbClr val="800000"/>
          </a:solidFill>
          <a:ln w="9525">
            <a:noFill/>
            <a:miter lim="800000"/>
            <a:headEnd/>
            <a:tailEnd/>
          </a:ln>
        </p:spPr>
        <p:txBody>
          <a:bodyPr>
            <a:spAutoFit/>
          </a:bodyPr>
          <a:lstStyle/>
          <a:p>
            <a:pPr algn="ctr">
              <a:spcBef>
                <a:spcPct val="50000"/>
              </a:spcBef>
            </a:pPr>
            <a:r>
              <a:rPr lang="fr-CA" sz="2400"/>
              <a:t>Kiahk – Joachim &amp; Anna</a:t>
            </a:r>
            <a:endParaRPr lang="en-CA" sz="2400"/>
          </a:p>
        </p:txBody>
      </p:sp>
      <p:pic>
        <p:nvPicPr>
          <p:cNvPr id="201737" name="Picture 32" descr="images%5cicons%5ccontemporary%5cyoachim%20and%20anna%2ejpg"/>
          <p:cNvPicPr>
            <a:picLocks noChangeAspect="1" noChangeArrowheads="1"/>
          </p:cNvPicPr>
          <p:nvPr/>
        </p:nvPicPr>
        <p:blipFill>
          <a:blip r:embed="rId3" cstate="print">
            <a:lum bright="6000" contrast="10000"/>
          </a:blip>
          <a:srcRect/>
          <a:stretch>
            <a:fillRect/>
          </a:stretch>
        </p:blipFill>
        <p:spPr bwMode="auto">
          <a:xfrm>
            <a:off x="6629400" y="685800"/>
            <a:ext cx="2286000" cy="1701678"/>
          </a:xfrm>
          <a:prstGeom prst="rect">
            <a:avLst/>
          </a:prstGeom>
          <a:noFill/>
          <a:ln w="9525">
            <a:noFill/>
            <a:miter lim="800000"/>
            <a:headEnd/>
            <a:tailEnd/>
          </a:ln>
        </p:spPr>
      </p:pic>
      <p:sp>
        <p:nvSpPr>
          <p:cNvPr id="5" name="Action Button: Custom 4">
            <a:hlinkClick r:id="rId4"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3511" name="Group 39"/>
          <p:cNvGraphicFramePr>
            <a:graphicFrameLocks noGrp="1"/>
          </p:cNvGraphicFramePr>
          <p:nvPr>
            <p:ph/>
          </p:nvPr>
        </p:nvGraphicFramePr>
        <p:xfrm>
          <a:off x="76200" y="76200"/>
          <a:ext cx="8763000" cy="6675120"/>
        </p:xfrm>
        <a:graphic>
          <a:graphicData uri="http://schemas.openxmlformats.org/drawingml/2006/table">
            <a:tbl>
              <a:tblPr/>
              <a:tblGrid>
                <a:gridCol w="52578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6096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fr-FR" sz="2400" b="0" i="0" u="none" strike="noStrike" cap="none" normalizeH="0" baseline="0" dirty="0">
                          <a:ln>
                            <a:noFill/>
                          </a:ln>
                          <a:solidFill>
                            <a:schemeClr val="tx1"/>
                          </a:solidFill>
                          <a:effectLst/>
                          <a:latin typeface="Arial" charset="0"/>
                          <a:cs typeface="Arial" charset="0"/>
                        </a:rPr>
                        <a:t>Je ne vous donne pas comme le monde donne. Que votre cœur ne se trouble point, et ne s'alarme point. Vous avez entendu que Je vous ai dit : « Je m'en vais, et Je reviens vers vous. » Si vous M'aimiez, vous vous réjouiriez de ce que Je vais au Père ; car le Père est plus grand que Moi. Et maintenant Je vous ai dit ces choses avant qu'elles arrivent, afin que, lorsqu'elles arriveront, vous croyiez. Je ne parlerai plus guère avec vous ; car le prince du monde vient. Il n'a rien en Moi ; mais afin que le monde sache que J'aime le Père, et que J'agis selon l'ordre que le Père M'a donné, levez-vous, partons d'ici. </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3200" b="0" i="0" u="none" strike="noStrike" cap="none" normalizeH="0" baseline="0" dirty="0">
                          <a:ln>
                            <a:noFill/>
                          </a:ln>
                          <a:solidFill>
                            <a:schemeClr val="tx1"/>
                          </a:solidFill>
                          <a:effectLst/>
                          <a:latin typeface="Arial" charset="0"/>
                          <a:cs typeface="Arial" charset="0"/>
                        </a:rPr>
                        <a:t> </a:t>
                      </a:r>
                      <a:r>
                        <a:rPr kumimoji="0" lang="ar-SA" sz="2800" b="0" i="0" u="none" strike="noStrike" cap="none" normalizeH="0" baseline="0" dirty="0">
                          <a:ln>
                            <a:noFill/>
                          </a:ln>
                          <a:solidFill>
                            <a:schemeClr val="tx1"/>
                          </a:solidFill>
                          <a:effectLst/>
                          <a:latin typeface="Arial" charset="0"/>
                          <a:cs typeface="Arial" charset="0"/>
                        </a:rPr>
                        <a:t>ليس كما يعطى العالمُ أعطيكم. لا تضطرب قلوبكم ولا تجزع. سمعتم أنى قلت لكم إني أمضى ثم آتى إليكم. لو كنتم تحبونني لكنتم تفرحون لأني أمضى إلى الآب، لأن أبى أعظمُ منى. وقد قلتُ لكم الآن قبل أن يكون، حتى متى كان تؤمنون. لست أكلمكم كلاما كثيرا بعد، لأن رئيس هذا العالم آتٍ وليس له في شيءٌ. لكن لكي يعلمَ العالمُ أنني أحب أبى، وكما أوصاني أبى هكذا أفعل، قوموا ننطلق من </a:t>
                      </a:r>
                      <a:r>
                        <a:rPr kumimoji="0" lang="ar-SA" sz="2800" b="0" i="0" u="none" strike="noStrike" cap="none" normalizeH="0" baseline="0" dirty="0" err="1">
                          <a:ln>
                            <a:noFill/>
                          </a:ln>
                          <a:solidFill>
                            <a:schemeClr val="tx1"/>
                          </a:solidFill>
                          <a:effectLst/>
                          <a:latin typeface="Arial" charset="0"/>
                          <a:cs typeface="Arial" charset="0"/>
                        </a:rPr>
                        <a:t>ههنا</a:t>
                      </a:r>
                      <a:r>
                        <a:rPr kumimoji="0" lang="ar-SA" sz="2800" b="0" i="0" u="none" strike="noStrike" cap="none" normalizeH="0" baseline="0" dirty="0">
                          <a:ln>
                            <a:noFill/>
                          </a:ln>
                          <a:solidFill>
                            <a:schemeClr val="tx1"/>
                          </a:solidFill>
                          <a:effectLst/>
                          <a:latin typeface="Arial" charset="0"/>
                          <a:cs typeface="Arial" charset="0"/>
                        </a:rPr>
                        <a:t>. </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85464" name="Group 24"/>
          <p:cNvGraphicFramePr>
            <a:graphicFrameLocks noGrp="1"/>
          </p:cNvGraphicFramePr>
          <p:nvPr>
            <p:ph type="tbl" idx="1"/>
          </p:nvPr>
        </p:nvGraphicFramePr>
        <p:xfrm>
          <a:off x="152400" y="833439"/>
          <a:ext cx="8763000" cy="3433762"/>
        </p:xfrm>
        <a:graphic>
          <a:graphicData uri="http://schemas.openxmlformats.org/drawingml/2006/table">
            <a:tbl>
              <a:tblPr/>
              <a:tblGrid>
                <a:gridCol w="2820276">
                  <a:extLst>
                    <a:ext uri="{9D8B030D-6E8A-4147-A177-3AD203B41FA5}">
                      <a16:colId xmlns:a16="http://schemas.microsoft.com/office/drawing/2014/main" val="20000"/>
                    </a:ext>
                  </a:extLst>
                </a:gridCol>
                <a:gridCol w="2921000">
                  <a:extLst>
                    <a:ext uri="{9D8B030D-6E8A-4147-A177-3AD203B41FA5}">
                      <a16:colId xmlns:a16="http://schemas.microsoft.com/office/drawing/2014/main" val="20001"/>
                    </a:ext>
                  </a:extLst>
                </a:gridCol>
                <a:gridCol w="3021724">
                  <a:extLst>
                    <a:ext uri="{9D8B030D-6E8A-4147-A177-3AD203B41FA5}">
                      <a16:colId xmlns:a16="http://schemas.microsoft.com/office/drawing/2014/main" val="20002"/>
                    </a:ext>
                  </a:extLst>
                </a:gridCol>
              </a:tblGrid>
              <a:tr h="343376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Hiten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nieu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na</a:t>
                      </a:r>
                      <a:r>
                        <a:rPr kumimoji="0" lang="en-US" sz="2400" b="0" i="0" u="none" strike="noStrike" cap="none" normalizeH="0" baseline="0" dirty="0">
                          <a:ln>
                            <a:noFill/>
                          </a:ln>
                          <a:solidFill>
                            <a:schemeClr val="tx1"/>
                          </a:solidFill>
                          <a:effectLst/>
                          <a:latin typeface="Coptic1" pitchFamily="2" charset="0"/>
                          <a:cs typeface="Arial" charset="0"/>
                        </a:rPr>
                        <a:t>[</a:t>
                      </a:r>
                      <a:r>
                        <a:rPr kumimoji="0" lang="en-US" sz="2400" b="0" i="0" u="none" strike="noStrike" cap="none" normalizeH="0" baseline="0" dirty="0" err="1">
                          <a:ln>
                            <a:noFill/>
                          </a:ln>
                          <a:solidFill>
                            <a:schemeClr val="tx1"/>
                          </a:solidFill>
                          <a:effectLst/>
                          <a:latin typeface="Coptic1" pitchFamily="2" charset="0"/>
                          <a:cs typeface="Arial" charset="0"/>
                        </a:rPr>
                        <a:t>oic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n~io</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n~a~poctoloc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nem</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p~cepi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nimay</a:t>
                      </a:r>
                      <a:r>
                        <a:rPr kumimoji="0" lang="en-US" sz="2400" b="0" i="0" u="none" strike="noStrike" cap="none" normalizeH="0" baseline="0" dirty="0">
                          <a:ln>
                            <a:noFill/>
                          </a:ln>
                          <a:solidFill>
                            <a:schemeClr val="tx1"/>
                          </a:solidFill>
                          <a:effectLst/>
                          <a:latin typeface="Coptic1" pitchFamily="2" charset="0"/>
                          <a:cs typeface="Arial" charset="0"/>
                        </a:rPr>
                        <a:t>/t/c: p~[</a:t>
                      </a:r>
                      <a:r>
                        <a:rPr kumimoji="0" lang="en-US" sz="2400" b="0" i="0" u="none" strike="noStrike" cap="none" normalizeH="0" baseline="0" dirty="0" err="1">
                          <a:ln>
                            <a:noFill/>
                          </a:ln>
                          <a:solidFill>
                            <a:schemeClr val="tx1"/>
                          </a:solidFill>
                          <a:effectLst/>
                          <a:latin typeface="Coptic1" pitchFamily="2" charset="0"/>
                          <a:cs typeface="Arial" charset="0"/>
                        </a:rPr>
                        <a:t>oic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arih~mot</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nan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m~pi,w</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e~bol</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nennobi</a:t>
                      </a:r>
                      <a:endParaRPr kumimoji="0" lang="en-US" sz="24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Par les prières de nos pères et maîtres les apôtres, et les autres disciples;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O Seigneur, ...</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90000"/>
                        </a:lnSpc>
                        <a:spcBef>
                          <a:spcPct val="20000"/>
                        </a:spcBef>
                        <a:spcAft>
                          <a:spcPct val="0"/>
                        </a:spcAft>
                        <a:buClrTx/>
                        <a:buSzTx/>
                        <a:buFontTx/>
                        <a:buNone/>
                        <a:tabLst/>
                      </a:pPr>
                      <a:r>
                        <a:rPr kumimoji="0" lang="ar-EG" sz="3200" b="0" i="0" u="none" strike="noStrike" cap="none" normalizeH="0" baseline="0" dirty="0">
                          <a:ln>
                            <a:noFill/>
                          </a:ln>
                          <a:solidFill>
                            <a:schemeClr val="tx1"/>
                          </a:solidFill>
                          <a:effectLst/>
                          <a:latin typeface="Arial" charset="0"/>
                          <a:cs typeface="Arial" charset="0"/>
                        </a:rPr>
                        <a:t>بصلوات</a:t>
                      </a:r>
                      <a:r>
                        <a:rPr kumimoji="0" lang="fr-FR" sz="3200" b="0" i="0" u="none" strike="noStrike" cap="none" normalizeH="0" baseline="0" dirty="0">
                          <a:ln>
                            <a:noFill/>
                          </a:ln>
                          <a:solidFill>
                            <a:schemeClr val="tx1"/>
                          </a:solidFill>
                          <a:effectLst/>
                          <a:latin typeface="Arial" charset="0"/>
                          <a:cs typeface="Arial" charset="0"/>
                        </a:rPr>
                        <a:t> </a:t>
                      </a:r>
                      <a:r>
                        <a:rPr kumimoji="0" lang="ar-EG" sz="3200" b="0" i="0" u="none" strike="noStrike" cap="none" normalizeH="0" baseline="0" dirty="0" err="1">
                          <a:ln>
                            <a:noFill/>
                          </a:ln>
                          <a:solidFill>
                            <a:schemeClr val="tx1"/>
                          </a:solidFill>
                          <a:effectLst/>
                          <a:latin typeface="Arial" charset="0"/>
                          <a:cs typeface="Arial" charset="0"/>
                        </a:rPr>
                        <a:t>ابائنا</a:t>
                      </a:r>
                      <a:r>
                        <a:rPr kumimoji="0" lang="ar-EG" sz="3200" b="0" i="0" u="none" strike="noStrike" cap="none" normalizeH="0" baseline="0" dirty="0">
                          <a:ln>
                            <a:noFill/>
                          </a:ln>
                          <a:solidFill>
                            <a:schemeClr val="tx1"/>
                          </a:solidFill>
                          <a:effectLst/>
                          <a:latin typeface="Arial" charset="0"/>
                          <a:cs typeface="Arial" charset="0"/>
                        </a:rPr>
                        <a:t> الرسل والشهداء وبقية التلاميذ</a:t>
                      </a:r>
                    </a:p>
                    <a:p>
                      <a:pPr marL="0" marR="0" lvl="0" indent="0" algn="just" defTabSz="914400" rtl="1" eaLnBrk="1" fontAlgn="base" latinLnBrk="0" hangingPunct="1">
                        <a:lnSpc>
                          <a:spcPct val="90000"/>
                        </a:lnSpc>
                        <a:spcBef>
                          <a:spcPct val="20000"/>
                        </a:spcBef>
                        <a:spcAft>
                          <a:spcPct val="0"/>
                        </a:spcAft>
                        <a:buClrTx/>
                        <a:buSzTx/>
                        <a:buFontTx/>
                        <a:buNone/>
                        <a:tabLst/>
                      </a:pPr>
                      <a:r>
                        <a:rPr kumimoji="0" lang="ar-EG" sz="3200" b="0" i="0" u="none" strike="noStrike" cap="none" normalizeH="0" baseline="0" dirty="0">
                          <a:ln>
                            <a:noFill/>
                          </a:ln>
                          <a:solidFill>
                            <a:schemeClr val="tx1"/>
                          </a:solidFill>
                          <a:effectLst/>
                          <a:latin typeface="Arial" charset="0"/>
                          <a:cs typeface="Arial" charset="0"/>
                        </a:rPr>
                        <a:t> يارب ا</a:t>
                      </a:r>
                      <a:r>
                        <a:rPr kumimoji="0" lang="ar-SA" sz="3200" b="0" i="0" u="none" strike="noStrike" cap="none" normalizeH="0" baseline="0" dirty="0">
                          <a:ln>
                            <a:noFill/>
                          </a:ln>
                          <a:solidFill>
                            <a:schemeClr val="tx1"/>
                          </a:solidFill>
                          <a:effectLst/>
                          <a:latin typeface="Arial" charset="0"/>
                          <a:cs typeface="Arial" charset="0"/>
                        </a:rPr>
                        <a:t>غفر لنا خطايانا.</a:t>
                      </a:r>
                      <a:endParaRPr kumimoji="0" lang="en-US" sz="32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9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202760" name="Picture 25" descr="icon_The_Apostles"/>
          <p:cNvPicPr>
            <a:picLocks noChangeAspect="1" noChangeArrowheads="1"/>
          </p:cNvPicPr>
          <p:nvPr/>
        </p:nvPicPr>
        <p:blipFill>
          <a:blip r:embed="rId3" cstate="print"/>
          <a:srcRect/>
          <a:stretch>
            <a:fillRect/>
          </a:stretch>
        </p:blipFill>
        <p:spPr bwMode="auto">
          <a:xfrm>
            <a:off x="3276600" y="3429000"/>
            <a:ext cx="3124200" cy="3254375"/>
          </a:xfrm>
          <a:prstGeom prst="rect">
            <a:avLst/>
          </a:prstGeom>
          <a:noFill/>
          <a:ln w="9525">
            <a:noFill/>
            <a:miter lim="800000"/>
            <a:headEnd/>
            <a:tailEnd/>
          </a:ln>
        </p:spPr>
      </p:pic>
      <p:sp>
        <p:nvSpPr>
          <p:cNvPr id="202761" name="Text Box 14"/>
          <p:cNvSpPr txBox="1">
            <a:spLocks noChangeArrowheads="1"/>
          </p:cNvSpPr>
          <p:nvPr/>
        </p:nvSpPr>
        <p:spPr bwMode="auto">
          <a:xfrm>
            <a:off x="2362200" y="0"/>
            <a:ext cx="4876800" cy="461665"/>
          </a:xfrm>
          <a:prstGeom prst="rect">
            <a:avLst/>
          </a:prstGeom>
          <a:solidFill>
            <a:srgbClr val="800000"/>
          </a:solidFill>
          <a:ln w="9525">
            <a:noFill/>
            <a:miter lim="800000"/>
            <a:headEnd/>
            <a:tailEnd/>
          </a:ln>
        </p:spPr>
        <p:txBody>
          <a:bodyPr>
            <a:spAutoFit/>
          </a:bodyPr>
          <a:lstStyle/>
          <a:p>
            <a:pPr algn="ctr">
              <a:spcBef>
                <a:spcPct val="50000"/>
              </a:spcBef>
            </a:pPr>
            <a:r>
              <a:rPr lang="fr-CA" sz="2400" dirty="0"/>
              <a:t>Les apôtres  – </a:t>
            </a:r>
            <a:r>
              <a:rPr lang="ar-EG" sz="2400" dirty="0"/>
              <a:t>الرسل</a:t>
            </a:r>
            <a:r>
              <a:rPr lang="en-CA" sz="2400" dirty="0"/>
              <a:t>  </a:t>
            </a:r>
            <a:endParaRPr lang="fr-CA" sz="2400" dirty="0"/>
          </a:p>
        </p:txBody>
      </p:sp>
      <p:sp>
        <p:nvSpPr>
          <p:cNvPr id="5" name="Action Button: Custom 4">
            <a:hlinkClick r:id="rId4"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3808" name="Group 32"/>
          <p:cNvGraphicFramePr>
            <a:graphicFrameLocks noGrp="1"/>
          </p:cNvGraphicFramePr>
          <p:nvPr>
            <p:ph type="tbl" idx="1"/>
          </p:nvPr>
        </p:nvGraphicFramePr>
        <p:xfrm>
          <a:off x="228600" y="609600"/>
          <a:ext cx="8839200" cy="3124200"/>
        </p:xfrm>
        <a:graphic>
          <a:graphicData uri="http://schemas.openxmlformats.org/drawingml/2006/table">
            <a:tbl>
              <a:tblPr/>
              <a:tblGrid>
                <a:gridCol w="2911736">
                  <a:extLst>
                    <a:ext uri="{9D8B030D-6E8A-4147-A177-3AD203B41FA5}">
                      <a16:colId xmlns:a16="http://schemas.microsoft.com/office/drawing/2014/main" val="20000"/>
                    </a:ext>
                  </a:extLst>
                </a:gridCol>
                <a:gridCol w="3743662">
                  <a:extLst>
                    <a:ext uri="{9D8B030D-6E8A-4147-A177-3AD203B41FA5}">
                      <a16:colId xmlns:a16="http://schemas.microsoft.com/office/drawing/2014/main" val="20001"/>
                    </a:ext>
                  </a:extLst>
                </a:gridCol>
                <a:gridCol w="2183802">
                  <a:extLst>
                    <a:ext uri="{9D8B030D-6E8A-4147-A177-3AD203B41FA5}">
                      <a16:colId xmlns:a16="http://schemas.microsoft.com/office/drawing/2014/main" val="20002"/>
                    </a:ext>
                  </a:extLst>
                </a:gridCol>
              </a:tblGrid>
              <a:tr h="3124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Hiten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nieu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piyew~rimoc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n~euaggelict</a:t>
                      </a:r>
                      <a:r>
                        <a:rPr kumimoji="0" lang="en-US" sz="2400" b="0" i="0" u="none" strike="noStrike" cap="none" normalizeH="0" baseline="0" dirty="0">
                          <a:ln>
                            <a:noFill/>
                          </a:ln>
                          <a:solidFill>
                            <a:schemeClr val="tx1"/>
                          </a:solidFill>
                          <a:effectLst/>
                          <a:latin typeface="Coptic1" pitchFamily="2" charset="0"/>
                          <a:cs typeface="Arial" charset="0"/>
                        </a:rPr>
                        <a:t>/c: </a:t>
                      </a:r>
                      <a:r>
                        <a:rPr kumimoji="0" lang="en-US" sz="2400" b="0" i="0" u="none" strike="noStrike" cap="none" normalizeH="0" baseline="0" dirty="0" err="1">
                          <a:ln>
                            <a:noFill/>
                          </a:ln>
                          <a:solidFill>
                            <a:schemeClr val="tx1"/>
                          </a:solidFill>
                          <a:effectLst/>
                          <a:latin typeface="Coptic1" pitchFamily="2" charset="0"/>
                          <a:cs typeface="Arial" charset="0"/>
                        </a:rPr>
                        <a:t>Markoc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pia~poctoloc</a:t>
                      </a:r>
                      <a:r>
                        <a:rPr kumimoji="0" lang="en-US" sz="2400" b="0" i="0" u="none" strike="noStrike" cap="none" normalizeH="0" baseline="0" dirty="0">
                          <a:ln>
                            <a:noFill/>
                          </a:ln>
                          <a:solidFill>
                            <a:schemeClr val="tx1"/>
                          </a:solidFill>
                          <a:effectLst/>
                          <a:latin typeface="Coptic1" pitchFamily="2" charset="0"/>
                          <a:cs typeface="Arial" charset="0"/>
                        </a:rPr>
                        <a:t>: p~[</a:t>
                      </a:r>
                      <a:r>
                        <a:rPr kumimoji="0" lang="en-US" sz="2400" b="0" i="0" u="none" strike="noStrike" cap="none" normalizeH="0" baseline="0" dirty="0" err="1">
                          <a:ln>
                            <a:noFill/>
                          </a:ln>
                          <a:solidFill>
                            <a:schemeClr val="tx1"/>
                          </a:solidFill>
                          <a:effectLst/>
                          <a:latin typeface="Coptic1" pitchFamily="2" charset="0"/>
                          <a:cs typeface="Arial" charset="0"/>
                        </a:rPr>
                        <a:t>oic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arih~mot</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nan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m~pi,w</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e~bol</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nennobi</a:t>
                      </a:r>
                      <a:endParaRPr kumimoji="0" lang="en-US" sz="24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Par les prières du contemplateur de Dieu, l’évangéliste Saint Marc l’apôtre;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O Seigneur, accorde-nous la rémission de nos  péchés.</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just" defTabSz="914400" rtl="1" eaLnBrk="1" fontAlgn="base" latinLnBrk="0" hangingPunct="1">
                        <a:lnSpc>
                          <a:spcPct val="90000"/>
                        </a:lnSpc>
                        <a:spcBef>
                          <a:spcPct val="20000"/>
                        </a:spcBef>
                        <a:spcAft>
                          <a:spcPct val="0"/>
                        </a:spcAft>
                        <a:buClrTx/>
                        <a:buSzTx/>
                        <a:buFontTx/>
                        <a:buNone/>
                        <a:tabLst/>
                      </a:pPr>
                      <a:r>
                        <a:rPr kumimoji="0" lang="ar-EG" sz="3200" b="0" i="0" u="none" strike="noStrike" cap="none" normalizeH="0" baseline="0" dirty="0">
                          <a:ln>
                            <a:noFill/>
                          </a:ln>
                          <a:solidFill>
                            <a:schemeClr val="tx1"/>
                          </a:solidFill>
                          <a:effectLst/>
                          <a:latin typeface="Arial" charset="0"/>
                          <a:cs typeface="Arial" charset="0"/>
                        </a:rPr>
                        <a:t>بصلوات ناظر </a:t>
                      </a:r>
                      <a:r>
                        <a:rPr kumimoji="0" lang="ar-EG" sz="3200" b="0" i="0" u="none" strike="noStrike" cap="none" normalizeH="0" baseline="0" dirty="0" err="1">
                          <a:ln>
                            <a:noFill/>
                          </a:ln>
                          <a:solidFill>
                            <a:schemeClr val="tx1"/>
                          </a:solidFill>
                          <a:effectLst/>
                          <a:latin typeface="Arial" charset="0"/>
                          <a:cs typeface="Arial" charset="0"/>
                        </a:rPr>
                        <a:t>الاله</a:t>
                      </a:r>
                      <a:r>
                        <a:rPr kumimoji="0" lang="ar-EG" sz="3200" b="0" i="0" u="none" strike="noStrike" cap="none" normalizeH="0" baseline="0" dirty="0">
                          <a:ln>
                            <a:noFill/>
                          </a:ln>
                          <a:solidFill>
                            <a:schemeClr val="tx1"/>
                          </a:solidFill>
                          <a:effectLst/>
                          <a:latin typeface="Arial" charset="0"/>
                          <a:cs typeface="Arial" charset="0"/>
                        </a:rPr>
                        <a:t> </a:t>
                      </a:r>
                      <a:r>
                        <a:rPr kumimoji="0" lang="ar-EG" sz="3200" b="0" i="0" u="none" strike="noStrike" cap="none" normalizeH="0" baseline="0" dirty="0" err="1">
                          <a:ln>
                            <a:noFill/>
                          </a:ln>
                          <a:solidFill>
                            <a:schemeClr val="tx1"/>
                          </a:solidFill>
                          <a:effectLst/>
                          <a:latin typeface="Arial" charset="0"/>
                          <a:cs typeface="Arial" charset="0"/>
                        </a:rPr>
                        <a:t>الانجيلى</a:t>
                      </a:r>
                      <a:r>
                        <a:rPr kumimoji="0" lang="ar-EG" sz="3200" b="0" i="0" u="none" strike="noStrike" cap="none" normalizeH="0" baseline="0" dirty="0">
                          <a:ln>
                            <a:noFill/>
                          </a:ln>
                          <a:solidFill>
                            <a:schemeClr val="tx1"/>
                          </a:solidFill>
                          <a:effectLst/>
                          <a:latin typeface="Arial" charset="0"/>
                          <a:cs typeface="Arial" charset="0"/>
                        </a:rPr>
                        <a:t> </a:t>
                      </a:r>
                      <a:r>
                        <a:rPr kumimoji="0" lang="ar-EG" sz="3200" b="0" i="0" u="none" strike="noStrike" cap="none" normalizeH="0" baseline="0" dirty="0" err="1">
                          <a:ln>
                            <a:noFill/>
                          </a:ln>
                          <a:solidFill>
                            <a:schemeClr val="tx1"/>
                          </a:solidFill>
                          <a:effectLst/>
                          <a:latin typeface="Arial" charset="0"/>
                          <a:cs typeface="Arial" charset="0"/>
                        </a:rPr>
                        <a:t>مارمرقس</a:t>
                      </a:r>
                      <a:r>
                        <a:rPr kumimoji="0" lang="ar-EG" sz="3200" b="0" i="0" u="none" strike="noStrike" cap="none" normalizeH="0" baseline="0" dirty="0">
                          <a:ln>
                            <a:noFill/>
                          </a:ln>
                          <a:solidFill>
                            <a:schemeClr val="tx1"/>
                          </a:solidFill>
                          <a:effectLst/>
                          <a:latin typeface="Arial" charset="0"/>
                          <a:cs typeface="Arial" charset="0"/>
                        </a:rPr>
                        <a:t> الرسول</a:t>
                      </a:r>
                      <a:r>
                        <a:rPr kumimoji="0" lang="ar-EG" sz="2400" b="0" i="0" u="none" strike="noStrike" cap="none" normalizeH="0" baseline="0" dirty="0">
                          <a:ln>
                            <a:noFill/>
                          </a:ln>
                          <a:solidFill>
                            <a:schemeClr val="tx1"/>
                          </a:solidFill>
                          <a:effectLst/>
                          <a:latin typeface="Arial" charset="0"/>
                          <a:cs typeface="Arial" charset="0"/>
                        </a:rPr>
                        <a:t> </a:t>
                      </a:r>
                    </a:p>
                    <a:p>
                      <a:pPr marL="0" marR="0" lvl="0" indent="0" algn="just" defTabSz="914400" rtl="1" eaLnBrk="1" fontAlgn="base" latinLnBrk="0" hangingPunct="1">
                        <a:lnSpc>
                          <a:spcPct val="90000"/>
                        </a:lnSpc>
                        <a:spcBef>
                          <a:spcPct val="20000"/>
                        </a:spcBef>
                        <a:spcAft>
                          <a:spcPct val="0"/>
                        </a:spcAft>
                        <a:buClrTx/>
                        <a:buSzTx/>
                        <a:buFontTx/>
                        <a:buNone/>
                        <a:tabLst/>
                      </a:pPr>
                      <a:r>
                        <a:rPr kumimoji="0" lang="ar-EG" sz="2400" b="0" i="0" u="none" strike="noStrike" cap="none" normalizeH="0" baseline="0" dirty="0">
                          <a:ln>
                            <a:noFill/>
                          </a:ln>
                          <a:solidFill>
                            <a:schemeClr val="tx1"/>
                          </a:solidFill>
                          <a:effectLst/>
                          <a:latin typeface="Arial" charset="0"/>
                          <a:cs typeface="Arial" charset="0"/>
                        </a:rPr>
                        <a:t> </a:t>
                      </a:r>
                      <a:r>
                        <a:rPr kumimoji="0" lang="ar-EG" sz="3200" b="0" i="0" u="none" strike="noStrike" cap="none" normalizeH="0" baseline="0" dirty="0" err="1">
                          <a:ln>
                            <a:noFill/>
                          </a:ln>
                          <a:solidFill>
                            <a:schemeClr val="tx1"/>
                          </a:solidFill>
                          <a:effectLst/>
                          <a:latin typeface="Arial" charset="0"/>
                          <a:cs typeface="Arial" charset="0"/>
                        </a:rPr>
                        <a:t>يارب</a:t>
                      </a:r>
                      <a:r>
                        <a:rPr kumimoji="0" lang="ar-EG" sz="3200" b="0" i="0" u="none" strike="noStrike" cap="none" normalizeH="0" baseline="0" dirty="0">
                          <a:ln>
                            <a:noFill/>
                          </a:ln>
                          <a:solidFill>
                            <a:schemeClr val="tx1"/>
                          </a:solidFill>
                          <a:effectLst/>
                          <a:latin typeface="Arial" charset="0"/>
                          <a:cs typeface="Arial" charset="0"/>
                        </a:rPr>
                        <a:t> ا</a:t>
                      </a:r>
                      <a:r>
                        <a:rPr kumimoji="0" lang="ar-SA" sz="3200" b="0" i="0" u="none" strike="noStrike" cap="none" normalizeH="0" baseline="0" dirty="0">
                          <a:ln>
                            <a:noFill/>
                          </a:ln>
                          <a:solidFill>
                            <a:schemeClr val="tx1"/>
                          </a:solidFill>
                          <a:effectLst/>
                          <a:latin typeface="Arial" charset="0"/>
                          <a:cs typeface="Arial" charset="0"/>
                        </a:rPr>
                        <a:t>غفر لنا خطايانا.</a:t>
                      </a:r>
                      <a:endParaRPr kumimoji="0" lang="en-US" sz="2400" b="1"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03784" name="Text Box 14"/>
          <p:cNvSpPr txBox="1">
            <a:spLocks noChangeArrowheads="1"/>
          </p:cNvSpPr>
          <p:nvPr/>
        </p:nvSpPr>
        <p:spPr bwMode="auto">
          <a:xfrm>
            <a:off x="2362200" y="0"/>
            <a:ext cx="4876800" cy="461963"/>
          </a:xfrm>
          <a:prstGeom prst="rect">
            <a:avLst/>
          </a:prstGeom>
          <a:solidFill>
            <a:srgbClr val="800000"/>
          </a:solidFill>
          <a:ln w="9525">
            <a:noFill/>
            <a:miter lim="800000"/>
            <a:headEnd/>
            <a:tailEnd/>
          </a:ln>
        </p:spPr>
        <p:txBody>
          <a:bodyPr>
            <a:spAutoFit/>
          </a:bodyPr>
          <a:lstStyle/>
          <a:p>
            <a:pPr algn="ctr">
              <a:spcBef>
                <a:spcPct val="50000"/>
              </a:spcBef>
            </a:pPr>
            <a:r>
              <a:rPr lang="en-CA" sz="2400" dirty="0"/>
              <a:t>Saint Marc </a:t>
            </a:r>
            <a:r>
              <a:rPr lang="fr-CA" sz="2400" dirty="0"/>
              <a:t>– </a:t>
            </a:r>
            <a:r>
              <a:rPr lang="ar-EG" sz="2400" dirty="0"/>
              <a:t>- مار </a:t>
            </a:r>
            <a:r>
              <a:rPr lang="ar-EG" sz="2400" dirty="0" err="1"/>
              <a:t>مرقس</a:t>
            </a:r>
            <a:endParaRPr lang="fr-CA" sz="2400" dirty="0"/>
          </a:p>
        </p:txBody>
      </p:sp>
      <p:sp>
        <p:nvSpPr>
          <p:cNvPr id="20" name="AutoShape 36">
            <a:hlinkClick r:id="rId3" action="ppaction://hlinksldjump" highlightClick="1"/>
          </p:cNvPr>
          <p:cNvSpPr>
            <a:spLocks noChangeArrowheads="1"/>
          </p:cNvSpPr>
          <p:nvPr/>
        </p:nvSpPr>
        <p:spPr bwMode="auto">
          <a:xfrm>
            <a:off x="7772400" y="6172200"/>
            <a:ext cx="1371600" cy="685800"/>
          </a:xfrm>
          <a:prstGeom prst="actionButtonBlank">
            <a:avLst/>
          </a:prstGeom>
          <a:solidFill>
            <a:schemeClr val="accent2"/>
          </a:solidFill>
          <a:ln w="3175">
            <a:solidFill>
              <a:schemeClr val="tx1"/>
            </a:solidFill>
            <a:miter lim="800000"/>
            <a:headEnd/>
            <a:tailEnd/>
          </a:ln>
        </p:spPr>
        <p:txBody>
          <a:bodyPr wrap="none" tIns="118800" bIns="118800" anchor="ctr"/>
          <a:lstStyle/>
          <a:p>
            <a:pPr algn="ctr">
              <a:lnSpc>
                <a:spcPct val="80000"/>
              </a:lnSpc>
              <a:spcBef>
                <a:spcPct val="0"/>
              </a:spcBef>
            </a:pPr>
            <a:r>
              <a:rPr lang="en-CA" sz="2000" b="1" dirty="0"/>
              <a:t>ENDING</a:t>
            </a:r>
          </a:p>
          <a:p>
            <a:pPr algn="ctr">
              <a:lnSpc>
                <a:spcPct val="80000"/>
              </a:lnSpc>
              <a:spcBef>
                <a:spcPct val="0"/>
              </a:spcBef>
            </a:pPr>
            <a:r>
              <a:rPr lang="ar-EG" sz="2000" b="1" dirty="0"/>
              <a:t>الختام</a:t>
            </a:r>
            <a:endParaRPr lang="en-CA" sz="2000" b="1" dirty="0"/>
          </a:p>
        </p:txBody>
      </p:sp>
      <p:sp>
        <p:nvSpPr>
          <p:cNvPr id="12" name="Action Button: Custom 11">
            <a:hlinkClick r:id="rId4" action="ppaction://hlinksldjump" highlightClick="1"/>
          </p:cNvPr>
          <p:cNvSpPr/>
          <p:nvPr/>
        </p:nvSpPr>
        <p:spPr bwMode="auto">
          <a:xfrm>
            <a:off x="2057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579100" name="Group 28"/>
          <p:cNvGraphicFramePr>
            <a:graphicFrameLocks noGrp="1"/>
          </p:cNvGraphicFramePr>
          <p:nvPr>
            <p:ph type="tbl" idx="1"/>
          </p:nvPr>
        </p:nvGraphicFramePr>
        <p:xfrm>
          <a:off x="228600" y="76200"/>
          <a:ext cx="8610601" cy="3742944"/>
        </p:xfrm>
        <a:graphic>
          <a:graphicData uri="http://schemas.openxmlformats.org/drawingml/2006/table">
            <a:tbl>
              <a:tblPr/>
              <a:tblGrid>
                <a:gridCol w="3013710">
                  <a:extLst>
                    <a:ext uri="{9D8B030D-6E8A-4147-A177-3AD203B41FA5}">
                      <a16:colId xmlns:a16="http://schemas.microsoft.com/office/drawing/2014/main" val="20000"/>
                    </a:ext>
                  </a:extLst>
                </a:gridCol>
                <a:gridCol w="2906078">
                  <a:extLst>
                    <a:ext uri="{9D8B030D-6E8A-4147-A177-3AD203B41FA5}">
                      <a16:colId xmlns:a16="http://schemas.microsoft.com/office/drawing/2014/main" val="20001"/>
                    </a:ext>
                  </a:extLst>
                </a:gridCol>
                <a:gridCol w="2690813">
                  <a:extLst>
                    <a:ext uri="{9D8B030D-6E8A-4147-A177-3AD203B41FA5}">
                      <a16:colId xmlns:a16="http://schemas.microsoft.com/office/drawing/2014/main" val="20002"/>
                    </a:ext>
                  </a:extLst>
                </a:gridCol>
              </a:tblGrid>
              <a:tr h="32004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Hiten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nieu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piar,idiakwn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t~cmarwout</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Ctevanoc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pisorp</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m~marturoc</a:t>
                      </a:r>
                      <a:r>
                        <a:rPr kumimoji="0" lang="en-US" sz="2400" b="0" i="0" u="none" strike="noStrike" cap="none" normalizeH="0" baseline="0" dirty="0">
                          <a:ln>
                            <a:noFill/>
                          </a:ln>
                          <a:solidFill>
                            <a:schemeClr val="tx1"/>
                          </a:solidFill>
                          <a:effectLst/>
                          <a:latin typeface="Coptic1" pitchFamily="2" charset="0"/>
                          <a:cs typeface="Arial" charset="0"/>
                        </a:rPr>
                        <a:t>: p~[</a:t>
                      </a:r>
                      <a:r>
                        <a:rPr kumimoji="0" lang="en-US" sz="2400" b="0" i="0" u="none" strike="noStrike" cap="none" normalizeH="0" baseline="0" dirty="0" err="1">
                          <a:ln>
                            <a:noFill/>
                          </a:ln>
                          <a:solidFill>
                            <a:schemeClr val="tx1"/>
                          </a:solidFill>
                          <a:effectLst/>
                          <a:latin typeface="Coptic1" pitchFamily="2" charset="0"/>
                          <a:cs typeface="Arial" charset="0"/>
                        </a:rPr>
                        <a:t>oic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arih~mot</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nan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m~pi,w</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e~bol</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nennobi</a:t>
                      </a:r>
                      <a:endParaRPr kumimoji="0" lang="en-US" sz="24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CA" sz="2600" b="0" i="0" u="none" strike="noStrike" cap="none" normalizeH="0" baseline="0" dirty="0">
                          <a:ln>
                            <a:noFill/>
                          </a:ln>
                          <a:solidFill>
                            <a:schemeClr val="tx1"/>
                          </a:solidFill>
                          <a:effectLst/>
                          <a:latin typeface="Arial" charset="0"/>
                          <a:cs typeface="Arial" charset="0"/>
                        </a:rPr>
                        <a:t>Par les prières du béni archidiacre Etienne le premier martyr, O Seigneur …</a:t>
                      </a:r>
                      <a:endParaRPr kumimoji="0" lang="en-CA" sz="26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90000"/>
                        </a:lnSpc>
                        <a:spcBef>
                          <a:spcPct val="20000"/>
                        </a:spcBef>
                        <a:spcAft>
                          <a:spcPct val="0"/>
                        </a:spcAft>
                        <a:buClrTx/>
                        <a:buSzTx/>
                        <a:buFontTx/>
                        <a:buNone/>
                        <a:tabLst/>
                      </a:pPr>
                      <a:r>
                        <a:rPr kumimoji="0" lang="ar-EG" sz="3200" b="0" i="0" u="none" strike="noStrike" cap="none" normalizeH="0" baseline="0" dirty="0">
                          <a:ln>
                            <a:noFill/>
                          </a:ln>
                          <a:solidFill>
                            <a:schemeClr val="tx1"/>
                          </a:solidFill>
                          <a:effectLst/>
                          <a:latin typeface="Arial" charset="0"/>
                          <a:cs typeface="Arial" charset="0"/>
                        </a:rPr>
                        <a:t>بصلوات رئيس الشمامسة المبارك اسطفانوس أول الشهداء  </a:t>
                      </a:r>
                    </a:p>
                    <a:p>
                      <a:pPr marL="0" marR="0" lvl="0" indent="0" algn="just" defTabSz="914400" rtl="1" eaLnBrk="1" fontAlgn="base" latinLnBrk="0" hangingPunct="1">
                        <a:lnSpc>
                          <a:spcPct val="90000"/>
                        </a:lnSpc>
                        <a:spcBef>
                          <a:spcPct val="20000"/>
                        </a:spcBef>
                        <a:spcAft>
                          <a:spcPct val="0"/>
                        </a:spcAft>
                        <a:buClrTx/>
                        <a:buSzTx/>
                        <a:buFontTx/>
                        <a:buNone/>
                        <a:tabLst/>
                      </a:pPr>
                      <a:r>
                        <a:rPr kumimoji="0" lang="ar-EG" sz="3200" b="0" i="0" u="none" strike="noStrike" cap="none" normalizeH="0" baseline="0" dirty="0">
                          <a:ln>
                            <a:noFill/>
                          </a:ln>
                          <a:solidFill>
                            <a:schemeClr val="tx1"/>
                          </a:solidFill>
                          <a:effectLst/>
                          <a:latin typeface="Arial" charset="0"/>
                          <a:cs typeface="Arial" charset="0"/>
                        </a:rPr>
                        <a:t>يارب ا</a:t>
                      </a:r>
                      <a:r>
                        <a:rPr kumimoji="0" lang="ar-SA" sz="3200" b="0" i="0" u="none" strike="noStrike" cap="none" normalizeH="0" baseline="0" dirty="0">
                          <a:ln>
                            <a:noFill/>
                          </a:ln>
                          <a:solidFill>
                            <a:schemeClr val="tx1"/>
                          </a:solidFill>
                          <a:effectLst/>
                          <a:latin typeface="Arial" charset="0"/>
                          <a:cs typeface="Arial" charset="0"/>
                        </a:rPr>
                        <a:t>غفر لنا خطايانا.</a:t>
                      </a:r>
                      <a:endParaRPr kumimoji="0" lang="en-US" sz="32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9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207880" name="Picture 20" descr="Saint Stephen the Archdeacon"/>
          <p:cNvPicPr>
            <a:picLocks noChangeAspect="1" noChangeArrowheads="1"/>
          </p:cNvPicPr>
          <p:nvPr/>
        </p:nvPicPr>
        <p:blipFill>
          <a:blip r:embed="rId3" cstate="print"/>
          <a:srcRect/>
          <a:stretch>
            <a:fillRect/>
          </a:stretch>
        </p:blipFill>
        <p:spPr bwMode="auto">
          <a:xfrm>
            <a:off x="6400800" y="4114800"/>
            <a:ext cx="2590800" cy="1890713"/>
          </a:xfrm>
          <a:prstGeom prst="rect">
            <a:avLst/>
          </a:prstGeom>
          <a:noFill/>
          <a:ln w="9525">
            <a:noFill/>
            <a:miter lim="800000"/>
            <a:headEnd/>
            <a:tailEnd/>
          </a:ln>
        </p:spPr>
      </p:pic>
      <p:sp>
        <p:nvSpPr>
          <p:cNvPr id="6" name="AutoShape 36">
            <a:hlinkClick r:id="rId4" action="ppaction://hlinksldjump" highlightClick="1"/>
          </p:cNvPr>
          <p:cNvSpPr>
            <a:spLocks noChangeArrowheads="1"/>
          </p:cNvSpPr>
          <p:nvPr/>
        </p:nvSpPr>
        <p:spPr bwMode="auto">
          <a:xfrm>
            <a:off x="7772400" y="6172200"/>
            <a:ext cx="1371600" cy="685800"/>
          </a:xfrm>
          <a:prstGeom prst="actionButtonBlank">
            <a:avLst/>
          </a:prstGeom>
          <a:solidFill>
            <a:schemeClr val="accent2"/>
          </a:solidFill>
          <a:ln w="3175">
            <a:solidFill>
              <a:schemeClr val="tx1"/>
            </a:solidFill>
            <a:miter lim="800000"/>
            <a:headEnd/>
            <a:tailEnd/>
          </a:ln>
        </p:spPr>
        <p:txBody>
          <a:bodyPr wrap="none" tIns="118800" bIns="118800" anchor="ctr"/>
          <a:lstStyle/>
          <a:p>
            <a:pPr algn="ctr">
              <a:lnSpc>
                <a:spcPct val="80000"/>
              </a:lnSpc>
              <a:spcBef>
                <a:spcPct val="0"/>
              </a:spcBef>
            </a:pPr>
            <a:r>
              <a:rPr lang="en-CA" sz="2000" b="1" dirty="0"/>
              <a:t>ENDING</a:t>
            </a:r>
          </a:p>
          <a:p>
            <a:pPr algn="ctr">
              <a:lnSpc>
                <a:spcPct val="80000"/>
              </a:lnSpc>
              <a:spcBef>
                <a:spcPct val="0"/>
              </a:spcBef>
            </a:pPr>
            <a:r>
              <a:rPr lang="ar-EG" sz="2000" b="1" dirty="0"/>
              <a:t>الختام</a:t>
            </a:r>
            <a:endParaRPr lang="en-CA" sz="2000" b="1" dirty="0"/>
          </a:p>
        </p:txBody>
      </p:sp>
      <p:sp>
        <p:nvSpPr>
          <p:cNvPr id="14" name="Action Button: Custom 13">
            <a:hlinkClick r:id="rId5" action="ppaction://hlinksldjump" highlightClick="1"/>
          </p:cNvPr>
          <p:cNvSpPr/>
          <p:nvPr/>
        </p:nvSpPr>
        <p:spPr bwMode="auto">
          <a:xfrm>
            <a:off x="2057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90525" y="719138"/>
            <a:ext cx="7748588" cy="5892800"/>
            <a:chOff x="43" y="0"/>
            <a:chExt cx="2671" cy="2592"/>
          </a:xfrm>
        </p:grpSpPr>
        <p:sp>
          <p:nvSpPr>
            <p:cNvPr id="723972" name="Rectangle 3"/>
            <p:cNvSpPr>
              <a:spLocks noChangeArrowheads="1"/>
            </p:cNvSpPr>
            <p:nvPr/>
          </p:nvSpPr>
          <p:spPr bwMode="auto">
            <a:xfrm>
              <a:off x="43" y="0"/>
              <a:ext cx="1080" cy="864"/>
            </a:xfrm>
            <a:prstGeom prst="rect">
              <a:avLst/>
            </a:prstGeom>
            <a:noFill/>
            <a:ln w="9525">
              <a:noFill/>
              <a:miter lim="800000"/>
              <a:headEnd/>
              <a:tailEnd/>
            </a:ln>
          </p:spPr>
          <p:txBody>
            <a:bodyPr/>
            <a:lstStyle/>
            <a:p>
              <a:pPr algn="just" eaLnBrk="0" hangingPunct="0">
                <a:spcBef>
                  <a:spcPct val="0"/>
                </a:spcBef>
              </a:pPr>
              <a:endParaRPr lang="en-CA" sz="2400">
                <a:solidFill>
                  <a:schemeClr val="bg1"/>
                </a:solidFill>
                <a:latin typeface="Times New Roman" pitchFamily="18" charset="0"/>
              </a:endParaRPr>
            </a:p>
          </p:txBody>
        </p:sp>
        <p:sp>
          <p:nvSpPr>
            <p:cNvPr id="723973" name="Rectangle 4"/>
            <p:cNvSpPr>
              <a:spLocks noChangeArrowheads="1"/>
            </p:cNvSpPr>
            <p:nvPr/>
          </p:nvSpPr>
          <p:spPr bwMode="auto">
            <a:xfrm>
              <a:off x="1123" y="0"/>
              <a:ext cx="792" cy="864"/>
            </a:xfrm>
            <a:prstGeom prst="rect">
              <a:avLst/>
            </a:prstGeom>
            <a:noFill/>
            <a:ln w="9525">
              <a:noFill/>
              <a:miter lim="800000"/>
              <a:headEnd/>
              <a:tailEnd/>
            </a:ln>
          </p:spPr>
          <p:txBody>
            <a:bodyPr/>
            <a:lstStyle/>
            <a:p>
              <a:pPr algn="just" eaLnBrk="0" hangingPunct="0">
                <a:spcBef>
                  <a:spcPct val="0"/>
                </a:spcBef>
              </a:pPr>
              <a:endParaRPr lang="fr-FR" sz="2400">
                <a:solidFill>
                  <a:schemeClr val="bg1"/>
                </a:solidFill>
              </a:endParaRPr>
            </a:p>
            <a:p>
              <a:pPr algn="just" eaLnBrk="0" hangingPunct="0">
                <a:spcBef>
                  <a:spcPct val="0"/>
                </a:spcBef>
              </a:pPr>
              <a:endParaRPr lang="fr-FR" sz="2400">
                <a:solidFill>
                  <a:schemeClr val="bg1"/>
                </a:solidFill>
                <a:latin typeface="Times New Roman" pitchFamily="18" charset="0"/>
              </a:endParaRPr>
            </a:p>
          </p:txBody>
        </p:sp>
        <p:sp>
          <p:nvSpPr>
            <p:cNvPr id="723974" name="Rectangle 5"/>
            <p:cNvSpPr>
              <a:spLocks noChangeArrowheads="1"/>
            </p:cNvSpPr>
            <p:nvPr/>
          </p:nvSpPr>
          <p:spPr bwMode="auto">
            <a:xfrm>
              <a:off x="1915" y="0"/>
              <a:ext cx="799" cy="864"/>
            </a:xfrm>
            <a:prstGeom prst="rect">
              <a:avLst/>
            </a:prstGeom>
            <a:noFill/>
            <a:ln w="9525">
              <a:noFill/>
              <a:miter lim="800000"/>
              <a:headEnd/>
              <a:tailEnd/>
            </a:ln>
          </p:spPr>
          <p:txBody>
            <a:bodyPr/>
            <a:lstStyle/>
            <a:p>
              <a:pPr algn="just" eaLnBrk="0" hangingPunct="0">
                <a:spcBef>
                  <a:spcPct val="0"/>
                </a:spcBef>
              </a:pPr>
              <a:endParaRPr lang="fr-FR" sz="2400">
                <a:solidFill>
                  <a:schemeClr val="bg1"/>
                </a:solidFill>
                <a:latin typeface="Times New Roman" pitchFamily="18" charset="0"/>
              </a:endParaRPr>
            </a:p>
          </p:txBody>
        </p:sp>
        <p:sp>
          <p:nvSpPr>
            <p:cNvPr id="723975" name="Rectangle 6"/>
            <p:cNvSpPr>
              <a:spLocks noChangeArrowheads="1"/>
            </p:cNvSpPr>
            <p:nvPr/>
          </p:nvSpPr>
          <p:spPr bwMode="auto">
            <a:xfrm>
              <a:off x="43" y="864"/>
              <a:ext cx="1080" cy="864"/>
            </a:xfrm>
            <a:prstGeom prst="rect">
              <a:avLst/>
            </a:prstGeom>
            <a:noFill/>
            <a:ln w="9525">
              <a:noFill/>
              <a:miter lim="800000"/>
              <a:headEnd/>
              <a:tailEnd/>
            </a:ln>
          </p:spPr>
          <p:txBody>
            <a:bodyPr/>
            <a:lstStyle/>
            <a:p>
              <a:pPr algn="just" eaLnBrk="0" hangingPunct="0">
                <a:spcBef>
                  <a:spcPct val="0"/>
                </a:spcBef>
              </a:pPr>
              <a:endParaRPr lang="en-CA" sz="2400">
                <a:solidFill>
                  <a:schemeClr val="bg1"/>
                </a:solidFill>
                <a:latin typeface="Times New Roman" pitchFamily="18" charset="0"/>
              </a:endParaRPr>
            </a:p>
          </p:txBody>
        </p:sp>
        <p:sp>
          <p:nvSpPr>
            <p:cNvPr id="723976" name="Rectangle 7"/>
            <p:cNvSpPr>
              <a:spLocks noChangeArrowheads="1"/>
            </p:cNvSpPr>
            <p:nvPr/>
          </p:nvSpPr>
          <p:spPr bwMode="auto">
            <a:xfrm>
              <a:off x="1123" y="864"/>
              <a:ext cx="792" cy="864"/>
            </a:xfrm>
            <a:prstGeom prst="rect">
              <a:avLst/>
            </a:prstGeom>
            <a:noFill/>
            <a:ln w="9525">
              <a:noFill/>
              <a:miter lim="800000"/>
              <a:headEnd/>
              <a:tailEnd/>
            </a:ln>
          </p:spPr>
          <p:txBody>
            <a:bodyPr/>
            <a:lstStyle/>
            <a:p>
              <a:pPr algn="just" eaLnBrk="0" hangingPunct="0">
                <a:spcBef>
                  <a:spcPct val="0"/>
                </a:spcBef>
              </a:pPr>
              <a:endParaRPr lang="fr-FR" sz="2400">
                <a:solidFill>
                  <a:schemeClr val="bg1"/>
                </a:solidFill>
                <a:latin typeface="Times New Roman" pitchFamily="18" charset="0"/>
              </a:endParaRPr>
            </a:p>
          </p:txBody>
        </p:sp>
        <p:sp>
          <p:nvSpPr>
            <p:cNvPr id="723977" name="Rectangle 8"/>
            <p:cNvSpPr>
              <a:spLocks noChangeArrowheads="1"/>
            </p:cNvSpPr>
            <p:nvPr/>
          </p:nvSpPr>
          <p:spPr bwMode="auto">
            <a:xfrm>
              <a:off x="1915" y="864"/>
              <a:ext cx="799" cy="864"/>
            </a:xfrm>
            <a:prstGeom prst="rect">
              <a:avLst/>
            </a:prstGeom>
            <a:noFill/>
            <a:ln w="9525">
              <a:noFill/>
              <a:miter lim="800000"/>
              <a:headEnd/>
              <a:tailEnd/>
            </a:ln>
          </p:spPr>
          <p:txBody>
            <a:bodyPr/>
            <a:lstStyle/>
            <a:p>
              <a:pPr algn="just" eaLnBrk="0" hangingPunct="0">
                <a:spcBef>
                  <a:spcPct val="0"/>
                </a:spcBef>
              </a:pPr>
              <a:endParaRPr lang="fr-FR" sz="2400">
                <a:solidFill>
                  <a:schemeClr val="bg1"/>
                </a:solidFill>
                <a:latin typeface="Times New Roman" pitchFamily="18" charset="0"/>
              </a:endParaRPr>
            </a:p>
          </p:txBody>
        </p:sp>
        <p:sp>
          <p:nvSpPr>
            <p:cNvPr id="723978" name="Rectangle 9"/>
            <p:cNvSpPr>
              <a:spLocks noChangeArrowheads="1"/>
            </p:cNvSpPr>
            <p:nvPr/>
          </p:nvSpPr>
          <p:spPr bwMode="auto">
            <a:xfrm>
              <a:off x="43" y="1728"/>
              <a:ext cx="1080" cy="864"/>
            </a:xfrm>
            <a:prstGeom prst="rect">
              <a:avLst/>
            </a:prstGeom>
            <a:noFill/>
            <a:ln w="9525">
              <a:noFill/>
              <a:miter lim="800000"/>
              <a:headEnd/>
              <a:tailEnd/>
            </a:ln>
          </p:spPr>
          <p:txBody>
            <a:bodyPr/>
            <a:lstStyle/>
            <a:p>
              <a:pPr algn="just" eaLnBrk="0" hangingPunct="0">
                <a:spcBef>
                  <a:spcPct val="0"/>
                </a:spcBef>
              </a:pPr>
              <a:endParaRPr lang="en-CA" sz="2400">
                <a:solidFill>
                  <a:schemeClr val="bg1"/>
                </a:solidFill>
                <a:latin typeface="Times New Roman" pitchFamily="18" charset="0"/>
              </a:endParaRPr>
            </a:p>
          </p:txBody>
        </p:sp>
        <p:sp>
          <p:nvSpPr>
            <p:cNvPr id="723979" name="Rectangle 10"/>
            <p:cNvSpPr>
              <a:spLocks noChangeArrowheads="1"/>
            </p:cNvSpPr>
            <p:nvPr/>
          </p:nvSpPr>
          <p:spPr bwMode="auto">
            <a:xfrm>
              <a:off x="1123" y="1728"/>
              <a:ext cx="792" cy="864"/>
            </a:xfrm>
            <a:prstGeom prst="rect">
              <a:avLst/>
            </a:prstGeom>
            <a:noFill/>
            <a:ln w="9525">
              <a:noFill/>
              <a:miter lim="800000"/>
              <a:headEnd/>
              <a:tailEnd/>
            </a:ln>
          </p:spPr>
          <p:txBody>
            <a:bodyPr/>
            <a:lstStyle/>
            <a:p>
              <a:pPr algn="just" eaLnBrk="0" hangingPunct="0">
                <a:spcBef>
                  <a:spcPct val="0"/>
                </a:spcBef>
              </a:pPr>
              <a:endParaRPr lang="fr-FR" sz="2400">
                <a:solidFill>
                  <a:schemeClr val="bg1"/>
                </a:solidFill>
                <a:latin typeface="Times New Roman" pitchFamily="18" charset="0"/>
              </a:endParaRPr>
            </a:p>
          </p:txBody>
        </p:sp>
        <p:sp>
          <p:nvSpPr>
            <p:cNvPr id="723980" name="Rectangle 11"/>
            <p:cNvSpPr>
              <a:spLocks noChangeArrowheads="1"/>
            </p:cNvSpPr>
            <p:nvPr/>
          </p:nvSpPr>
          <p:spPr bwMode="auto">
            <a:xfrm>
              <a:off x="1915" y="1728"/>
              <a:ext cx="799" cy="864"/>
            </a:xfrm>
            <a:prstGeom prst="rect">
              <a:avLst/>
            </a:prstGeom>
            <a:noFill/>
            <a:ln w="9525">
              <a:noFill/>
              <a:miter lim="800000"/>
              <a:headEnd/>
              <a:tailEnd/>
            </a:ln>
          </p:spPr>
          <p:txBody>
            <a:bodyPr/>
            <a:lstStyle/>
            <a:p>
              <a:pPr algn="just" eaLnBrk="0" hangingPunct="0">
                <a:spcBef>
                  <a:spcPct val="0"/>
                </a:spcBef>
              </a:pPr>
              <a:endParaRPr lang="fr-FR" sz="2400">
                <a:solidFill>
                  <a:schemeClr val="bg1"/>
                </a:solidFill>
                <a:latin typeface="Times New Roman" pitchFamily="18" charset="0"/>
              </a:endParaRPr>
            </a:p>
          </p:txBody>
        </p:sp>
      </p:grpSp>
      <p:graphicFrame>
        <p:nvGraphicFramePr>
          <p:cNvPr id="723981" name="Group 13"/>
          <p:cNvGraphicFramePr>
            <a:graphicFrameLocks noGrp="1"/>
          </p:cNvGraphicFramePr>
          <p:nvPr>
            <p:ph type="tbl" idx="4294967295"/>
          </p:nvPr>
        </p:nvGraphicFramePr>
        <p:xfrm>
          <a:off x="152400" y="838200"/>
          <a:ext cx="8763000" cy="3947160"/>
        </p:xfrm>
        <a:graphic>
          <a:graphicData uri="http://schemas.openxmlformats.org/drawingml/2006/table">
            <a:tbl>
              <a:tblPr/>
              <a:tblGrid>
                <a:gridCol w="2921000">
                  <a:extLst>
                    <a:ext uri="{9D8B030D-6E8A-4147-A177-3AD203B41FA5}">
                      <a16:colId xmlns:a16="http://schemas.microsoft.com/office/drawing/2014/main" val="20000"/>
                    </a:ext>
                  </a:extLst>
                </a:gridCol>
                <a:gridCol w="3015226">
                  <a:extLst>
                    <a:ext uri="{9D8B030D-6E8A-4147-A177-3AD203B41FA5}">
                      <a16:colId xmlns:a16="http://schemas.microsoft.com/office/drawing/2014/main" val="20001"/>
                    </a:ext>
                  </a:extLst>
                </a:gridCol>
                <a:gridCol w="2826774">
                  <a:extLst>
                    <a:ext uri="{9D8B030D-6E8A-4147-A177-3AD203B41FA5}">
                      <a16:colId xmlns:a16="http://schemas.microsoft.com/office/drawing/2014/main" val="20002"/>
                    </a:ext>
                  </a:extLst>
                </a:gridCol>
              </a:tblGrid>
              <a:tr h="3278188">
                <a:tc>
                  <a: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CA" sz="2300" b="0" i="0" u="none" strike="noStrike" kern="1200" cap="none" normalizeH="0" baseline="0" dirty="0" err="1">
                          <a:ln>
                            <a:noFill/>
                          </a:ln>
                          <a:solidFill>
                            <a:schemeClr val="tx1"/>
                          </a:solidFill>
                          <a:effectLst/>
                          <a:latin typeface="Coptic1" pitchFamily="2" charset="0"/>
                          <a:ea typeface="+mn-ea"/>
                          <a:cs typeface="Arial" charset="0"/>
                        </a:rPr>
                        <a:t>Hiten</a:t>
                      </a:r>
                      <a:r>
                        <a:rPr kumimoji="0" lang="en-CA" sz="2300" b="0" i="0" u="none" strike="noStrike" kern="1200" cap="none" normalizeH="0" baseline="0" dirty="0">
                          <a:ln>
                            <a:noFill/>
                          </a:ln>
                          <a:solidFill>
                            <a:schemeClr val="tx1"/>
                          </a:solidFill>
                          <a:effectLst/>
                          <a:latin typeface="Coptic1" pitchFamily="2" charset="0"/>
                          <a:ea typeface="+mn-ea"/>
                          <a:cs typeface="Arial" charset="0"/>
                        </a:rPr>
                        <a:t> </a:t>
                      </a:r>
                      <a:r>
                        <a:rPr kumimoji="0" lang="en-CA" sz="2300" b="0" i="0" u="none" strike="noStrike" kern="1200" cap="none" normalizeH="0" baseline="0" dirty="0" err="1">
                          <a:ln>
                            <a:noFill/>
                          </a:ln>
                          <a:solidFill>
                            <a:schemeClr val="tx1"/>
                          </a:solidFill>
                          <a:effectLst/>
                          <a:latin typeface="Coptic1" pitchFamily="2" charset="0"/>
                          <a:ea typeface="+mn-ea"/>
                          <a:cs typeface="Arial" charset="0"/>
                        </a:rPr>
                        <a:t>nie~u</a:t>
                      </a:r>
                      <a:r>
                        <a:rPr kumimoji="0" lang="en-CA" sz="2300" b="0" i="0" u="none" strike="noStrike" kern="1200" cap="none" normalizeH="0" baseline="0" dirty="0">
                          <a:ln>
                            <a:noFill/>
                          </a:ln>
                          <a:solidFill>
                            <a:schemeClr val="tx1"/>
                          </a:solidFill>
                          <a:effectLst/>
                          <a:latin typeface="Coptic1" pitchFamily="2" charset="0"/>
                          <a:ea typeface="+mn-ea"/>
                          <a:cs typeface="Arial" charset="0"/>
                        </a:rPr>
                        <a:t>,/ </a:t>
                      </a:r>
                      <a:r>
                        <a:rPr kumimoji="0" lang="en-CA" sz="2300" b="0" i="0" u="none" strike="noStrike" kern="1200" cap="none" normalizeH="0" baseline="0" dirty="0" err="1">
                          <a:ln>
                            <a:noFill/>
                          </a:ln>
                          <a:solidFill>
                            <a:schemeClr val="tx1"/>
                          </a:solidFill>
                          <a:effectLst/>
                          <a:latin typeface="Coptic1" pitchFamily="2" charset="0"/>
                          <a:ea typeface="+mn-ea"/>
                          <a:cs typeface="Arial" charset="0"/>
                        </a:rPr>
                        <a:t>n~te</a:t>
                      </a:r>
                      <a:r>
                        <a:rPr kumimoji="0" lang="en-CA" sz="2300" b="0" i="0" u="none" strike="noStrike" kern="1200" cap="none" normalizeH="0" baseline="0" dirty="0">
                          <a:ln>
                            <a:noFill/>
                          </a:ln>
                          <a:solidFill>
                            <a:schemeClr val="tx1"/>
                          </a:solidFill>
                          <a:effectLst/>
                          <a:latin typeface="Coptic1" pitchFamily="2" charset="0"/>
                          <a:ea typeface="+mn-ea"/>
                          <a:cs typeface="Arial" charset="0"/>
                        </a:rPr>
                        <a:t> </a:t>
                      </a:r>
                      <a:r>
                        <a:rPr kumimoji="0" lang="en-CA" sz="2300" b="0" i="0" u="none" strike="noStrike" kern="1200" cap="none" normalizeH="0" baseline="0" dirty="0" err="1">
                          <a:ln>
                            <a:noFill/>
                          </a:ln>
                          <a:solidFill>
                            <a:schemeClr val="tx1"/>
                          </a:solidFill>
                          <a:effectLst/>
                          <a:latin typeface="Coptic1" pitchFamily="2" charset="0"/>
                          <a:ea typeface="+mn-ea"/>
                          <a:cs typeface="Arial" charset="0"/>
                        </a:rPr>
                        <a:t>nia~ylovoroc</a:t>
                      </a:r>
                      <a:r>
                        <a:rPr kumimoji="0" lang="en-CA" sz="2300" b="0" i="0" u="none" strike="noStrike" kern="1200" cap="none" normalizeH="0" baseline="0" dirty="0">
                          <a:ln>
                            <a:noFill/>
                          </a:ln>
                          <a:solidFill>
                            <a:schemeClr val="tx1"/>
                          </a:solidFill>
                          <a:effectLst/>
                          <a:latin typeface="Coptic1" pitchFamily="2" charset="0"/>
                          <a:ea typeface="+mn-ea"/>
                          <a:cs typeface="Arial" charset="0"/>
                        </a:rPr>
                        <a:t> </a:t>
                      </a:r>
                      <a:r>
                        <a:rPr kumimoji="0" lang="en-CA" sz="2300" b="0" i="0" u="none" strike="noStrike" kern="1200" cap="none" normalizeH="0" baseline="0" dirty="0" err="1">
                          <a:ln>
                            <a:noFill/>
                          </a:ln>
                          <a:solidFill>
                            <a:schemeClr val="tx1"/>
                          </a:solidFill>
                          <a:effectLst/>
                          <a:latin typeface="Coptic1" pitchFamily="2" charset="0"/>
                          <a:ea typeface="+mn-ea"/>
                          <a:cs typeface="Arial" charset="0"/>
                        </a:rPr>
                        <a:t>m~marturoc</a:t>
                      </a:r>
                      <a:r>
                        <a:rPr kumimoji="0" lang="en-CA" sz="2300" b="0" i="0" u="none" strike="noStrike" kern="1200" cap="none" normalizeH="0" baseline="0" dirty="0">
                          <a:ln>
                            <a:noFill/>
                          </a:ln>
                          <a:solidFill>
                            <a:schemeClr val="tx1"/>
                          </a:solidFill>
                          <a:effectLst/>
                          <a:latin typeface="Coptic1" pitchFamily="2" charset="0"/>
                          <a:ea typeface="+mn-ea"/>
                          <a:cs typeface="Arial" charset="0"/>
                        </a:rPr>
                        <a:t> </a:t>
                      </a:r>
                      <a:r>
                        <a:rPr kumimoji="0" lang="en-CA" sz="2300" b="0" i="0" u="none" strike="noStrike" kern="1200" cap="none" normalizeH="0" baseline="0" dirty="0" err="1">
                          <a:ln>
                            <a:noFill/>
                          </a:ln>
                          <a:solidFill>
                            <a:schemeClr val="tx1"/>
                          </a:solidFill>
                          <a:effectLst/>
                          <a:latin typeface="Coptic1" pitchFamily="2" charset="0"/>
                          <a:ea typeface="+mn-ea"/>
                          <a:cs typeface="Arial" charset="0"/>
                        </a:rPr>
                        <a:t>pao#c</a:t>
                      </a:r>
                      <a:r>
                        <a:rPr kumimoji="0" lang="en-CA" sz="2300" b="0" i="0" u="none" strike="noStrike" kern="1200" cap="none" normalizeH="0" baseline="0" dirty="0">
                          <a:ln>
                            <a:noFill/>
                          </a:ln>
                          <a:solidFill>
                            <a:schemeClr val="tx1"/>
                          </a:solidFill>
                          <a:effectLst/>
                          <a:latin typeface="Coptic1" pitchFamily="2" charset="0"/>
                          <a:ea typeface="+mn-ea"/>
                          <a:cs typeface="Arial" charset="0"/>
                        </a:rPr>
                        <a:t>#  ~</a:t>
                      </a:r>
                      <a:r>
                        <a:rPr kumimoji="0" lang="en-CA" sz="2300" b="0" i="0" u="none" strike="noStrike" kern="1200" cap="none" normalizeH="0" baseline="0" dirty="0" err="1">
                          <a:ln>
                            <a:noFill/>
                          </a:ln>
                          <a:solidFill>
                            <a:schemeClr val="tx1"/>
                          </a:solidFill>
                          <a:effectLst/>
                          <a:latin typeface="Coptic1" pitchFamily="2" charset="0"/>
                          <a:ea typeface="+mn-ea"/>
                          <a:cs typeface="Arial" charset="0"/>
                        </a:rPr>
                        <a:t>Pouro</a:t>
                      </a:r>
                      <a:r>
                        <a:rPr kumimoji="0" lang="en-CA" sz="2300" b="0" i="0" u="none" strike="noStrike" kern="1200" cap="none" normalizeH="0" baseline="0" dirty="0">
                          <a:ln>
                            <a:noFill/>
                          </a:ln>
                          <a:solidFill>
                            <a:schemeClr val="tx1"/>
                          </a:solidFill>
                          <a:effectLst/>
                          <a:latin typeface="Coptic1" pitchFamily="2" charset="0"/>
                          <a:ea typeface="+mn-ea"/>
                          <a:cs typeface="Arial" charset="0"/>
                        </a:rPr>
                        <a:t> </a:t>
                      </a:r>
                      <a:r>
                        <a:rPr kumimoji="0" lang="en-CA" sz="2300" b="0" i="0" u="none" strike="noStrike" kern="1200" cap="none" normalizeH="0" baseline="0" dirty="0" err="1">
                          <a:ln>
                            <a:noFill/>
                          </a:ln>
                          <a:solidFill>
                            <a:schemeClr val="tx1"/>
                          </a:solidFill>
                          <a:effectLst/>
                          <a:latin typeface="Coptic1" pitchFamily="2" charset="0"/>
                          <a:ea typeface="+mn-ea"/>
                          <a:cs typeface="Arial" charset="0"/>
                        </a:rPr>
                        <a:t>Gew~rgioc</a:t>
                      </a:r>
                      <a:r>
                        <a:rPr kumimoji="0" lang="en-CA" sz="2300" b="0" i="0" u="none" strike="noStrike" kern="1200" cap="none" normalizeH="0" baseline="0" dirty="0">
                          <a:ln>
                            <a:noFill/>
                          </a:ln>
                          <a:solidFill>
                            <a:schemeClr val="tx1"/>
                          </a:solidFill>
                          <a:effectLst/>
                          <a:latin typeface="Coptic1" pitchFamily="2" charset="0"/>
                          <a:ea typeface="+mn-ea"/>
                          <a:cs typeface="Arial" charset="0"/>
                        </a:rPr>
                        <a:t>: </a:t>
                      </a:r>
                      <a:r>
                        <a:rPr kumimoji="0" lang="en-CA" sz="2300" b="0" i="0" u="none" strike="noStrike" kern="1200" cap="none" normalizeH="0" baseline="0" dirty="0" err="1">
                          <a:ln>
                            <a:noFill/>
                          </a:ln>
                          <a:solidFill>
                            <a:schemeClr val="tx1"/>
                          </a:solidFill>
                          <a:effectLst/>
                          <a:latin typeface="Coptic1" pitchFamily="2" charset="0"/>
                          <a:ea typeface="+mn-ea"/>
                          <a:cs typeface="Arial" charset="0"/>
                        </a:rPr>
                        <a:t>nem</a:t>
                      </a:r>
                      <a:r>
                        <a:rPr kumimoji="0" lang="en-CA" sz="2300" b="0" i="0" u="none" strike="noStrike" kern="1200" cap="none" normalizeH="0" baseline="0" dirty="0">
                          <a:ln>
                            <a:noFill/>
                          </a:ln>
                          <a:solidFill>
                            <a:schemeClr val="tx1"/>
                          </a:solidFill>
                          <a:effectLst/>
                          <a:latin typeface="Coptic1" pitchFamily="2" charset="0"/>
                          <a:ea typeface="+mn-ea"/>
                          <a:cs typeface="Arial" charset="0"/>
                        </a:rPr>
                        <a:t> </a:t>
                      </a:r>
                      <a:r>
                        <a:rPr kumimoji="0" lang="en-CA" sz="2300" b="0" i="0" u="none" strike="noStrike" kern="1200" cap="none" normalizeH="0" baseline="0" dirty="0" err="1">
                          <a:ln>
                            <a:noFill/>
                          </a:ln>
                          <a:solidFill>
                            <a:schemeClr val="tx1"/>
                          </a:solidFill>
                          <a:effectLst/>
                          <a:latin typeface="Coptic1" pitchFamily="2" charset="0"/>
                          <a:ea typeface="+mn-ea"/>
                          <a:cs typeface="Arial" charset="0"/>
                        </a:rPr>
                        <a:t>Yeo~dwroc</a:t>
                      </a:r>
                      <a:r>
                        <a:rPr kumimoji="0" lang="en-CA" sz="2300" b="0" i="0" u="none" strike="noStrike" kern="1200" cap="none" normalizeH="0" baseline="0" dirty="0">
                          <a:ln>
                            <a:noFill/>
                          </a:ln>
                          <a:solidFill>
                            <a:schemeClr val="tx1"/>
                          </a:solidFill>
                          <a:effectLst/>
                          <a:latin typeface="Coptic1" pitchFamily="2" charset="0"/>
                          <a:ea typeface="+mn-ea"/>
                          <a:cs typeface="Arial" charset="0"/>
                        </a:rPr>
                        <a:t> </a:t>
                      </a:r>
                      <a:r>
                        <a:rPr kumimoji="0" lang="en-CA" sz="2300" b="0" i="0" u="none" strike="noStrike" kern="1200" cap="none" normalizeH="0" baseline="0" dirty="0" err="1">
                          <a:ln>
                            <a:noFill/>
                          </a:ln>
                          <a:solidFill>
                            <a:schemeClr val="tx1"/>
                          </a:solidFill>
                          <a:effectLst/>
                          <a:latin typeface="Coptic1" pitchFamily="2" charset="0"/>
                          <a:ea typeface="+mn-ea"/>
                          <a:cs typeface="Arial" charset="0"/>
                        </a:rPr>
                        <a:t>pic~t~ratilat</a:t>
                      </a:r>
                      <a:r>
                        <a:rPr kumimoji="0" lang="en-CA" sz="2300" b="0" i="0" u="none" strike="noStrike" kern="1200" cap="none" normalizeH="0" baseline="0" dirty="0">
                          <a:ln>
                            <a:noFill/>
                          </a:ln>
                          <a:solidFill>
                            <a:schemeClr val="tx1"/>
                          </a:solidFill>
                          <a:effectLst/>
                          <a:latin typeface="Coptic1" pitchFamily="2" charset="0"/>
                          <a:ea typeface="+mn-ea"/>
                          <a:cs typeface="Arial" charset="0"/>
                        </a:rPr>
                        <a:t>/c: </a:t>
                      </a:r>
                      <a:r>
                        <a:rPr kumimoji="0" lang="en-CA" sz="2300" b="0" i="0" u="none" strike="noStrike" kern="1200" cap="none" normalizeH="0" baseline="0" dirty="0" err="1">
                          <a:ln>
                            <a:noFill/>
                          </a:ln>
                          <a:solidFill>
                            <a:schemeClr val="tx1"/>
                          </a:solidFill>
                          <a:effectLst/>
                          <a:latin typeface="Coptic1" pitchFamily="2" charset="0"/>
                          <a:ea typeface="+mn-ea"/>
                          <a:cs typeface="Arial" charset="0"/>
                        </a:rPr>
                        <a:t>Vilopat</a:t>
                      </a:r>
                      <a:r>
                        <a:rPr kumimoji="0" lang="en-CA" sz="2300" b="0" i="0" u="none" strike="noStrike" kern="1200" cap="none" normalizeH="0" baseline="0" dirty="0">
                          <a:ln>
                            <a:noFill/>
                          </a:ln>
                          <a:solidFill>
                            <a:schemeClr val="tx1"/>
                          </a:solidFill>
                          <a:effectLst/>
                          <a:latin typeface="Coptic1" pitchFamily="2" charset="0"/>
                          <a:ea typeface="+mn-ea"/>
                          <a:cs typeface="Arial" charset="0"/>
                        </a:rPr>
                        <a:t>/r </a:t>
                      </a:r>
                      <a:r>
                        <a:rPr kumimoji="0" lang="en-CA" sz="2300" b="0" i="0" u="none" strike="noStrike" kern="1200" cap="none" normalizeH="0" baseline="0" dirty="0" err="1">
                          <a:ln>
                            <a:noFill/>
                          </a:ln>
                          <a:solidFill>
                            <a:schemeClr val="tx1"/>
                          </a:solidFill>
                          <a:effectLst/>
                          <a:latin typeface="Coptic1" pitchFamily="2" charset="0"/>
                          <a:ea typeface="+mn-ea"/>
                          <a:cs typeface="Arial" charset="0"/>
                        </a:rPr>
                        <a:t>Merkourioc</a:t>
                      </a:r>
                      <a:r>
                        <a:rPr kumimoji="0" lang="en-CA" sz="2300" b="0" i="0" u="none" strike="noStrike" kern="1200" cap="none" normalizeH="0" baseline="0" dirty="0">
                          <a:ln>
                            <a:noFill/>
                          </a:ln>
                          <a:solidFill>
                            <a:schemeClr val="tx1"/>
                          </a:solidFill>
                          <a:effectLst/>
                          <a:latin typeface="Coptic1" pitchFamily="2" charset="0"/>
                          <a:ea typeface="+mn-ea"/>
                          <a:cs typeface="Arial" charset="0"/>
                        </a:rPr>
                        <a:t>: </a:t>
                      </a:r>
                      <a:r>
                        <a:rPr kumimoji="0" lang="en-CA" sz="2300" b="0" i="0" u="none" strike="noStrike" kern="1200" cap="none" normalizeH="0" baseline="0" dirty="0" err="1">
                          <a:ln>
                            <a:noFill/>
                          </a:ln>
                          <a:solidFill>
                            <a:schemeClr val="tx1"/>
                          </a:solidFill>
                          <a:effectLst/>
                          <a:latin typeface="Coptic1" pitchFamily="2" charset="0"/>
                          <a:ea typeface="+mn-ea"/>
                          <a:cs typeface="Arial" charset="0"/>
                        </a:rPr>
                        <a:t>abba</a:t>
                      </a:r>
                      <a:r>
                        <a:rPr kumimoji="0" lang="en-CA" sz="2300" b="0" i="0" u="none" strike="noStrike" kern="1200" cap="none" normalizeH="0" baseline="0" dirty="0">
                          <a:ln>
                            <a:noFill/>
                          </a:ln>
                          <a:solidFill>
                            <a:schemeClr val="tx1"/>
                          </a:solidFill>
                          <a:effectLst/>
                          <a:latin typeface="Coptic1" pitchFamily="2" charset="0"/>
                          <a:ea typeface="+mn-ea"/>
                          <a:cs typeface="Arial" charset="0"/>
                        </a:rPr>
                        <a:t> M/</a:t>
                      </a:r>
                      <a:r>
                        <a:rPr kumimoji="0" lang="en-CA" sz="2300" b="0" i="0" u="none" strike="noStrike" kern="1200" cap="none" normalizeH="0" baseline="0" dirty="0" err="1">
                          <a:ln>
                            <a:noFill/>
                          </a:ln>
                          <a:solidFill>
                            <a:schemeClr val="tx1"/>
                          </a:solidFill>
                          <a:effectLst/>
                          <a:latin typeface="Coptic1" pitchFamily="2" charset="0"/>
                          <a:ea typeface="+mn-ea"/>
                          <a:cs typeface="Arial" charset="0"/>
                        </a:rPr>
                        <a:t>na</a:t>
                      </a:r>
                      <a:r>
                        <a:rPr kumimoji="0" lang="en-CA" sz="2300" b="0" i="0" u="none" strike="noStrike" kern="1200" cap="none" normalizeH="0" baseline="0" dirty="0">
                          <a:ln>
                            <a:noFill/>
                          </a:ln>
                          <a:solidFill>
                            <a:schemeClr val="tx1"/>
                          </a:solidFill>
                          <a:effectLst/>
                          <a:latin typeface="Coptic1" pitchFamily="2" charset="0"/>
                          <a:ea typeface="+mn-ea"/>
                          <a:cs typeface="Arial" charset="0"/>
                        </a:rPr>
                        <a:t> </a:t>
                      </a:r>
                      <a:r>
                        <a:rPr kumimoji="0" lang="en-CA" sz="2300" b="0" i="0" u="none" strike="noStrike" kern="1200" cap="none" normalizeH="0" baseline="0" dirty="0" err="1">
                          <a:ln>
                            <a:noFill/>
                          </a:ln>
                          <a:solidFill>
                            <a:schemeClr val="tx1"/>
                          </a:solidFill>
                          <a:effectLst/>
                          <a:latin typeface="Coptic1" pitchFamily="2" charset="0"/>
                          <a:ea typeface="+mn-ea"/>
                          <a:cs typeface="Arial" charset="0"/>
                        </a:rPr>
                        <a:t>n~te</a:t>
                      </a:r>
                      <a:r>
                        <a:rPr kumimoji="0" lang="en-CA" sz="2300" b="0" i="0" u="none" strike="noStrike" kern="1200" cap="none" normalizeH="0" baseline="0" dirty="0">
                          <a:ln>
                            <a:noFill/>
                          </a:ln>
                          <a:solidFill>
                            <a:schemeClr val="tx1"/>
                          </a:solidFill>
                          <a:effectLst/>
                          <a:latin typeface="Coptic1" pitchFamily="2" charset="0"/>
                          <a:ea typeface="+mn-ea"/>
                          <a:cs typeface="Arial" charset="0"/>
                        </a:rPr>
                        <a:t> </a:t>
                      </a:r>
                      <a:r>
                        <a:rPr kumimoji="0" lang="en-CA" sz="2300" b="0" i="0" u="none" strike="noStrike" kern="1200" cap="none" normalizeH="0" baseline="0" dirty="0" err="1">
                          <a:ln>
                            <a:noFill/>
                          </a:ln>
                          <a:solidFill>
                            <a:schemeClr val="tx1"/>
                          </a:solidFill>
                          <a:effectLst/>
                          <a:latin typeface="Coptic1" pitchFamily="2" charset="0"/>
                          <a:ea typeface="+mn-ea"/>
                          <a:cs typeface="Arial" charset="0"/>
                        </a:rPr>
                        <a:t>niVaiat</a:t>
                      </a:r>
                      <a:r>
                        <a:rPr kumimoji="0" lang="en-CA" sz="2300" b="0" i="0" u="none" strike="noStrike" kern="1200" cap="none" normalizeH="0" baseline="0" dirty="0">
                          <a:ln>
                            <a:noFill/>
                          </a:ln>
                          <a:solidFill>
                            <a:schemeClr val="tx1"/>
                          </a:solidFill>
                          <a:effectLst/>
                          <a:latin typeface="Coptic1" pitchFamily="2" charset="0"/>
                          <a:ea typeface="+mn-ea"/>
                          <a:cs typeface="Arial" charset="0"/>
                        </a:rPr>
                        <a:t>: </a:t>
                      </a:r>
                      <a:r>
                        <a:rPr kumimoji="0" lang="en-US" sz="2300" b="0" i="0" u="none" strike="noStrike" kern="1200" cap="none" normalizeH="0" baseline="0" dirty="0">
                          <a:ln>
                            <a:noFill/>
                          </a:ln>
                          <a:solidFill>
                            <a:schemeClr val="tx1"/>
                          </a:solidFill>
                          <a:effectLst/>
                          <a:latin typeface="Coptic1" pitchFamily="2" charset="0"/>
                          <a:ea typeface="+mn-ea"/>
                          <a:cs typeface="Arial" charset="0"/>
                        </a:rPr>
                        <a:t>p~[</a:t>
                      </a:r>
                      <a:r>
                        <a:rPr kumimoji="0" lang="en-US" sz="2300" b="0" i="0" u="none" strike="noStrike" kern="1200" cap="none" normalizeH="0" baseline="0" dirty="0" err="1">
                          <a:ln>
                            <a:noFill/>
                          </a:ln>
                          <a:solidFill>
                            <a:schemeClr val="tx1"/>
                          </a:solidFill>
                          <a:effectLst/>
                          <a:latin typeface="Coptic1" pitchFamily="2" charset="0"/>
                          <a:ea typeface="+mn-ea"/>
                          <a:cs typeface="Arial" charset="0"/>
                        </a:rPr>
                        <a:t>oic</a:t>
                      </a:r>
                      <a:r>
                        <a:rPr kumimoji="0" lang="en-US" sz="2300" b="0" i="0" u="none" strike="noStrike" kern="1200" cap="none" normalizeH="0" baseline="0" dirty="0">
                          <a:ln>
                            <a:noFill/>
                          </a:ln>
                          <a:solidFill>
                            <a:schemeClr val="tx1"/>
                          </a:solidFill>
                          <a:effectLst/>
                          <a:latin typeface="Coptic1" pitchFamily="2" charset="0"/>
                          <a:ea typeface="+mn-ea"/>
                          <a:cs typeface="Arial" charset="0"/>
                        </a:rPr>
                        <a:t> </a:t>
                      </a:r>
                      <a:endParaRPr kumimoji="0" lang="fr-FR" sz="2300" b="0" i="0" u="none" strike="noStrike" kern="1200" cap="none" normalizeH="0" baseline="0" dirty="0">
                        <a:ln>
                          <a:noFill/>
                        </a:ln>
                        <a:solidFill>
                          <a:schemeClr val="tx1"/>
                        </a:solidFill>
                        <a:effectLst/>
                        <a:latin typeface="Coptic1" pitchFamily="2" charset="0"/>
                        <a:ea typeface="+mn-ea"/>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Par les prières des martyrs victorieux, mon maître le prince Georges et Théodore le commandant, </a:t>
                      </a:r>
                      <a:r>
                        <a:rPr kumimoji="0" lang="fr-CA" sz="2400" b="0" i="0" u="none" strike="noStrike" cap="none" normalizeH="0" baseline="0" dirty="0" err="1">
                          <a:ln>
                            <a:noFill/>
                          </a:ln>
                          <a:solidFill>
                            <a:schemeClr val="tx1"/>
                          </a:solidFill>
                          <a:effectLst/>
                          <a:latin typeface="Arial" charset="0"/>
                          <a:cs typeface="Arial" charset="0"/>
                        </a:rPr>
                        <a:t>Philopatir</a:t>
                      </a:r>
                      <a:r>
                        <a:rPr kumimoji="0" lang="fr-CA" sz="2400" b="0" i="0" u="none" strike="noStrike" cap="none" normalizeH="0" baseline="0" dirty="0">
                          <a:ln>
                            <a:noFill/>
                          </a:ln>
                          <a:solidFill>
                            <a:schemeClr val="tx1"/>
                          </a:solidFill>
                          <a:effectLst/>
                          <a:latin typeface="Arial" charset="0"/>
                          <a:cs typeface="Arial" charset="0"/>
                        </a:rPr>
                        <a:t> </a:t>
                      </a:r>
                      <a:r>
                        <a:rPr kumimoji="0" lang="fr-CA" sz="2400" b="0" i="0" u="none" strike="noStrike" cap="none" normalizeH="0" baseline="0" dirty="0" err="1">
                          <a:ln>
                            <a:noFill/>
                          </a:ln>
                          <a:solidFill>
                            <a:schemeClr val="tx1"/>
                          </a:solidFill>
                          <a:effectLst/>
                          <a:latin typeface="Arial" charset="0"/>
                          <a:cs typeface="Arial" charset="0"/>
                        </a:rPr>
                        <a:t>Mercurios</a:t>
                      </a:r>
                      <a:r>
                        <a:rPr kumimoji="0" lang="fr-CA" sz="2400" b="0" i="0" u="none" strike="noStrike" cap="none" normalizeH="0" baseline="0" dirty="0">
                          <a:ln>
                            <a:noFill/>
                          </a:ln>
                          <a:solidFill>
                            <a:schemeClr val="tx1"/>
                          </a:solidFill>
                          <a:effectLst/>
                          <a:latin typeface="Arial" charset="0"/>
                          <a:cs typeface="Arial" charset="0"/>
                        </a:rPr>
                        <a:t>, et Abba Mina de </a:t>
                      </a:r>
                      <a:r>
                        <a:rPr kumimoji="0" lang="fr-CA" sz="2400" b="0" i="0" u="none" strike="noStrike" cap="none" normalizeH="0" baseline="0" dirty="0" err="1">
                          <a:ln>
                            <a:noFill/>
                          </a:ln>
                          <a:solidFill>
                            <a:schemeClr val="tx1"/>
                          </a:solidFill>
                          <a:effectLst/>
                          <a:latin typeface="Arial" charset="0"/>
                          <a:cs typeface="Arial" charset="0"/>
                        </a:rPr>
                        <a:t>Fayat</a:t>
                      </a:r>
                      <a:r>
                        <a:rPr kumimoji="0" lang="fr-CA" sz="2400" b="0" i="0" u="none" strike="noStrike" cap="none" normalizeH="0" baseline="0" dirty="0">
                          <a:ln>
                            <a:noFill/>
                          </a:ln>
                          <a:solidFill>
                            <a:schemeClr val="tx1"/>
                          </a:solidFill>
                          <a:effectLst/>
                          <a:latin typeface="Arial" charset="0"/>
                          <a:cs typeface="Arial" charset="0"/>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O Seigneur, …</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just" defTabSz="914400" rtl="1" eaLnBrk="1" fontAlgn="base" latinLnBrk="0" hangingPunct="1">
                        <a:lnSpc>
                          <a:spcPct val="90000"/>
                        </a:lnSpc>
                        <a:spcBef>
                          <a:spcPct val="20000"/>
                        </a:spcBef>
                        <a:spcAft>
                          <a:spcPct val="0"/>
                        </a:spcAft>
                        <a:buClrTx/>
                        <a:buSzTx/>
                        <a:buFontTx/>
                        <a:buNone/>
                        <a:tabLst/>
                      </a:pPr>
                      <a:r>
                        <a:rPr kumimoji="0" lang="ar-EG" sz="2800" b="0" i="0" u="none" strike="noStrike" cap="none" normalizeH="0" baseline="0" dirty="0">
                          <a:ln>
                            <a:noFill/>
                          </a:ln>
                          <a:solidFill>
                            <a:schemeClr val="tx1"/>
                          </a:solidFill>
                          <a:effectLst/>
                          <a:latin typeface="Arial" charset="0"/>
                          <a:cs typeface="Arial" charset="0"/>
                        </a:rPr>
                        <a:t>بصلوات الشهداء المجاهدون سيدى الملك جورجيوس</a:t>
                      </a:r>
                    </a:p>
                    <a:p>
                      <a:pPr marL="0" marR="0" lvl="0" indent="0" algn="just" defTabSz="914400" rtl="1" eaLnBrk="1" fontAlgn="base" latinLnBrk="0" hangingPunct="1">
                        <a:lnSpc>
                          <a:spcPct val="90000"/>
                        </a:lnSpc>
                        <a:spcBef>
                          <a:spcPct val="20000"/>
                        </a:spcBef>
                        <a:spcAft>
                          <a:spcPct val="0"/>
                        </a:spcAft>
                        <a:buClrTx/>
                        <a:buSzTx/>
                        <a:buFontTx/>
                        <a:buNone/>
                        <a:tabLst/>
                      </a:pPr>
                      <a:r>
                        <a:rPr kumimoji="0" lang="ar-EG" sz="2800" b="0" i="0" u="none" strike="noStrike" cap="none" normalizeH="0" baseline="0" dirty="0">
                          <a:ln>
                            <a:noFill/>
                          </a:ln>
                          <a:solidFill>
                            <a:schemeClr val="tx1"/>
                          </a:solidFill>
                          <a:effectLst/>
                          <a:latin typeface="Arial" charset="0"/>
                          <a:cs typeface="Arial" charset="0"/>
                        </a:rPr>
                        <a:t>و ثيؤذوروس  الآسفهسلار، فيلوباتير مرقوريوس و أبا مينا البياضى</a:t>
                      </a:r>
                    </a:p>
                    <a:p>
                      <a:pPr marL="0" marR="0" lvl="0" indent="0" algn="just" defTabSz="914400" rtl="1" eaLnBrk="1" fontAlgn="base" latinLnBrk="0" hangingPunct="1">
                        <a:lnSpc>
                          <a:spcPct val="90000"/>
                        </a:lnSpc>
                        <a:spcBef>
                          <a:spcPct val="20000"/>
                        </a:spcBef>
                        <a:spcAft>
                          <a:spcPct val="0"/>
                        </a:spcAft>
                        <a:buClrTx/>
                        <a:buSzTx/>
                        <a:buFontTx/>
                        <a:buNone/>
                        <a:tabLst/>
                      </a:pPr>
                      <a:r>
                        <a:rPr kumimoji="0" lang="ar-EG" sz="2000" b="0" i="0" u="none" strike="noStrike" cap="none" normalizeH="0" baseline="0" dirty="0">
                          <a:ln>
                            <a:noFill/>
                          </a:ln>
                          <a:solidFill>
                            <a:schemeClr val="tx1"/>
                          </a:solidFill>
                          <a:effectLst/>
                          <a:latin typeface="Arial" charset="0"/>
                          <a:cs typeface="Arial" charset="0"/>
                        </a:rPr>
                        <a:t> </a:t>
                      </a:r>
                      <a:r>
                        <a:rPr kumimoji="0" lang="ar-EG" sz="2800" b="0" i="0" u="none" strike="noStrike" cap="none" normalizeH="0" baseline="0" dirty="0">
                          <a:ln>
                            <a:noFill/>
                          </a:ln>
                          <a:solidFill>
                            <a:schemeClr val="tx1"/>
                          </a:solidFill>
                          <a:effectLst/>
                          <a:latin typeface="Arial" charset="0"/>
                          <a:cs typeface="Arial" charset="0"/>
                        </a:rPr>
                        <a:t>يارب ...</a:t>
                      </a:r>
                      <a:endParaRPr kumimoji="0" lang="en-US" sz="28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4" name="AutoShape 20">
            <a:hlinkClick r:id="" action="ppaction://noaction" highlightClick="1"/>
          </p:cNvPr>
          <p:cNvSpPr>
            <a:spLocks noChangeArrowheads="1"/>
          </p:cNvSpPr>
          <p:nvPr/>
        </p:nvSpPr>
        <p:spPr bwMode="auto">
          <a:xfrm>
            <a:off x="2209800" y="0"/>
            <a:ext cx="5181600" cy="609600"/>
          </a:xfrm>
          <a:prstGeom prst="actionButtonBlank">
            <a:avLst/>
          </a:prstGeom>
          <a:solidFill>
            <a:srgbClr val="990000"/>
          </a:solidFill>
          <a:ln w="9525">
            <a:solidFill>
              <a:srgbClr val="800000"/>
            </a:solidFill>
            <a:miter lim="800000"/>
            <a:headEnd/>
            <a:tailEnd/>
          </a:ln>
        </p:spPr>
        <p:txBody>
          <a:bodyPr wrap="none" tIns="118800" bIns="118800" anchor="ctr"/>
          <a:lstStyle/>
          <a:p>
            <a:pPr algn="ctr">
              <a:lnSpc>
                <a:spcPct val="80000"/>
              </a:lnSpc>
              <a:spcBef>
                <a:spcPct val="0"/>
              </a:spcBef>
            </a:pPr>
            <a:r>
              <a:rPr lang="en-CA" sz="2000" b="1" dirty="0"/>
              <a:t>Sts Georges, Theodore, </a:t>
            </a:r>
            <a:r>
              <a:rPr lang="en-CA" sz="2000" b="1" dirty="0" err="1"/>
              <a:t>Mercurios</a:t>
            </a:r>
            <a:r>
              <a:rPr lang="en-CA" sz="2000" b="1" dirty="0"/>
              <a:t>, Mina</a:t>
            </a:r>
            <a:endParaRPr lang="ar-EG" sz="2000" b="1" dirty="0"/>
          </a:p>
          <a:p>
            <a:pPr algn="ctr">
              <a:lnSpc>
                <a:spcPct val="80000"/>
              </a:lnSpc>
              <a:spcBef>
                <a:spcPct val="0"/>
              </a:spcBef>
            </a:pPr>
            <a:r>
              <a:rPr lang="ar-EG" sz="2000" b="1" dirty="0"/>
              <a:t>مارجرجس و الأمير تادرس و أبى سيفين و مار مينا</a:t>
            </a:r>
            <a:endParaRPr lang="en-CA" sz="2000" b="1" dirty="0"/>
          </a:p>
        </p:txBody>
      </p:sp>
      <p:pic>
        <p:nvPicPr>
          <p:cNvPr id="723987" name="Picture 26" descr="St Theodore of Shotep"/>
          <p:cNvPicPr>
            <a:picLocks noChangeAspect="1" noChangeArrowheads="1"/>
          </p:cNvPicPr>
          <p:nvPr/>
        </p:nvPicPr>
        <p:blipFill>
          <a:blip r:embed="rId3" cstate="print"/>
          <a:srcRect/>
          <a:stretch>
            <a:fillRect/>
          </a:stretch>
        </p:blipFill>
        <p:spPr bwMode="auto">
          <a:xfrm>
            <a:off x="1613452" y="0"/>
            <a:ext cx="596348" cy="762000"/>
          </a:xfrm>
          <a:prstGeom prst="rect">
            <a:avLst/>
          </a:prstGeom>
          <a:noFill/>
          <a:ln w="9525">
            <a:noFill/>
            <a:miter lim="800000"/>
            <a:headEnd/>
            <a:tailEnd/>
          </a:ln>
        </p:spPr>
      </p:pic>
      <p:pic>
        <p:nvPicPr>
          <p:cNvPr id="25" name="Picture 25" descr="St George"/>
          <p:cNvPicPr>
            <a:picLocks noChangeAspect="1" noChangeArrowheads="1"/>
          </p:cNvPicPr>
          <p:nvPr/>
        </p:nvPicPr>
        <p:blipFill>
          <a:blip r:embed="rId4" cstate="print"/>
          <a:srcRect/>
          <a:stretch>
            <a:fillRect/>
          </a:stretch>
        </p:blipFill>
        <p:spPr bwMode="auto">
          <a:xfrm>
            <a:off x="713082" y="0"/>
            <a:ext cx="887118" cy="781050"/>
          </a:xfrm>
          <a:prstGeom prst="rect">
            <a:avLst/>
          </a:prstGeom>
          <a:noFill/>
          <a:ln w="9525">
            <a:noFill/>
            <a:miter lim="800000"/>
            <a:headEnd/>
            <a:tailEnd/>
          </a:ln>
        </p:spPr>
      </p:pic>
      <p:pic>
        <p:nvPicPr>
          <p:cNvPr id="27" name="Picture 26" descr="abba mina.jpg"/>
          <p:cNvPicPr>
            <a:picLocks noChangeAspect="1"/>
          </p:cNvPicPr>
          <p:nvPr/>
        </p:nvPicPr>
        <p:blipFill>
          <a:blip r:embed="rId5" cstate="print"/>
          <a:stretch>
            <a:fillRect/>
          </a:stretch>
        </p:blipFill>
        <p:spPr>
          <a:xfrm>
            <a:off x="7391400" y="0"/>
            <a:ext cx="528324" cy="770004"/>
          </a:xfrm>
          <a:prstGeom prst="rect">
            <a:avLst/>
          </a:prstGeom>
        </p:spPr>
      </p:pic>
      <p:pic>
        <p:nvPicPr>
          <p:cNvPr id="29" name="Picture 28" descr="philopatir.jpg"/>
          <p:cNvPicPr>
            <a:picLocks noChangeAspect="1"/>
          </p:cNvPicPr>
          <p:nvPr/>
        </p:nvPicPr>
        <p:blipFill>
          <a:blip r:embed="rId6" cstate="print"/>
          <a:stretch>
            <a:fillRect/>
          </a:stretch>
        </p:blipFill>
        <p:spPr>
          <a:xfrm>
            <a:off x="7917637" y="0"/>
            <a:ext cx="660605" cy="819150"/>
          </a:xfrm>
          <a:prstGeom prst="rect">
            <a:avLst/>
          </a:prstGeom>
        </p:spPr>
      </p:pic>
      <p:sp>
        <p:nvSpPr>
          <p:cNvPr id="31" name="AutoShape 20">
            <a:hlinkClick r:id="" action="ppaction://noaction" highlightClick="1"/>
          </p:cNvPr>
          <p:cNvSpPr>
            <a:spLocks noChangeArrowheads="1"/>
          </p:cNvSpPr>
          <p:nvPr/>
        </p:nvSpPr>
        <p:spPr bwMode="auto">
          <a:xfrm>
            <a:off x="2362200" y="7543800"/>
            <a:ext cx="4038600" cy="533400"/>
          </a:xfrm>
          <a:prstGeom prst="actionButtonBlank">
            <a:avLst/>
          </a:prstGeom>
          <a:solidFill>
            <a:srgbClr val="800000"/>
          </a:solidFill>
          <a:ln w="9525">
            <a:noFill/>
            <a:miter lim="800000"/>
            <a:headEnd/>
            <a:tailEnd/>
          </a:ln>
        </p:spPr>
        <p:txBody>
          <a:bodyPr wrap="none" tIns="118800" bIns="118800" anchor="ctr"/>
          <a:lstStyle/>
          <a:p>
            <a:pPr algn="ctr">
              <a:lnSpc>
                <a:spcPct val="80000"/>
              </a:lnSpc>
              <a:spcBef>
                <a:spcPct val="0"/>
              </a:spcBef>
            </a:pPr>
            <a:r>
              <a:rPr lang="en-CA" sz="1600" b="1" dirty="0"/>
              <a:t>Sts Athanasius, Cyril, </a:t>
            </a:r>
            <a:r>
              <a:rPr lang="en-CA" sz="1600" b="1" dirty="0" err="1"/>
              <a:t>Dioscoris</a:t>
            </a:r>
            <a:r>
              <a:rPr lang="en-CA" sz="1600" b="1" dirty="0"/>
              <a:t> </a:t>
            </a:r>
            <a:endParaRPr lang="ar-EG" sz="1600" b="1" dirty="0"/>
          </a:p>
          <a:p>
            <a:pPr algn="ctr">
              <a:lnSpc>
                <a:spcPct val="80000"/>
              </a:lnSpc>
              <a:spcBef>
                <a:spcPct val="0"/>
              </a:spcBef>
            </a:pPr>
            <a:r>
              <a:rPr lang="ar-EG" sz="1600" b="1" dirty="0"/>
              <a:t>انبا أثاناسيوس و كيرلس و ديوسقورس</a:t>
            </a:r>
            <a:endParaRPr lang="en-CA" sz="1600" b="1" dirty="0"/>
          </a:p>
        </p:txBody>
      </p:sp>
      <p:sp>
        <p:nvSpPr>
          <p:cNvPr id="34" name="AutoShape 36">
            <a:hlinkClick r:id="rId7" action="ppaction://hlinksldjump" highlightClick="1"/>
          </p:cNvPr>
          <p:cNvSpPr>
            <a:spLocks noChangeArrowheads="1"/>
          </p:cNvSpPr>
          <p:nvPr/>
        </p:nvSpPr>
        <p:spPr bwMode="auto">
          <a:xfrm>
            <a:off x="7772400" y="6172200"/>
            <a:ext cx="1371600" cy="685800"/>
          </a:xfrm>
          <a:prstGeom prst="actionButtonBlank">
            <a:avLst/>
          </a:prstGeom>
          <a:solidFill>
            <a:schemeClr val="accent2"/>
          </a:solidFill>
          <a:ln w="3175">
            <a:solidFill>
              <a:schemeClr val="tx1"/>
            </a:solidFill>
            <a:miter lim="800000"/>
            <a:headEnd/>
            <a:tailEnd/>
          </a:ln>
        </p:spPr>
        <p:txBody>
          <a:bodyPr wrap="none" tIns="118800" bIns="118800" anchor="ctr"/>
          <a:lstStyle/>
          <a:p>
            <a:pPr algn="ctr">
              <a:lnSpc>
                <a:spcPct val="80000"/>
              </a:lnSpc>
              <a:spcBef>
                <a:spcPct val="0"/>
              </a:spcBef>
            </a:pPr>
            <a:r>
              <a:rPr lang="en-CA" sz="2000" b="1" dirty="0"/>
              <a:t>ENDING</a:t>
            </a:r>
          </a:p>
          <a:p>
            <a:pPr algn="ctr">
              <a:lnSpc>
                <a:spcPct val="80000"/>
              </a:lnSpc>
              <a:spcBef>
                <a:spcPct val="0"/>
              </a:spcBef>
            </a:pPr>
            <a:r>
              <a:rPr lang="ar-EG" sz="2000" b="1" dirty="0"/>
              <a:t>الختام</a:t>
            </a:r>
            <a:endParaRPr lang="en-CA" sz="2000" b="1" dirty="0"/>
          </a:p>
        </p:txBody>
      </p:sp>
      <p:sp>
        <p:nvSpPr>
          <p:cNvPr id="22" name="Action Button: Custom 21">
            <a:hlinkClick r:id="rId8" action="ppaction://hlinksldjump" highlightClick="1"/>
          </p:cNvPr>
          <p:cNvSpPr/>
          <p:nvPr/>
        </p:nvSpPr>
        <p:spPr bwMode="auto">
          <a:xfrm>
            <a:off x="29718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90525" y="719138"/>
            <a:ext cx="7748588" cy="5892800"/>
            <a:chOff x="43" y="0"/>
            <a:chExt cx="2671" cy="2592"/>
          </a:xfrm>
        </p:grpSpPr>
        <p:sp>
          <p:nvSpPr>
            <p:cNvPr id="723972" name="Rectangle 3"/>
            <p:cNvSpPr>
              <a:spLocks noChangeArrowheads="1"/>
            </p:cNvSpPr>
            <p:nvPr/>
          </p:nvSpPr>
          <p:spPr bwMode="auto">
            <a:xfrm>
              <a:off x="43" y="0"/>
              <a:ext cx="1080" cy="864"/>
            </a:xfrm>
            <a:prstGeom prst="rect">
              <a:avLst/>
            </a:prstGeom>
            <a:noFill/>
            <a:ln w="9525">
              <a:noFill/>
              <a:miter lim="800000"/>
              <a:headEnd/>
              <a:tailEnd/>
            </a:ln>
          </p:spPr>
          <p:txBody>
            <a:bodyPr/>
            <a:lstStyle/>
            <a:p>
              <a:pPr algn="just" eaLnBrk="0" hangingPunct="0">
                <a:spcBef>
                  <a:spcPct val="0"/>
                </a:spcBef>
              </a:pPr>
              <a:endParaRPr lang="en-CA" sz="2400">
                <a:solidFill>
                  <a:schemeClr val="bg1"/>
                </a:solidFill>
                <a:latin typeface="Times New Roman" pitchFamily="18" charset="0"/>
              </a:endParaRPr>
            </a:p>
          </p:txBody>
        </p:sp>
        <p:sp>
          <p:nvSpPr>
            <p:cNvPr id="723973" name="Rectangle 4"/>
            <p:cNvSpPr>
              <a:spLocks noChangeArrowheads="1"/>
            </p:cNvSpPr>
            <p:nvPr/>
          </p:nvSpPr>
          <p:spPr bwMode="auto">
            <a:xfrm>
              <a:off x="1123" y="0"/>
              <a:ext cx="792" cy="864"/>
            </a:xfrm>
            <a:prstGeom prst="rect">
              <a:avLst/>
            </a:prstGeom>
            <a:noFill/>
            <a:ln w="9525">
              <a:noFill/>
              <a:miter lim="800000"/>
              <a:headEnd/>
              <a:tailEnd/>
            </a:ln>
          </p:spPr>
          <p:txBody>
            <a:bodyPr/>
            <a:lstStyle/>
            <a:p>
              <a:pPr algn="just" eaLnBrk="0" hangingPunct="0">
                <a:spcBef>
                  <a:spcPct val="0"/>
                </a:spcBef>
              </a:pPr>
              <a:endParaRPr lang="fr-FR" sz="2400">
                <a:solidFill>
                  <a:schemeClr val="bg1"/>
                </a:solidFill>
              </a:endParaRPr>
            </a:p>
            <a:p>
              <a:pPr algn="just" eaLnBrk="0" hangingPunct="0">
                <a:spcBef>
                  <a:spcPct val="0"/>
                </a:spcBef>
              </a:pPr>
              <a:endParaRPr lang="fr-FR" sz="2400">
                <a:solidFill>
                  <a:schemeClr val="bg1"/>
                </a:solidFill>
                <a:latin typeface="Times New Roman" pitchFamily="18" charset="0"/>
              </a:endParaRPr>
            </a:p>
          </p:txBody>
        </p:sp>
        <p:sp>
          <p:nvSpPr>
            <p:cNvPr id="723974" name="Rectangle 5"/>
            <p:cNvSpPr>
              <a:spLocks noChangeArrowheads="1"/>
            </p:cNvSpPr>
            <p:nvPr/>
          </p:nvSpPr>
          <p:spPr bwMode="auto">
            <a:xfrm>
              <a:off x="1915" y="0"/>
              <a:ext cx="799" cy="864"/>
            </a:xfrm>
            <a:prstGeom prst="rect">
              <a:avLst/>
            </a:prstGeom>
            <a:noFill/>
            <a:ln w="9525">
              <a:noFill/>
              <a:miter lim="800000"/>
              <a:headEnd/>
              <a:tailEnd/>
            </a:ln>
          </p:spPr>
          <p:txBody>
            <a:bodyPr/>
            <a:lstStyle/>
            <a:p>
              <a:pPr algn="just" eaLnBrk="0" hangingPunct="0">
                <a:spcBef>
                  <a:spcPct val="0"/>
                </a:spcBef>
              </a:pPr>
              <a:endParaRPr lang="fr-FR" sz="2400">
                <a:solidFill>
                  <a:schemeClr val="bg1"/>
                </a:solidFill>
                <a:latin typeface="Times New Roman" pitchFamily="18" charset="0"/>
              </a:endParaRPr>
            </a:p>
          </p:txBody>
        </p:sp>
        <p:sp>
          <p:nvSpPr>
            <p:cNvPr id="723975" name="Rectangle 6"/>
            <p:cNvSpPr>
              <a:spLocks noChangeArrowheads="1"/>
            </p:cNvSpPr>
            <p:nvPr/>
          </p:nvSpPr>
          <p:spPr bwMode="auto">
            <a:xfrm>
              <a:off x="43" y="864"/>
              <a:ext cx="1080" cy="864"/>
            </a:xfrm>
            <a:prstGeom prst="rect">
              <a:avLst/>
            </a:prstGeom>
            <a:noFill/>
            <a:ln w="9525">
              <a:noFill/>
              <a:miter lim="800000"/>
              <a:headEnd/>
              <a:tailEnd/>
            </a:ln>
          </p:spPr>
          <p:txBody>
            <a:bodyPr/>
            <a:lstStyle/>
            <a:p>
              <a:pPr algn="just" eaLnBrk="0" hangingPunct="0">
                <a:spcBef>
                  <a:spcPct val="0"/>
                </a:spcBef>
              </a:pPr>
              <a:endParaRPr lang="en-CA" sz="2400">
                <a:solidFill>
                  <a:schemeClr val="bg1"/>
                </a:solidFill>
                <a:latin typeface="Times New Roman" pitchFamily="18" charset="0"/>
              </a:endParaRPr>
            </a:p>
          </p:txBody>
        </p:sp>
        <p:sp>
          <p:nvSpPr>
            <p:cNvPr id="723976" name="Rectangle 7"/>
            <p:cNvSpPr>
              <a:spLocks noChangeArrowheads="1"/>
            </p:cNvSpPr>
            <p:nvPr/>
          </p:nvSpPr>
          <p:spPr bwMode="auto">
            <a:xfrm>
              <a:off x="1123" y="864"/>
              <a:ext cx="792" cy="864"/>
            </a:xfrm>
            <a:prstGeom prst="rect">
              <a:avLst/>
            </a:prstGeom>
            <a:noFill/>
            <a:ln w="9525">
              <a:noFill/>
              <a:miter lim="800000"/>
              <a:headEnd/>
              <a:tailEnd/>
            </a:ln>
          </p:spPr>
          <p:txBody>
            <a:bodyPr/>
            <a:lstStyle/>
            <a:p>
              <a:pPr algn="just" eaLnBrk="0" hangingPunct="0">
                <a:spcBef>
                  <a:spcPct val="0"/>
                </a:spcBef>
              </a:pPr>
              <a:endParaRPr lang="fr-FR" sz="2400">
                <a:solidFill>
                  <a:schemeClr val="bg1"/>
                </a:solidFill>
                <a:latin typeface="Times New Roman" pitchFamily="18" charset="0"/>
              </a:endParaRPr>
            </a:p>
          </p:txBody>
        </p:sp>
        <p:sp>
          <p:nvSpPr>
            <p:cNvPr id="723977" name="Rectangle 8"/>
            <p:cNvSpPr>
              <a:spLocks noChangeArrowheads="1"/>
            </p:cNvSpPr>
            <p:nvPr/>
          </p:nvSpPr>
          <p:spPr bwMode="auto">
            <a:xfrm>
              <a:off x="1915" y="864"/>
              <a:ext cx="799" cy="864"/>
            </a:xfrm>
            <a:prstGeom prst="rect">
              <a:avLst/>
            </a:prstGeom>
            <a:noFill/>
            <a:ln w="9525">
              <a:noFill/>
              <a:miter lim="800000"/>
              <a:headEnd/>
              <a:tailEnd/>
            </a:ln>
          </p:spPr>
          <p:txBody>
            <a:bodyPr/>
            <a:lstStyle/>
            <a:p>
              <a:pPr algn="just" eaLnBrk="0" hangingPunct="0">
                <a:spcBef>
                  <a:spcPct val="0"/>
                </a:spcBef>
              </a:pPr>
              <a:endParaRPr lang="fr-FR" sz="2400">
                <a:solidFill>
                  <a:schemeClr val="bg1"/>
                </a:solidFill>
                <a:latin typeface="Times New Roman" pitchFamily="18" charset="0"/>
              </a:endParaRPr>
            </a:p>
          </p:txBody>
        </p:sp>
        <p:sp>
          <p:nvSpPr>
            <p:cNvPr id="723978" name="Rectangle 9"/>
            <p:cNvSpPr>
              <a:spLocks noChangeArrowheads="1"/>
            </p:cNvSpPr>
            <p:nvPr/>
          </p:nvSpPr>
          <p:spPr bwMode="auto">
            <a:xfrm>
              <a:off x="43" y="1728"/>
              <a:ext cx="1080" cy="864"/>
            </a:xfrm>
            <a:prstGeom prst="rect">
              <a:avLst/>
            </a:prstGeom>
            <a:noFill/>
            <a:ln w="9525">
              <a:noFill/>
              <a:miter lim="800000"/>
              <a:headEnd/>
              <a:tailEnd/>
            </a:ln>
          </p:spPr>
          <p:txBody>
            <a:bodyPr/>
            <a:lstStyle/>
            <a:p>
              <a:pPr algn="just" eaLnBrk="0" hangingPunct="0">
                <a:spcBef>
                  <a:spcPct val="0"/>
                </a:spcBef>
              </a:pPr>
              <a:endParaRPr lang="en-CA" sz="2400">
                <a:solidFill>
                  <a:schemeClr val="bg1"/>
                </a:solidFill>
                <a:latin typeface="Times New Roman" pitchFamily="18" charset="0"/>
              </a:endParaRPr>
            </a:p>
          </p:txBody>
        </p:sp>
        <p:sp>
          <p:nvSpPr>
            <p:cNvPr id="723979" name="Rectangle 10"/>
            <p:cNvSpPr>
              <a:spLocks noChangeArrowheads="1"/>
            </p:cNvSpPr>
            <p:nvPr/>
          </p:nvSpPr>
          <p:spPr bwMode="auto">
            <a:xfrm>
              <a:off x="1123" y="1728"/>
              <a:ext cx="792" cy="864"/>
            </a:xfrm>
            <a:prstGeom prst="rect">
              <a:avLst/>
            </a:prstGeom>
            <a:noFill/>
            <a:ln w="9525">
              <a:noFill/>
              <a:miter lim="800000"/>
              <a:headEnd/>
              <a:tailEnd/>
            </a:ln>
          </p:spPr>
          <p:txBody>
            <a:bodyPr/>
            <a:lstStyle/>
            <a:p>
              <a:pPr algn="just" eaLnBrk="0" hangingPunct="0">
                <a:spcBef>
                  <a:spcPct val="0"/>
                </a:spcBef>
              </a:pPr>
              <a:endParaRPr lang="fr-FR" sz="2400">
                <a:solidFill>
                  <a:schemeClr val="bg1"/>
                </a:solidFill>
                <a:latin typeface="Times New Roman" pitchFamily="18" charset="0"/>
              </a:endParaRPr>
            </a:p>
          </p:txBody>
        </p:sp>
        <p:sp>
          <p:nvSpPr>
            <p:cNvPr id="723980" name="Rectangle 11"/>
            <p:cNvSpPr>
              <a:spLocks noChangeArrowheads="1"/>
            </p:cNvSpPr>
            <p:nvPr/>
          </p:nvSpPr>
          <p:spPr bwMode="auto">
            <a:xfrm>
              <a:off x="1915" y="1728"/>
              <a:ext cx="799" cy="864"/>
            </a:xfrm>
            <a:prstGeom prst="rect">
              <a:avLst/>
            </a:prstGeom>
            <a:noFill/>
            <a:ln w="9525">
              <a:noFill/>
              <a:miter lim="800000"/>
              <a:headEnd/>
              <a:tailEnd/>
            </a:ln>
          </p:spPr>
          <p:txBody>
            <a:bodyPr/>
            <a:lstStyle/>
            <a:p>
              <a:pPr algn="just" eaLnBrk="0" hangingPunct="0">
                <a:spcBef>
                  <a:spcPct val="0"/>
                </a:spcBef>
              </a:pPr>
              <a:endParaRPr lang="fr-FR" sz="2400">
                <a:solidFill>
                  <a:schemeClr val="bg1"/>
                </a:solidFill>
                <a:latin typeface="Times New Roman" pitchFamily="18" charset="0"/>
              </a:endParaRPr>
            </a:p>
          </p:txBody>
        </p:sp>
      </p:grpSp>
      <p:graphicFrame>
        <p:nvGraphicFramePr>
          <p:cNvPr id="723981" name="Group 13"/>
          <p:cNvGraphicFramePr>
            <a:graphicFrameLocks noGrp="1"/>
          </p:cNvGraphicFramePr>
          <p:nvPr>
            <p:ph type="tbl" idx="4294967295"/>
          </p:nvPr>
        </p:nvGraphicFramePr>
        <p:xfrm>
          <a:off x="152400" y="1219200"/>
          <a:ext cx="8762999" cy="3474720"/>
        </p:xfrm>
        <a:graphic>
          <a:graphicData uri="http://schemas.openxmlformats.org/drawingml/2006/table">
            <a:tbl>
              <a:tblPr/>
              <a:tblGrid>
                <a:gridCol w="3755571">
                  <a:extLst>
                    <a:ext uri="{9D8B030D-6E8A-4147-A177-3AD203B41FA5}">
                      <a16:colId xmlns:a16="http://schemas.microsoft.com/office/drawing/2014/main" val="20000"/>
                    </a:ext>
                  </a:extLst>
                </a:gridCol>
                <a:gridCol w="2503714">
                  <a:extLst>
                    <a:ext uri="{9D8B030D-6E8A-4147-A177-3AD203B41FA5}">
                      <a16:colId xmlns:a16="http://schemas.microsoft.com/office/drawing/2014/main" val="20001"/>
                    </a:ext>
                  </a:extLst>
                </a:gridCol>
                <a:gridCol w="2503714">
                  <a:extLst>
                    <a:ext uri="{9D8B030D-6E8A-4147-A177-3AD203B41FA5}">
                      <a16:colId xmlns:a16="http://schemas.microsoft.com/office/drawing/2014/main" val="20002"/>
                    </a:ext>
                  </a:extLst>
                </a:gridCol>
              </a:tblGrid>
              <a:tr h="3278188">
                <a:tc>
                  <a: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CA" sz="2400" b="0" i="0" u="none" strike="noStrike" kern="1200" cap="none" normalizeH="0" baseline="0" dirty="0" err="1">
                          <a:ln>
                            <a:noFill/>
                          </a:ln>
                          <a:solidFill>
                            <a:schemeClr val="tx1"/>
                          </a:solidFill>
                          <a:effectLst/>
                          <a:latin typeface="Coptic1" pitchFamily="2" charset="0"/>
                          <a:ea typeface="+mn-ea"/>
                          <a:cs typeface="Arial" charset="0"/>
                        </a:rPr>
                        <a:t>Hiten</a:t>
                      </a:r>
                      <a:r>
                        <a:rPr kumimoji="0" lang="en-CA" sz="2400" b="0" i="0" u="none" strike="noStrike" kern="1200" cap="none" normalizeH="0" baseline="0" dirty="0">
                          <a:ln>
                            <a:noFill/>
                          </a:ln>
                          <a:solidFill>
                            <a:schemeClr val="tx1"/>
                          </a:solidFill>
                          <a:effectLst/>
                          <a:latin typeface="Coptic1" pitchFamily="2" charset="0"/>
                          <a:ea typeface="+mn-ea"/>
                          <a:cs typeface="Arial" charset="0"/>
                        </a:rPr>
                        <a:t> </a:t>
                      </a:r>
                      <a:r>
                        <a:rPr kumimoji="0" lang="en-CA" sz="2400" b="0" i="0" u="none" strike="noStrike" kern="1200" cap="none" normalizeH="0" baseline="0" dirty="0" err="1">
                          <a:ln>
                            <a:noFill/>
                          </a:ln>
                          <a:solidFill>
                            <a:schemeClr val="tx1"/>
                          </a:solidFill>
                          <a:effectLst/>
                          <a:latin typeface="Coptic1" pitchFamily="2" charset="0"/>
                          <a:ea typeface="+mn-ea"/>
                          <a:cs typeface="Arial" charset="0"/>
                        </a:rPr>
                        <a:t>nie~u</a:t>
                      </a:r>
                      <a:r>
                        <a:rPr kumimoji="0" lang="en-CA" sz="2400" b="0" i="0" u="none" strike="noStrike" kern="1200" cap="none" normalizeH="0" baseline="0" dirty="0">
                          <a:ln>
                            <a:noFill/>
                          </a:ln>
                          <a:solidFill>
                            <a:schemeClr val="tx1"/>
                          </a:solidFill>
                          <a:effectLst/>
                          <a:latin typeface="Coptic1" pitchFamily="2" charset="0"/>
                          <a:ea typeface="+mn-ea"/>
                          <a:cs typeface="Arial" charset="0"/>
                        </a:rPr>
                        <a:t>,/</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CA" sz="2400" b="0" i="0" u="none" strike="noStrike" kern="1200" cap="none" normalizeH="0" baseline="0" dirty="0">
                          <a:ln>
                            <a:noFill/>
                          </a:ln>
                          <a:solidFill>
                            <a:schemeClr val="tx1"/>
                          </a:solidFill>
                          <a:effectLst/>
                          <a:latin typeface="Coptic1" pitchFamily="2" charset="0"/>
                          <a:ea typeface="+mn-ea"/>
                          <a:cs typeface="Arial" charset="0"/>
                        </a:rPr>
                        <a:t> </a:t>
                      </a:r>
                      <a:r>
                        <a:rPr kumimoji="0" lang="en-CA" sz="2400" b="0" i="0" u="none" strike="noStrike" kern="1200" cap="none" normalizeH="0" baseline="0" dirty="0" err="1">
                          <a:ln>
                            <a:noFill/>
                          </a:ln>
                          <a:solidFill>
                            <a:schemeClr val="tx1"/>
                          </a:solidFill>
                          <a:effectLst/>
                          <a:latin typeface="Coptic1" pitchFamily="2" charset="0"/>
                          <a:ea typeface="+mn-ea"/>
                          <a:cs typeface="Arial" charset="0"/>
                        </a:rPr>
                        <a:t>n~te</a:t>
                      </a:r>
                      <a:r>
                        <a:rPr kumimoji="0" lang="en-CA" sz="2400" b="0" i="0" u="none" strike="noStrike" kern="1200" cap="none" normalizeH="0" baseline="0" dirty="0">
                          <a:ln>
                            <a:noFill/>
                          </a:ln>
                          <a:solidFill>
                            <a:schemeClr val="tx1"/>
                          </a:solidFill>
                          <a:effectLst/>
                          <a:latin typeface="Coptic1" pitchFamily="2" charset="0"/>
                          <a:ea typeface="+mn-ea"/>
                          <a:cs typeface="Arial" charset="0"/>
                        </a:rPr>
                        <a:t> </a:t>
                      </a:r>
                      <a:r>
                        <a:rPr kumimoji="0" lang="en-CA" sz="2400" b="0" i="0" u="none" strike="noStrike" kern="1200" cap="none" normalizeH="0" baseline="0" dirty="0" err="1">
                          <a:ln>
                            <a:noFill/>
                          </a:ln>
                          <a:solidFill>
                            <a:schemeClr val="tx1"/>
                          </a:solidFill>
                          <a:effectLst/>
                          <a:latin typeface="Coptic1" pitchFamily="2" charset="0"/>
                          <a:ea typeface="+mn-ea"/>
                          <a:cs typeface="Arial" charset="0"/>
                        </a:rPr>
                        <a:t>Nao#c</a:t>
                      </a:r>
                      <a:r>
                        <a:rPr kumimoji="0" lang="en-CA" sz="2400" b="0" i="0" u="none" strike="noStrike" kern="1200" cap="none" normalizeH="0" baseline="0" dirty="0">
                          <a:ln>
                            <a:noFill/>
                          </a:ln>
                          <a:solidFill>
                            <a:schemeClr val="tx1"/>
                          </a:solidFill>
                          <a:effectLst/>
                          <a:latin typeface="Coptic1" pitchFamily="2" charset="0"/>
                          <a:ea typeface="+mn-ea"/>
                          <a:cs typeface="Arial" charset="0"/>
                        </a:rPr>
                        <a:t># </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CA" sz="2400" b="0" i="0" u="none" strike="noStrike" kern="1200" cap="none" normalizeH="0" baseline="0" dirty="0">
                          <a:ln>
                            <a:noFill/>
                          </a:ln>
                          <a:solidFill>
                            <a:schemeClr val="tx1"/>
                          </a:solidFill>
                          <a:effectLst/>
                          <a:latin typeface="Coptic1" pitchFamily="2" charset="0"/>
                          <a:ea typeface="+mn-ea"/>
                          <a:cs typeface="Arial" charset="0"/>
                        </a:rPr>
                        <a:t>~~~</a:t>
                      </a:r>
                      <a:r>
                        <a:rPr kumimoji="0" lang="en-CA" sz="2400" b="0" i="0" u="none" strike="noStrike" kern="1200" cap="none" normalizeH="0" baseline="0" dirty="0" err="1">
                          <a:ln>
                            <a:noFill/>
                          </a:ln>
                          <a:solidFill>
                            <a:schemeClr val="tx1"/>
                          </a:solidFill>
                          <a:effectLst/>
                          <a:latin typeface="Coptic1" pitchFamily="2" charset="0"/>
                          <a:ea typeface="+mn-ea"/>
                          <a:cs typeface="Arial" charset="0"/>
                        </a:rPr>
                        <a:t>nio</a:t>
                      </a:r>
                      <a:r>
                        <a:rPr kumimoji="0" lang="en-CA" sz="2400" b="0" i="0" u="none" strike="noStrike" kern="1200" cap="none" normalizeH="0" baseline="0" dirty="0">
                          <a:ln>
                            <a:noFill/>
                          </a:ln>
                          <a:solidFill>
                            <a:schemeClr val="tx1"/>
                          </a:solidFill>
                          <a:effectLst/>
                          <a:latin typeface="Coptic1" pitchFamily="2" charset="0"/>
                          <a:ea typeface="+mn-ea"/>
                          <a:cs typeface="Arial" charset="0"/>
                        </a:rPr>
                        <a:t>]  ~</a:t>
                      </a:r>
                      <a:r>
                        <a:rPr kumimoji="0" lang="en-CA" sz="2400" b="0" i="0" u="none" strike="noStrike" kern="1200" cap="none" normalizeH="0" baseline="0" dirty="0" err="1">
                          <a:ln>
                            <a:noFill/>
                          </a:ln>
                          <a:solidFill>
                            <a:schemeClr val="tx1"/>
                          </a:solidFill>
                          <a:effectLst/>
                          <a:latin typeface="Coptic1" pitchFamily="2" charset="0"/>
                          <a:ea typeface="+mn-ea"/>
                          <a:cs typeface="Arial" charset="0"/>
                        </a:rPr>
                        <a:t>mmainous</a:t>
                      </a:r>
                      <a:r>
                        <a:rPr kumimoji="0" lang="en-CA" sz="2400" b="0" i="0" u="none" strike="noStrike" kern="1200" cap="none" normalizeH="0" baseline="0" dirty="0">
                          <a:ln>
                            <a:noFill/>
                          </a:ln>
                          <a:solidFill>
                            <a:schemeClr val="tx1"/>
                          </a:solidFill>
                          <a:effectLst/>
                          <a:latin typeface="Coptic1" pitchFamily="2" charset="0"/>
                          <a:ea typeface="+mn-ea"/>
                          <a:cs typeface="Arial" charset="0"/>
                        </a:rPr>
                        <a:t>/</a:t>
                      </a:r>
                      <a:r>
                        <a:rPr kumimoji="0" lang="en-CA" sz="2400" b="0" i="0" u="none" strike="noStrike" kern="1200" cap="none" normalizeH="0" baseline="0" dirty="0" err="1">
                          <a:ln>
                            <a:noFill/>
                          </a:ln>
                          <a:solidFill>
                            <a:schemeClr val="tx1"/>
                          </a:solidFill>
                          <a:effectLst/>
                          <a:latin typeface="Coptic1" pitchFamily="2" charset="0"/>
                          <a:ea typeface="+mn-ea"/>
                          <a:cs typeface="Arial" charset="0"/>
                        </a:rPr>
                        <a:t>ri</a:t>
                      </a:r>
                      <a:r>
                        <a:rPr kumimoji="0" lang="en-CA" sz="2400" b="0" i="0" u="none" strike="noStrike" kern="1200" cap="none" normalizeH="0" baseline="0" dirty="0">
                          <a:ln>
                            <a:noFill/>
                          </a:ln>
                          <a:solidFill>
                            <a:schemeClr val="tx1"/>
                          </a:solidFill>
                          <a:effectLst/>
                          <a:latin typeface="Coptic1" pitchFamily="2" charset="0"/>
                          <a:ea typeface="+mn-ea"/>
                          <a:cs typeface="Arial" charset="0"/>
                        </a:rPr>
                        <a:t> </a:t>
                      </a:r>
                      <a:r>
                        <a:rPr kumimoji="0" lang="en-CA" sz="2400" b="0" i="0" u="none" strike="noStrike" kern="1200" cap="none" normalizeH="0" baseline="0" dirty="0" err="1">
                          <a:ln>
                            <a:noFill/>
                          </a:ln>
                          <a:solidFill>
                            <a:schemeClr val="tx1"/>
                          </a:solidFill>
                          <a:effectLst/>
                          <a:latin typeface="Coptic1" pitchFamily="2" charset="0"/>
                          <a:ea typeface="+mn-ea"/>
                          <a:cs typeface="Arial" charset="0"/>
                        </a:rPr>
                        <a:t>a~bba</a:t>
                      </a:r>
                      <a:r>
                        <a:rPr kumimoji="0" lang="en-CA" sz="2400" b="0" i="0" u="none" strike="noStrike" kern="1200" cap="none" normalizeH="0" baseline="0" dirty="0">
                          <a:ln>
                            <a:noFill/>
                          </a:ln>
                          <a:solidFill>
                            <a:schemeClr val="tx1"/>
                          </a:solidFill>
                          <a:effectLst/>
                          <a:latin typeface="Coptic1" pitchFamily="2" charset="0"/>
                          <a:ea typeface="+mn-ea"/>
                          <a:cs typeface="Arial" charset="0"/>
                        </a:rPr>
                        <a:t> </a:t>
                      </a:r>
                      <a:r>
                        <a:rPr kumimoji="0" lang="en-CA" sz="2400" b="0" i="0" u="none" strike="noStrike" kern="1200" cap="none" normalizeH="0" baseline="0" dirty="0" err="1">
                          <a:ln>
                            <a:noFill/>
                          </a:ln>
                          <a:solidFill>
                            <a:schemeClr val="tx1"/>
                          </a:solidFill>
                          <a:effectLst/>
                          <a:latin typeface="Coptic1" pitchFamily="2" charset="0"/>
                          <a:ea typeface="+mn-ea"/>
                          <a:cs typeface="Arial" charset="0"/>
                        </a:rPr>
                        <a:t>Antwnioc</a:t>
                      </a:r>
                      <a:r>
                        <a:rPr kumimoji="0" lang="en-CA" sz="2400" b="0" i="0" u="none" strike="noStrike" kern="1200" cap="none" normalizeH="0" baseline="0" dirty="0">
                          <a:ln>
                            <a:noFill/>
                          </a:ln>
                          <a:solidFill>
                            <a:schemeClr val="tx1"/>
                          </a:solidFill>
                          <a:effectLst/>
                          <a:latin typeface="Coptic1" pitchFamily="2" charset="0"/>
                          <a:ea typeface="+mn-ea"/>
                          <a:cs typeface="Arial" charset="0"/>
                        </a:rPr>
                        <a:t> </a:t>
                      </a:r>
                      <a:r>
                        <a:rPr kumimoji="0" lang="en-CA" sz="2400" b="0" i="0" u="none" strike="noStrike" kern="1200" cap="none" normalizeH="0" baseline="0" dirty="0" err="1">
                          <a:ln>
                            <a:noFill/>
                          </a:ln>
                          <a:solidFill>
                            <a:schemeClr val="tx1"/>
                          </a:solidFill>
                          <a:effectLst/>
                          <a:latin typeface="Coptic1" pitchFamily="2" charset="0"/>
                          <a:ea typeface="+mn-ea"/>
                          <a:cs typeface="Arial" charset="0"/>
                        </a:rPr>
                        <a:t>nem</a:t>
                      </a:r>
                      <a:r>
                        <a:rPr kumimoji="0" lang="en-CA" sz="2400" b="0" i="0" u="none" strike="noStrike" kern="1200" cap="none" normalizeH="0" baseline="0" dirty="0">
                          <a:ln>
                            <a:noFill/>
                          </a:ln>
                          <a:solidFill>
                            <a:schemeClr val="tx1"/>
                          </a:solidFill>
                          <a:effectLst/>
                          <a:latin typeface="Coptic1" pitchFamily="2" charset="0"/>
                          <a:ea typeface="+mn-ea"/>
                          <a:cs typeface="Arial" charset="0"/>
                        </a:rPr>
                        <a:t> </a:t>
                      </a:r>
                      <a:r>
                        <a:rPr kumimoji="0" lang="en-CA" sz="2400" b="0" i="0" u="none" strike="noStrike" kern="1200" cap="none" normalizeH="0" baseline="0" dirty="0" err="1">
                          <a:ln>
                            <a:noFill/>
                          </a:ln>
                          <a:solidFill>
                            <a:schemeClr val="tx1"/>
                          </a:solidFill>
                          <a:effectLst/>
                          <a:latin typeface="Coptic1" pitchFamily="2" charset="0"/>
                          <a:ea typeface="+mn-ea"/>
                          <a:cs typeface="Arial" charset="0"/>
                        </a:rPr>
                        <a:t>a~bba</a:t>
                      </a:r>
                      <a:r>
                        <a:rPr kumimoji="0" lang="en-CA" sz="2400" b="0" i="0" u="none" strike="noStrike" kern="1200" cap="none" normalizeH="0" baseline="0" dirty="0">
                          <a:ln>
                            <a:noFill/>
                          </a:ln>
                          <a:solidFill>
                            <a:schemeClr val="tx1"/>
                          </a:solidFill>
                          <a:effectLst/>
                          <a:latin typeface="Coptic1" pitchFamily="2" charset="0"/>
                          <a:ea typeface="+mn-ea"/>
                          <a:cs typeface="Arial" charset="0"/>
                        </a:rPr>
                        <a:t> </a:t>
                      </a:r>
                      <a:r>
                        <a:rPr kumimoji="0" lang="en-CA" sz="2400" b="0" i="0" u="none" strike="noStrike" kern="1200" cap="none" normalizeH="0" baseline="0" dirty="0" err="1">
                          <a:ln>
                            <a:noFill/>
                          </a:ln>
                          <a:solidFill>
                            <a:schemeClr val="tx1"/>
                          </a:solidFill>
                          <a:effectLst/>
                          <a:latin typeface="Coptic1" pitchFamily="2" charset="0"/>
                          <a:ea typeface="+mn-ea"/>
                          <a:cs typeface="Arial" charset="0"/>
                        </a:rPr>
                        <a:t>Paule</a:t>
                      </a:r>
                      <a:r>
                        <a:rPr kumimoji="0" lang="en-CA" sz="2400" b="0" i="0" u="none" strike="noStrike" kern="1200" cap="none" normalizeH="0" baseline="0" dirty="0">
                          <a:ln>
                            <a:noFill/>
                          </a:ln>
                          <a:solidFill>
                            <a:schemeClr val="tx1"/>
                          </a:solidFill>
                          <a:effectLst/>
                          <a:latin typeface="Coptic1" pitchFamily="2" charset="0"/>
                          <a:ea typeface="+mn-ea"/>
                          <a:cs typeface="Arial" charset="0"/>
                        </a:rPr>
                        <a:t>: </a:t>
                      </a:r>
                      <a:r>
                        <a:rPr kumimoji="0" lang="en-CA" sz="2400" b="0" i="0" u="none" strike="noStrike" kern="1200" cap="none" normalizeH="0" baseline="0" dirty="0" err="1">
                          <a:ln>
                            <a:noFill/>
                          </a:ln>
                          <a:solidFill>
                            <a:schemeClr val="tx1"/>
                          </a:solidFill>
                          <a:effectLst/>
                          <a:latin typeface="Coptic1" pitchFamily="2" charset="0"/>
                          <a:ea typeface="+mn-ea"/>
                          <a:cs typeface="Arial" charset="0"/>
                        </a:rPr>
                        <a:t>nem</a:t>
                      </a:r>
                      <a:r>
                        <a:rPr kumimoji="0" lang="en-CA" sz="2400" b="0" i="0" u="none" strike="noStrike" kern="1200" cap="none" normalizeH="0" baseline="0" dirty="0">
                          <a:ln>
                            <a:noFill/>
                          </a:ln>
                          <a:solidFill>
                            <a:schemeClr val="tx1"/>
                          </a:solidFill>
                          <a:effectLst/>
                          <a:latin typeface="Coptic1" pitchFamily="2" charset="0"/>
                          <a:ea typeface="+mn-ea"/>
                          <a:cs typeface="Arial" charset="0"/>
                        </a:rPr>
                        <a:t> </a:t>
                      </a:r>
                      <a:r>
                        <a:rPr kumimoji="0" lang="en-CA" sz="2400" b="0" i="0" u="none" strike="noStrike" kern="1200" cap="none" normalizeH="0" baseline="0" dirty="0" err="1">
                          <a:ln>
                            <a:noFill/>
                          </a:ln>
                          <a:solidFill>
                            <a:schemeClr val="tx1"/>
                          </a:solidFill>
                          <a:effectLst/>
                          <a:latin typeface="Coptic1" pitchFamily="2" charset="0"/>
                          <a:ea typeface="+mn-ea"/>
                          <a:cs typeface="Arial" charset="0"/>
                        </a:rPr>
                        <a:t>Paqwmioc</a:t>
                      </a:r>
                      <a:r>
                        <a:rPr kumimoji="0" lang="en-CA" sz="2400" b="0" i="0" u="none" strike="noStrike" kern="1200" cap="none" normalizeH="0" baseline="0" dirty="0">
                          <a:ln>
                            <a:noFill/>
                          </a:ln>
                          <a:solidFill>
                            <a:schemeClr val="tx1"/>
                          </a:solidFill>
                          <a:effectLst/>
                          <a:latin typeface="Coptic1" pitchFamily="2" charset="0"/>
                          <a:ea typeface="+mn-ea"/>
                          <a:cs typeface="Arial" charset="0"/>
                        </a:rPr>
                        <a:t>: </a:t>
                      </a:r>
                      <a:r>
                        <a:rPr kumimoji="0" lang="en-CA" sz="2400" b="0" i="0" u="none" strike="noStrike" kern="1200" cap="none" normalizeH="0" baseline="0" dirty="0" err="1">
                          <a:ln>
                            <a:noFill/>
                          </a:ln>
                          <a:solidFill>
                            <a:schemeClr val="tx1"/>
                          </a:solidFill>
                          <a:effectLst/>
                          <a:latin typeface="Coptic1" pitchFamily="2" charset="0"/>
                          <a:ea typeface="+mn-ea"/>
                          <a:cs typeface="Arial" charset="0"/>
                        </a:rPr>
                        <a:t>nem</a:t>
                      </a:r>
                      <a:r>
                        <a:rPr kumimoji="0" lang="en-CA" sz="2400" b="0" i="0" u="none" strike="noStrike" kern="1200" cap="none" normalizeH="0" baseline="0" dirty="0">
                          <a:ln>
                            <a:noFill/>
                          </a:ln>
                          <a:solidFill>
                            <a:schemeClr val="tx1"/>
                          </a:solidFill>
                          <a:effectLst/>
                          <a:latin typeface="Coptic1" pitchFamily="2" charset="0"/>
                          <a:ea typeface="+mn-ea"/>
                          <a:cs typeface="Arial" charset="0"/>
                        </a:rPr>
                        <a:t> </a:t>
                      </a:r>
                      <a:r>
                        <a:rPr kumimoji="0" lang="en-CA" sz="2400" b="0" i="0" u="none" strike="noStrike" kern="1200" cap="none" normalizeH="0" baseline="0" dirty="0" err="1">
                          <a:ln>
                            <a:noFill/>
                          </a:ln>
                          <a:solidFill>
                            <a:schemeClr val="tx1"/>
                          </a:solidFill>
                          <a:effectLst/>
                          <a:latin typeface="Coptic1" pitchFamily="2" charset="0"/>
                          <a:ea typeface="+mn-ea"/>
                          <a:cs typeface="Arial" charset="0"/>
                        </a:rPr>
                        <a:t>pisomt</a:t>
                      </a:r>
                      <a:r>
                        <a:rPr kumimoji="0" lang="en-CA" sz="2400" b="0" i="0" u="none" strike="noStrike" kern="1200" cap="none" normalizeH="0" baseline="0" dirty="0">
                          <a:ln>
                            <a:noFill/>
                          </a:ln>
                          <a:solidFill>
                            <a:schemeClr val="tx1"/>
                          </a:solidFill>
                          <a:effectLst/>
                          <a:latin typeface="Coptic1" pitchFamily="2" charset="0"/>
                          <a:ea typeface="+mn-ea"/>
                          <a:cs typeface="Arial" charset="0"/>
                        </a:rPr>
                        <a:t> </a:t>
                      </a:r>
                      <a:r>
                        <a:rPr kumimoji="0" lang="en-CA" sz="2400" b="0" i="0" u="none" strike="noStrike" kern="1200" cap="none" normalizeH="0" baseline="0" dirty="0" err="1">
                          <a:ln>
                            <a:noFill/>
                          </a:ln>
                          <a:solidFill>
                            <a:schemeClr val="tx1"/>
                          </a:solidFill>
                          <a:effectLst/>
                          <a:latin typeface="Coptic1" pitchFamily="2" charset="0"/>
                          <a:ea typeface="+mn-ea"/>
                          <a:cs typeface="Arial" charset="0"/>
                        </a:rPr>
                        <a:t>e#y#u</a:t>
                      </a:r>
                      <a:r>
                        <a:rPr kumimoji="0" lang="en-CA" sz="2400" b="0" i="0" u="none" strike="noStrike" kern="1200" cap="none" normalizeH="0" baseline="0" dirty="0">
                          <a:ln>
                            <a:noFill/>
                          </a:ln>
                          <a:solidFill>
                            <a:schemeClr val="tx1"/>
                          </a:solidFill>
                          <a:effectLst/>
                          <a:latin typeface="Coptic1" pitchFamily="2" charset="0"/>
                          <a:ea typeface="+mn-ea"/>
                          <a:cs typeface="Arial" charset="0"/>
                        </a:rPr>
                        <a:t># </a:t>
                      </a:r>
                      <a:r>
                        <a:rPr kumimoji="0" lang="en-CA" sz="2400" b="0" i="0" u="none" strike="noStrike" kern="1200" cap="none" normalizeH="0" baseline="0" dirty="0" err="1">
                          <a:ln>
                            <a:noFill/>
                          </a:ln>
                          <a:solidFill>
                            <a:schemeClr val="tx1"/>
                          </a:solidFill>
                          <a:effectLst/>
                          <a:latin typeface="Coptic1" pitchFamily="2" charset="0"/>
                          <a:ea typeface="+mn-ea"/>
                          <a:cs typeface="Arial" charset="0"/>
                        </a:rPr>
                        <a:t>Makarioc</a:t>
                      </a:r>
                      <a:r>
                        <a:rPr kumimoji="0" lang="en-CA" sz="2400" b="0" i="0" u="none" strike="noStrike" kern="1200" cap="none" normalizeH="0" baseline="0" dirty="0">
                          <a:ln>
                            <a:noFill/>
                          </a:ln>
                          <a:solidFill>
                            <a:schemeClr val="tx1"/>
                          </a:solidFill>
                          <a:effectLst/>
                          <a:latin typeface="Coptic1" pitchFamily="2" charset="0"/>
                          <a:ea typeface="+mn-ea"/>
                          <a:cs typeface="Arial" charset="0"/>
                        </a:rPr>
                        <a:t>: </a:t>
                      </a:r>
                      <a:r>
                        <a:rPr kumimoji="0" lang="en-CA" sz="2400" b="0" i="0" u="none" strike="noStrike" kern="1200" cap="none" normalizeH="0" baseline="0" dirty="0" err="1">
                          <a:ln>
                            <a:noFill/>
                          </a:ln>
                          <a:solidFill>
                            <a:schemeClr val="tx1"/>
                          </a:solidFill>
                          <a:effectLst/>
                          <a:latin typeface="Coptic1" pitchFamily="2" charset="0"/>
                          <a:ea typeface="+mn-ea"/>
                          <a:cs typeface="Arial" charset="0"/>
                        </a:rPr>
                        <a:t>a~bba</a:t>
                      </a:r>
                      <a:r>
                        <a:rPr kumimoji="0" lang="en-CA" sz="2400" b="0" i="0" u="none" strike="noStrike" kern="1200" cap="none" normalizeH="0" baseline="0" dirty="0">
                          <a:ln>
                            <a:noFill/>
                          </a:ln>
                          <a:solidFill>
                            <a:schemeClr val="tx1"/>
                          </a:solidFill>
                          <a:effectLst/>
                          <a:latin typeface="Coptic1" pitchFamily="2" charset="0"/>
                          <a:ea typeface="+mn-ea"/>
                          <a:cs typeface="Arial" charset="0"/>
                        </a:rPr>
                        <a:t> </a:t>
                      </a:r>
                      <a:r>
                        <a:rPr kumimoji="0" lang="en-CA" sz="2400" b="0" i="0" u="none" strike="noStrike" kern="1200" cap="none" normalizeH="0" baseline="0" dirty="0" err="1">
                          <a:ln>
                            <a:noFill/>
                          </a:ln>
                          <a:solidFill>
                            <a:schemeClr val="tx1"/>
                          </a:solidFill>
                          <a:effectLst/>
                          <a:latin typeface="Coptic1" pitchFamily="2" charset="0"/>
                          <a:ea typeface="+mn-ea"/>
                          <a:cs typeface="Arial" charset="0"/>
                        </a:rPr>
                        <a:t>Senou</a:t>
                      </a:r>
                      <a:r>
                        <a:rPr kumimoji="0" lang="en-CA" sz="2400" b="0" i="0" u="none" strike="noStrike" kern="1200" cap="none" normalizeH="0" baseline="0" dirty="0">
                          <a:ln>
                            <a:noFill/>
                          </a:ln>
                          <a:solidFill>
                            <a:schemeClr val="tx1"/>
                          </a:solidFill>
                          <a:effectLst/>
                          <a:latin typeface="Coptic1" pitchFamily="2" charset="0"/>
                          <a:ea typeface="+mn-ea"/>
                          <a:cs typeface="Arial" charset="0"/>
                        </a:rPr>
                        <a:t>] </a:t>
                      </a:r>
                      <a:r>
                        <a:rPr kumimoji="0" lang="en-CA" sz="2400" b="0" i="0" u="none" strike="noStrike" kern="1200" cap="none" normalizeH="0" baseline="0" dirty="0" err="1">
                          <a:ln>
                            <a:noFill/>
                          </a:ln>
                          <a:solidFill>
                            <a:schemeClr val="tx1"/>
                          </a:solidFill>
                          <a:effectLst/>
                          <a:latin typeface="Coptic1" pitchFamily="2" charset="0"/>
                          <a:ea typeface="+mn-ea"/>
                          <a:cs typeface="Arial" charset="0"/>
                        </a:rPr>
                        <a:t>pia~r</a:t>
                      </a:r>
                      <a:r>
                        <a:rPr kumimoji="0" lang="en-CA" sz="2400" b="0" i="0" u="none" strike="noStrike" kern="1200" cap="none" normalizeH="0" baseline="0" dirty="0">
                          <a:ln>
                            <a:noFill/>
                          </a:ln>
                          <a:solidFill>
                            <a:schemeClr val="tx1"/>
                          </a:solidFill>
                          <a:effectLst/>
                          <a:latin typeface="Coptic1" pitchFamily="2" charset="0"/>
                          <a:ea typeface="+mn-ea"/>
                          <a:cs typeface="Arial" charset="0"/>
                        </a:rPr>
                        <a:t>,/</a:t>
                      </a:r>
                      <a:r>
                        <a:rPr kumimoji="0" lang="en-CA" sz="2400" b="0" i="0" u="none" strike="noStrike" kern="1200" cap="none" normalizeH="0" baseline="0" dirty="0" err="1">
                          <a:ln>
                            <a:noFill/>
                          </a:ln>
                          <a:solidFill>
                            <a:schemeClr val="tx1"/>
                          </a:solidFill>
                          <a:effectLst/>
                          <a:latin typeface="Coptic1" pitchFamily="2" charset="0"/>
                          <a:ea typeface="+mn-ea"/>
                          <a:cs typeface="Arial" charset="0"/>
                        </a:rPr>
                        <a:t>mand~ritic</a:t>
                      </a:r>
                      <a:r>
                        <a:rPr kumimoji="0" lang="en-CA" sz="2400" b="0" i="0" u="none" strike="noStrike" kern="1200" cap="none" normalizeH="0" baseline="0" dirty="0">
                          <a:ln>
                            <a:noFill/>
                          </a:ln>
                          <a:solidFill>
                            <a:schemeClr val="tx1"/>
                          </a:solidFill>
                          <a:effectLst/>
                          <a:latin typeface="Coptic1" pitchFamily="2" charset="0"/>
                          <a:ea typeface="+mn-ea"/>
                          <a:cs typeface="Arial" charset="0"/>
                        </a:rPr>
                        <a:t>: </a:t>
                      </a:r>
                      <a:r>
                        <a:rPr kumimoji="0" lang="en-US" sz="2400" b="0" i="0" u="none" strike="noStrike" kern="1200" cap="none" normalizeH="0" baseline="0" dirty="0">
                          <a:ln>
                            <a:noFill/>
                          </a:ln>
                          <a:solidFill>
                            <a:schemeClr val="tx1"/>
                          </a:solidFill>
                          <a:effectLst/>
                          <a:latin typeface="Coptic1" pitchFamily="2" charset="0"/>
                          <a:ea typeface="+mn-ea"/>
                          <a:cs typeface="Arial" charset="0"/>
                        </a:rPr>
                        <a:t>p~[</a:t>
                      </a:r>
                      <a:r>
                        <a:rPr kumimoji="0" lang="en-US" sz="2400" b="0" i="0" u="none" strike="noStrike" kern="1200" cap="none" normalizeH="0" baseline="0" dirty="0" err="1">
                          <a:ln>
                            <a:noFill/>
                          </a:ln>
                          <a:solidFill>
                            <a:schemeClr val="tx1"/>
                          </a:solidFill>
                          <a:effectLst/>
                          <a:latin typeface="Coptic1" pitchFamily="2" charset="0"/>
                          <a:ea typeface="+mn-ea"/>
                          <a:cs typeface="Arial" charset="0"/>
                        </a:rPr>
                        <a:t>oic</a:t>
                      </a:r>
                      <a:r>
                        <a:rPr kumimoji="0" lang="en-US" sz="2400" b="0" i="0" u="none" strike="noStrike" kern="1200" cap="none" normalizeH="0" baseline="0" dirty="0">
                          <a:ln>
                            <a:noFill/>
                          </a:ln>
                          <a:solidFill>
                            <a:schemeClr val="tx1"/>
                          </a:solidFill>
                          <a:effectLst/>
                          <a:latin typeface="Coptic1" pitchFamily="2" charset="0"/>
                          <a:ea typeface="+mn-ea"/>
                          <a:cs typeface="Arial" charset="0"/>
                        </a:rPr>
                        <a:t> </a:t>
                      </a:r>
                      <a:endParaRPr kumimoji="0" lang="fr-FR" sz="2400" b="0" i="0" u="none" strike="noStrike" kern="1200" cap="none" normalizeH="0" baseline="0" dirty="0">
                        <a:ln>
                          <a:noFill/>
                        </a:ln>
                        <a:solidFill>
                          <a:schemeClr val="tx1"/>
                        </a:solidFill>
                        <a:effectLst/>
                        <a:latin typeface="Coptic1" pitchFamily="2" charset="0"/>
                        <a:ea typeface="+mn-ea"/>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CA" sz="2200" b="0" i="0" u="none" strike="noStrike" cap="none" normalizeH="0" baseline="0" dirty="0">
                          <a:ln>
                            <a:noFill/>
                          </a:ln>
                          <a:solidFill>
                            <a:schemeClr val="tx1"/>
                          </a:solidFill>
                          <a:effectLst/>
                          <a:latin typeface="Arial" charset="0"/>
                          <a:cs typeface="Arial" charset="0"/>
                        </a:rPr>
                        <a:t>Par les prières de mes pères qui aiment leurs enfants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fr-CA" sz="2200" b="0" i="0" u="none" strike="noStrike" cap="none" normalizeH="0" baseline="0" dirty="0">
                          <a:ln>
                            <a:noFill/>
                          </a:ln>
                          <a:solidFill>
                            <a:schemeClr val="tx1"/>
                          </a:solidFill>
                          <a:effectLst/>
                          <a:latin typeface="Arial" charset="0"/>
                          <a:cs typeface="Arial" charset="0"/>
                        </a:rPr>
                        <a:t>Abba Antoine et Abba Paul, les trois Sts </a:t>
                      </a:r>
                      <a:r>
                        <a:rPr kumimoji="0" lang="fr-CA" sz="2200" b="0" i="0" u="none" strike="noStrike" cap="none" normalizeH="0" baseline="0" dirty="0" err="1">
                          <a:ln>
                            <a:noFill/>
                          </a:ln>
                          <a:solidFill>
                            <a:schemeClr val="tx1"/>
                          </a:solidFill>
                          <a:effectLst/>
                          <a:latin typeface="Arial" charset="0"/>
                          <a:cs typeface="Arial" charset="0"/>
                        </a:rPr>
                        <a:t>Macaires</a:t>
                      </a:r>
                      <a:r>
                        <a:rPr kumimoji="0" lang="fr-CA" sz="2200" b="0" i="0" u="none" strike="noStrike" cap="none" normalizeH="0" baseline="0" dirty="0">
                          <a:ln>
                            <a:noFill/>
                          </a:ln>
                          <a:solidFill>
                            <a:schemeClr val="tx1"/>
                          </a:solidFill>
                          <a:effectLst/>
                          <a:latin typeface="Arial" charset="0"/>
                          <a:cs typeface="Arial" charset="0"/>
                        </a:rPr>
                        <a:t>, Abba </a:t>
                      </a:r>
                      <a:r>
                        <a:rPr kumimoji="0" lang="fr-CA" sz="2200" b="0" i="0" u="none" strike="noStrike" cap="none" normalizeH="0" baseline="0" dirty="0" err="1">
                          <a:ln>
                            <a:noFill/>
                          </a:ln>
                          <a:solidFill>
                            <a:schemeClr val="tx1"/>
                          </a:solidFill>
                          <a:effectLst/>
                          <a:latin typeface="Arial" charset="0"/>
                          <a:cs typeface="Arial" charset="0"/>
                        </a:rPr>
                        <a:t>Shenouda</a:t>
                      </a:r>
                      <a:r>
                        <a:rPr kumimoji="0" lang="fr-CA" sz="2200" b="0" i="0" u="none" strike="noStrike" cap="none" normalizeH="0" baseline="0" dirty="0">
                          <a:ln>
                            <a:noFill/>
                          </a:ln>
                          <a:solidFill>
                            <a:schemeClr val="tx1"/>
                          </a:solidFill>
                          <a:effectLst/>
                          <a:latin typeface="Arial" charset="0"/>
                          <a:cs typeface="Arial" charset="0"/>
                        </a:rPr>
                        <a:t>, et Abba </a:t>
                      </a:r>
                      <a:r>
                        <a:rPr kumimoji="0" lang="fr-CA" sz="2200" b="0" i="0" u="none" strike="noStrike" cap="none" normalizeH="0" baseline="0" dirty="0" err="1">
                          <a:ln>
                            <a:noFill/>
                          </a:ln>
                          <a:solidFill>
                            <a:schemeClr val="tx1"/>
                          </a:solidFill>
                          <a:effectLst/>
                          <a:latin typeface="Arial" charset="0"/>
                          <a:cs typeface="Arial" charset="0"/>
                        </a:rPr>
                        <a:t>Pakhoum</a:t>
                      </a:r>
                      <a:endParaRPr kumimoji="0" lang="fr-CA" sz="2200" b="0" i="0" u="none" strike="noStrike" cap="none" normalizeH="0" baseline="0" dirty="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fr-CA" sz="2200" b="0" i="0" u="none" strike="noStrike" cap="none" normalizeH="0" baseline="0" dirty="0">
                          <a:ln>
                            <a:noFill/>
                          </a:ln>
                          <a:solidFill>
                            <a:schemeClr val="tx1"/>
                          </a:solidFill>
                          <a:effectLst/>
                          <a:latin typeface="Arial" charset="0"/>
                          <a:cs typeface="Arial" charset="0"/>
                        </a:rPr>
                        <a:t>O Seigneur.</a:t>
                      </a:r>
                      <a:r>
                        <a:rPr kumimoji="0" lang="fr-CA" sz="2400" b="0" i="0" u="none" strike="noStrike" cap="none" normalizeH="0" baseline="0" dirty="0">
                          <a:ln>
                            <a:noFill/>
                          </a:ln>
                          <a:solidFill>
                            <a:schemeClr val="tx1"/>
                          </a:solidFill>
                          <a:effectLst/>
                          <a:latin typeface="Arial" charset="0"/>
                          <a:cs typeface="Arial" charset="0"/>
                        </a:rPr>
                        <a:t>..</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just" defTabSz="914400" rtl="1" eaLnBrk="1" fontAlgn="base" latinLnBrk="0" hangingPunct="1">
                        <a:lnSpc>
                          <a:spcPct val="90000"/>
                        </a:lnSpc>
                        <a:spcBef>
                          <a:spcPct val="20000"/>
                        </a:spcBef>
                        <a:spcAft>
                          <a:spcPct val="0"/>
                        </a:spcAft>
                        <a:buClrTx/>
                        <a:buSzTx/>
                        <a:buFontTx/>
                        <a:buNone/>
                        <a:tabLst/>
                      </a:pPr>
                      <a:r>
                        <a:rPr kumimoji="0" lang="ar-EG" sz="2800" b="0" i="0" u="none" strike="noStrike" kern="1200" cap="none" normalizeH="0" baseline="0" dirty="0">
                          <a:ln>
                            <a:noFill/>
                          </a:ln>
                          <a:solidFill>
                            <a:schemeClr val="tx1"/>
                          </a:solidFill>
                          <a:effectLst/>
                          <a:latin typeface="Arial" charset="0"/>
                          <a:ea typeface="+mn-ea"/>
                          <a:cs typeface="Arial" charset="0"/>
                        </a:rPr>
                        <a:t>بصلوات</a:t>
                      </a:r>
                      <a:r>
                        <a:rPr kumimoji="0" lang="ar-EG" sz="2800" b="0" i="0" u="none" strike="noStrike" cap="none" normalizeH="0" baseline="0" dirty="0">
                          <a:ln>
                            <a:noFill/>
                          </a:ln>
                          <a:solidFill>
                            <a:schemeClr val="tx1"/>
                          </a:solidFill>
                          <a:effectLst/>
                          <a:latin typeface="Arial" charset="0"/>
                          <a:cs typeface="Arial" charset="0"/>
                        </a:rPr>
                        <a:t> الاباء الأنبا أنطونيوس والأنبا بولا و بخوميوس و الثلاثة انبا مقارات و أنبا شنودة رئيس المتوحدين يارب ...</a:t>
                      </a:r>
                      <a:endParaRPr kumimoji="0" lang="en-US" sz="28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23995" name="AutoShape 20">
            <a:hlinkClick r:id="" action="ppaction://noaction" highlightClick="1"/>
          </p:cNvPr>
          <p:cNvSpPr>
            <a:spLocks noChangeArrowheads="1"/>
          </p:cNvSpPr>
          <p:nvPr/>
        </p:nvSpPr>
        <p:spPr bwMode="auto">
          <a:xfrm>
            <a:off x="1600200" y="0"/>
            <a:ext cx="6096000" cy="762000"/>
          </a:xfrm>
          <a:prstGeom prst="actionButtonBlank">
            <a:avLst/>
          </a:prstGeom>
          <a:solidFill>
            <a:srgbClr val="990000"/>
          </a:solidFill>
          <a:ln w="9525">
            <a:solidFill>
              <a:srgbClr val="800000"/>
            </a:solidFill>
            <a:miter lim="800000"/>
            <a:headEnd/>
            <a:tailEnd/>
          </a:ln>
        </p:spPr>
        <p:txBody>
          <a:bodyPr wrap="none" tIns="118800" bIns="118800" anchor="ctr"/>
          <a:lstStyle/>
          <a:p>
            <a:pPr algn="ctr">
              <a:lnSpc>
                <a:spcPct val="80000"/>
              </a:lnSpc>
              <a:spcBef>
                <a:spcPct val="0"/>
              </a:spcBef>
            </a:pPr>
            <a:r>
              <a:rPr lang="en-CA" sz="2000" b="1" dirty="0"/>
              <a:t>Sts Antoine, Paul, </a:t>
            </a:r>
            <a:r>
              <a:rPr lang="en-CA" sz="2000" b="1" dirty="0" err="1"/>
              <a:t>Pacôme</a:t>
            </a:r>
            <a:r>
              <a:rPr lang="en-CA" sz="2000" b="1" dirty="0"/>
              <a:t>, 3 </a:t>
            </a:r>
            <a:r>
              <a:rPr lang="en-CA" sz="2000" b="1" dirty="0" err="1"/>
              <a:t>Macaires</a:t>
            </a:r>
            <a:r>
              <a:rPr lang="en-CA" sz="2000" b="1" dirty="0"/>
              <a:t>, </a:t>
            </a:r>
            <a:r>
              <a:rPr lang="en-CA" sz="2000" b="1" dirty="0" err="1"/>
              <a:t>Shenouda</a:t>
            </a:r>
            <a:endParaRPr lang="ar-EG" sz="2000" b="1" dirty="0"/>
          </a:p>
          <a:p>
            <a:pPr algn="ctr" rtl="1">
              <a:lnSpc>
                <a:spcPct val="80000"/>
              </a:lnSpc>
              <a:spcBef>
                <a:spcPct val="0"/>
              </a:spcBef>
            </a:pPr>
            <a:r>
              <a:rPr lang="ar-EG" sz="2000" b="1" dirty="0"/>
              <a:t> أنبا أنطونيس و أنبا بولا و باخويوس والثلاث مقارات وأنبا شنوده</a:t>
            </a:r>
            <a:endParaRPr lang="en-CA" sz="2000" b="1" dirty="0"/>
          </a:p>
        </p:txBody>
      </p:sp>
      <p:pic>
        <p:nvPicPr>
          <p:cNvPr id="23" name="Picture 22" descr="st shenouda.jpg"/>
          <p:cNvPicPr>
            <a:picLocks noChangeAspect="1"/>
          </p:cNvPicPr>
          <p:nvPr/>
        </p:nvPicPr>
        <p:blipFill>
          <a:blip r:embed="rId3" cstate="print"/>
          <a:stretch>
            <a:fillRect/>
          </a:stretch>
        </p:blipFill>
        <p:spPr>
          <a:xfrm>
            <a:off x="7391400" y="4114800"/>
            <a:ext cx="1028700" cy="1881438"/>
          </a:xfrm>
          <a:prstGeom prst="rect">
            <a:avLst/>
          </a:prstGeom>
        </p:spPr>
      </p:pic>
      <p:pic>
        <p:nvPicPr>
          <p:cNvPr id="30" name="Picture 29" descr="st anthony.jpg"/>
          <p:cNvPicPr>
            <a:picLocks noChangeAspect="1"/>
          </p:cNvPicPr>
          <p:nvPr/>
        </p:nvPicPr>
        <p:blipFill>
          <a:blip r:embed="rId4" cstate="print"/>
          <a:stretch>
            <a:fillRect/>
          </a:stretch>
        </p:blipFill>
        <p:spPr>
          <a:xfrm>
            <a:off x="762000" y="0"/>
            <a:ext cx="666750" cy="1171575"/>
          </a:xfrm>
          <a:prstGeom prst="rect">
            <a:avLst/>
          </a:prstGeom>
        </p:spPr>
      </p:pic>
      <p:pic>
        <p:nvPicPr>
          <p:cNvPr id="31" name="Picture 30" descr="st macarius.jpg"/>
          <p:cNvPicPr>
            <a:picLocks noChangeAspect="1"/>
          </p:cNvPicPr>
          <p:nvPr/>
        </p:nvPicPr>
        <p:blipFill>
          <a:blip r:embed="rId5" cstate="print"/>
          <a:srcRect l="23809" r="25397"/>
          <a:stretch>
            <a:fillRect/>
          </a:stretch>
        </p:blipFill>
        <p:spPr>
          <a:xfrm>
            <a:off x="7696200" y="0"/>
            <a:ext cx="762000" cy="1131094"/>
          </a:xfrm>
          <a:prstGeom prst="rect">
            <a:avLst/>
          </a:prstGeom>
        </p:spPr>
      </p:pic>
      <p:pic>
        <p:nvPicPr>
          <p:cNvPr id="35" name="Picture 34" descr="anba paula.jpg"/>
          <p:cNvPicPr>
            <a:picLocks noChangeAspect="1"/>
          </p:cNvPicPr>
          <p:nvPr/>
        </p:nvPicPr>
        <p:blipFill>
          <a:blip r:embed="rId6" cstate="print"/>
          <a:stretch>
            <a:fillRect/>
          </a:stretch>
        </p:blipFill>
        <p:spPr>
          <a:xfrm>
            <a:off x="990600" y="4419600"/>
            <a:ext cx="1295400" cy="1965959"/>
          </a:xfrm>
          <a:prstGeom prst="rect">
            <a:avLst/>
          </a:prstGeom>
        </p:spPr>
      </p:pic>
      <p:sp>
        <p:nvSpPr>
          <p:cNvPr id="38" name="AutoShape 36">
            <a:hlinkClick r:id="rId7" action="ppaction://hlinksldjump" highlightClick="1"/>
          </p:cNvPr>
          <p:cNvSpPr>
            <a:spLocks noChangeArrowheads="1"/>
          </p:cNvSpPr>
          <p:nvPr/>
        </p:nvSpPr>
        <p:spPr bwMode="auto">
          <a:xfrm>
            <a:off x="7772400" y="6172200"/>
            <a:ext cx="1371600" cy="685800"/>
          </a:xfrm>
          <a:prstGeom prst="actionButtonBlank">
            <a:avLst/>
          </a:prstGeom>
          <a:solidFill>
            <a:schemeClr val="accent2"/>
          </a:solidFill>
          <a:ln w="3175">
            <a:solidFill>
              <a:schemeClr val="tx1"/>
            </a:solidFill>
            <a:miter lim="800000"/>
            <a:headEnd/>
            <a:tailEnd/>
          </a:ln>
        </p:spPr>
        <p:txBody>
          <a:bodyPr wrap="none" tIns="118800" bIns="118800" anchor="ctr"/>
          <a:lstStyle/>
          <a:p>
            <a:pPr algn="ctr">
              <a:lnSpc>
                <a:spcPct val="80000"/>
              </a:lnSpc>
              <a:spcBef>
                <a:spcPct val="0"/>
              </a:spcBef>
            </a:pPr>
            <a:r>
              <a:rPr lang="en-CA" sz="2000" b="1" dirty="0"/>
              <a:t>ENDING</a:t>
            </a:r>
          </a:p>
          <a:p>
            <a:pPr algn="ctr">
              <a:lnSpc>
                <a:spcPct val="80000"/>
              </a:lnSpc>
              <a:spcBef>
                <a:spcPct val="0"/>
              </a:spcBef>
            </a:pPr>
            <a:r>
              <a:rPr lang="ar-EG" sz="2000" b="1" dirty="0"/>
              <a:t>الختام</a:t>
            </a:r>
            <a:endParaRPr lang="en-CA" sz="2000" b="1" dirty="0"/>
          </a:p>
        </p:txBody>
      </p:sp>
      <p:sp>
        <p:nvSpPr>
          <p:cNvPr id="22" name="Action Button: Custom 21">
            <a:hlinkClick r:id="rId8"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3235" name="Group 2"/>
          <p:cNvGrpSpPr>
            <a:grpSpLocks/>
          </p:cNvGrpSpPr>
          <p:nvPr/>
        </p:nvGrpSpPr>
        <p:grpSpPr bwMode="auto">
          <a:xfrm>
            <a:off x="76200" y="533400"/>
            <a:ext cx="7620000" cy="1285875"/>
            <a:chOff x="-3" y="-3"/>
            <a:chExt cx="2820" cy="810"/>
          </a:xfrm>
        </p:grpSpPr>
        <p:grpSp>
          <p:nvGrpSpPr>
            <p:cNvPr id="223254" name="Group 3"/>
            <p:cNvGrpSpPr>
              <a:grpSpLocks/>
            </p:cNvGrpSpPr>
            <p:nvPr/>
          </p:nvGrpSpPr>
          <p:grpSpPr bwMode="auto">
            <a:xfrm>
              <a:off x="0" y="0"/>
              <a:ext cx="2814" cy="804"/>
              <a:chOff x="0" y="0"/>
              <a:chExt cx="2814" cy="804"/>
            </a:xfrm>
          </p:grpSpPr>
          <p:grpSp>
            <p:nvGrpSpPr>
              <p:cNvPr id="223256" name="Group 4"/>
              <p:cNvGrpSpPr>
                <a:grpSpLocks/>
              </p:cNvGrpSpPr>
              <p:nvPr/>
            </p:nvGrpSpPr>
            <p:grpSpPr bwMode="auto">
              <a:xfrm>
                <a:off x="0" y="0"/>
                <a:ext cx="1094" cy="804"/>
                <a:chOff x="0" y="0"/>
                <a:chExt cx="1094" cy="804"/>
              </a:xfrm>
            </p:grpSpPr>
            <p:sp>
              <p:nvSpPr>
                <p:cNvPr id="223263" name="Rectangle 5"/>
                <p:cNvSpPr>
                  <a:spLocks noChangeArrowheads="1"/>
                </p:cNvSpPr>
                <p:nvPr/>
              </p:nvSpPr>
              <p:spPr bwMode="auto">
                <a:xfrm>
                  <a:off x="43" y="0"/>
                  <a:ext cx="1008" cy="804"/>
                </a:xfrm>
                <a:prstGeom prst="rect">
                  <a:avLst/>
                </a:prstGeom>
                <a:noFill/>
                <a:ln w="9525">
                  <a:noFill/>
                  <a:miter lim="800000"/>
                  <a:headEnd/>
                  <a:tailEnd/>
                </a:ln>
              </p:spPr>
              <p:txBody>
                <a:bodyPr/>
                <a:lstStyle/>
                <a:p>
                  <a:pPr eaLnBrk="0" hangingPunct="0">
                    <a:spcBef>
                      <a:spcPct val="0"/>
                    </a:spcBef>
                  </a:pPr>
                  <a:endParaRPr lang="en-CA" sz="2400">
                    <a:solidFill>
                      <a:schemeClr val="bg1"/>
                    </a:solidFill>
                    <a:latin typeface="Times New Roman" pitchFamily="18" charset="0"/>
                  </a:endParaRPr>
                </a:p>
              </p:txBody>
            </p:sp>
            <p:sp>
              <p:nvSpPr>
                <p:cNvPr id="223264" name="Rectangle 6"/>
                <p:cNvSpPr>
                  <a:spLocks noChangeArrowheads="1"/>
                </p:cNvSpPr>
                <p:nvPr/>
              </p:nvSpPr>
              <p:spPr bwMode="auto">
                <a:xfrm>
                  <a:off x="0" y="0"/>
                  <a:ext cx="1094" cy="804"/>
                </a:xfrm>
                <a:prstGeom prst="rect">
                  <a:avLst/>
                </a:prstGeom>
                <a:noFill/>
                <a:ln w="7">
                  <a:noFill/>
                  <a:miter lim="800000"/>
                  <a:headEnd/>
                  <a:tailEnd/>
                </a:ln>
              </p:spPr>
              <p:txBody>
                <a:bodyPr/>
                <a:lstStyle/>
                <a:p>
                  <a:endParaRPr lang="en-CA"/>
                </a:p>
              </p:txBody>
            </p:sp>
          </p:grpSp>
          <p:grpSp>
            <p:nvGrpSpPr>
              <p:cNvPr id="223257" name="Group 7"/>
              <p:cNvGrpSpPr>
                <a:grpSpLocks/>
              </p:cNvGrpSpPr>
              <p:nvPr/>
            </p:nvGrpSpPr>
            <p:grpSpPr bwMode="auto">
              <a:xfrm>
                <a:off x="1094" y="0"/>
                <a:ext cx="842" cy="804"/>
                <a:chOff x="1094" y="0"/>
                <a:chExt cx="842" cy="804"/>
              </a:xfrm>
            </p:grpSpPr>
            <p:sp>
              <p:nvSpPr>
                <p:cNvPr id="223261" name="Rectangle 8"/>
                <p:cNvSpPr>
                  <a:spLocks noChangeArrowheads="1"/>
                </p:cNvSpPr>
                <p:nvPr/>
              </p:nvSpPr>
              <p:spPr bwMode="auto">
                <a:xfrm>
                  <a:off x="1137" y="0"/>
                  <a:ext cx="756" cy="804"/>
                </a:xfrm>
                <a:prstGeom prst="rect">
                  <a:avLst/>
                </a:prstGeom>
                <a:noFill/>
                <a:ln w="9525">
                  <a:noFill/>
                  <a:miter lim="800000"/>
                  <a:headEnd/>
                  <a:tailEnd/>
                </a:ln>
              </p:spPr>
              <p:txBody>
                <a:bodyPr/>
                <a:lstStyle/>
                <a:p>
                  <a:pPr eaLnBrk="0" hangingPunct="0">
                    <a:spcBef>
                      <a:spcPct val="0"/>
                    </a:spcBef>
                  </a:pPr>
                  <a:endParaRPr lang="en-CA" sz="2000">
                    <a:solidFill>
                      <a:schemeClr val="bg1"/>
                    </a:solidFill>
                    <a:latin typeface="Times New Roman" pitchFamily="18" charset="0"/>
                  </a:endParaRPr>
                </a:p>
              </p:txBody>
            </p:sp>
            <p:sp>
              <p:nvSpPr>
                <p:cNvPr id="223262" name="Rectangle 9"/>
                <p:cNvSpPr>
                  <a:spLocks noChangeArrowheads="1"/>
                </p:cNvSpPr>
                <p:nvPr/>
              </p:nvSpPr>
              <p:spPr bwMode="auto">
                <a:xfrm>
                  <a:off x="1094" y="0"/>
                  <a:ext cx="842" cy="804"/>
                </a:xfrm>
                <a:prstGeom prst="rect">
                  <a:avLst/>
                </a:prstGeom>
                <a:noFill/>
                <a:ln w="7">
                  <a:noFill/>
                  <a:miter lim="800000"/>
                  <a:headEnd/>
                  <a:tailEnd/>
                </a:ln>
              </p:spPr>
              <p:txBody>
                <a:bodyPr/>
                <a:lstStyle/>
                <a:p>
                  <a:endParaRPr lang="en-CA"/>
                </a:p>
              </p:txBody>
            </p:sp>
          </p:grpSp>
          <p:grpSp>
            <p:nvGrpSpPr>
              <p:cNvPr id="223258" name="Group 10"/>
              <p:cNvGrpSpPr>
                <a:grpSpLocks/>
              </p:cNvGrpSpPr>
              <p:nvPr/>
            </p:nvGrpSpPr>
            <p:grpSpPr bwMode="auto">
              <a:xfrm>
                <a:off x="1936" y="0"/>
                <a:ext cx="878" cy="804"/>
                <a:chOff x="1936" y="0"/>
                <a:chExt cx="878" cy="804"/>
              </a:xfrm>
            </p:grpSpPr>
            <p:sp>
              <p:nvSpPr>
                <p:cNvPr id="223259" name="Rectangle 11"/>
                <p:cNvSpPr>
                  <a:spLocks noChangeArrowheads="1"/>
                </p:cNvSpPr>
                <p:nvPr/>
              </p:nvSpPr>
              <p:spPr bwMode="auto">
                <a:xfrm>
                  <a:off x="1979" y="0"/>
                  <a:ext cx="792" cy="804"/>
                </a:xfrm>
                <a:prstGeom prst="rect">
                  <a:avLst/>
                </a:prstGeom>
                <a:noFill/>
                <a:ln w="9525">
                  <a:noFill/>
                  <a:miter lim="800000"/>
                  <a:headEnd/>
                  <a:tailEnd/>
                </a:ln>
              </p:spPr>
              <p:txBody>
                <a:bodyPr/>
                <a:lstStyle/>
                <a:p>
                  <a:pPr>
                    <a:spcBef>
                      <a:spcPct val="0"/>
                    </a:spcBef>
                  </a:pPr>
                  <a:endParaRPr lang="en-US" sz="2000">
                    <a:solidFill>
                      <a:schemeClr val="bg1"/>
                    </a:solidFill>
                    <a:latin typeface="Times New Roman" pitchFamily="18" charset="0"/>
                    <a:cs typeface="Times New Roman" pitchFamily="18" charset="0"/>
                  </a:endParaRPr>
                </a:p>
                <a:p>
                  <a:pPr eaLnBrk="0" hangingPunct="0">
                    <a:spcBef>
                      <a:spcPct val="0"/>
                    </a:spcBef>
                  </a:pPr>
                  <a:endParaRPr lang="en-US" sz="2000">
                    <a:solidFill>
                      <a:schemeClr val="bg1"/>
                    </a:solidFill>
                    <a:latin typeface="Times New Roman" pitchFamily="18" charset="0"/>
                  </a:endParaRPr>
                </a:p>
              </p:txBody>
            </p:sp>
            <p:sp>
              <p:nvSpPr>
                <p:cNvPr id="223260" name="Rectangle 12"/>
                <p:cNvSpPr>
                  <a:spLocks noChangeArrowheads="1"/>
                </p:cNvSpPr>
                <p:nvPr/>
              </p:nvSpPr>
              <p:spPr bwMode="auto">
                <a:xfrm>
                  <a:off x="1936" y="0"/>
                  <a:ext cx="878" cy="804"/>
                </a:xfrm>
                <a:prstGeom prst="rect">
                  <a:avLst/>
                </a:prstGeom>
                <a:noFill/>
                <a:ln w="7">
                  <a:noFill/>
                  <a:miter lim="800000"/>
                  <a:headEnd/>
                  <a:tailEnd/>
                </a:ln>
              </p:spPr>
              <p:txBody>
                <a:bodyPr/>
                <a:lstStyle/>
                <a:p>
                  <a:endParaRPr lang="en-CA"/>
                </a:p>
              </p:txBody>
            </p:sp>
          </p:grpSp>
        </p:grpSp>
        <p:sp>
          <p:nvSpPr>
            <p:cNvPr id="223255" name="Rectangle 13"/>
            <p:cNvSpPr>
              <a:spLocks noChangeArrowheads="1"/>
            </p:cNvSpPr>
            <p:nvPr/>
          </p:nvSpPr>
          <p:spPr bwMode="auto">
            <a:xfrm>
              <a:off x="-3" y="-3"/>
              <a:ext cx="2820" cy="810"/>
            </a:xfrm>
            <a:prstGeom prst="rect">
              <a:avLst/>
            </a:prstGeom>
            <a:noFill/>
            <a:ln w="9525">
              <a:noFill/>
              <a:miter lim="800000"/>
              <a:headEnd/>
              <a:tailEnd/>
            </a:ln>
          </p:spPr>
          <p:txBody>
            <a:bodyPr/>
            <a:lstStyle/>
            <a:p>
              <a:endParaRPr lang="en-CA"/>
            </a:p>
          </p:txBody>
        </p:sp>
      </p:grpSp>
      <p:grpSp>
        <p:nvGrpSpPr>
          <p:cNvPr id="223236" name="Group 14"/>
          <p:cNvGrpSpPr>
            <a:grpSpLocks/>
          </p:cNvGrpSpPr>
          <p:nvPr/>
        </p:nvGrpSpPr>
        <p:grpSpPr bwMode="auto">
          <a:xfrm>
            <a:off x="76200" y="2590800"/>
            <a:ext cx="7620000" cy="1422400"/>
            <a:chOff x="-3" y="-3"/>
            <a:chExt cx="2820" cy="896"/>
          </a:xfrm>
        </p:grpSpPr>
        <p:grpSp>
          <p:nvGrpSpPr>
            <p:cNvPr id="223243" name="Group 15"/>
            <p:cNvGrpSpPr>
              <a:grpSpLocks/>
            </p:cNvGrpSpPr>
            <p:nvPr/>
          </p:nvGrpSpPr>
          <p:grpSpPr bwMode="auto">
            <a:xfrm>
              <a:off x="0" y="0"/>
              <a:ext cx="2814" cy="890"/>
              <a:chOff x="0" y="0"/>
              <a:chExt cx="2814" cy="890"/>
            </a:xfrm>
          </p:grpSpPr>
          <p:grpSp>
            <p:nvGrpSpPr>
              <p:cNvPr id="223245" name="Group 16"/>
              <p:cNvGrpSpPr>
                <a:grpSpLocks/>
              </p:cNvGrpSpPr>
              <p:nvPr/>
            </p:nvGrpSpPr>
            <p:grpSpPr bwMode="auto">
              <a:xfrm>
                <a:off x="0" y="0"/>
                <a:ext cx="1094" cy="890"/>
                <a:chOff x="0" y="0"/>
                <a:chExt cx="1094" cy="890"/>
              </a:xfrm>
            </p:grpSpPr>
            <p:sp>
              <p:nvSpPr>
                <p:cNvPr id="223252" name="Rectangle 17"/>
                <p:cNvSpPr>
                  <a:spLocks noChangeArrowheads="1"/>
                </p:cNvSpPr>
                <p:nvPr/>
              </p:nvSpPr>
              <p:spPr bwMode="auto">
                <a:xfrm>
                  <a:off x="43" y="0"/>
                  <a:ext cx="1008" cy="890"/>
                </a:xfrm>
                <a:prstGeom prst="rect">
                  <a:avLst/>
                </a:prstGeom>
                <a:noFill/>
                <a:ln w="9525">
                  <a:noFill/>
                  <a:miter lim="800000"/>
                  <a:headEnd/>
                  <a:tailEnd/>
                </a:ln>
              </p:spPr>
              <p:txBody>
                <a:bodyPr/>
                <a:lstStyle/>
                <a:p>
                  <a:pPr eaLnBrk="0" hangingPunct="0">
                    <a:spcBef>
                      <a:spcPct val="0"/>
                    </a:spcBef>
                  </a:pPr>
                  <a:endParaRPr lang="en-CA" sz="2400">
                    <a:solidFill>
                      <a:schemeClr val="bg1"/>
                    </a:solidFill>
                    <a:latin typeface="Times New Roman" pitchFamily="18" charset="0"/>
                  </a:endParaRPr>
                </a:p>
              </p:txBody>
            </p:sp>
            <p:sp>
              <p:nvSpPr>
                <p:cNvPr id="223253" name="Rectangle 18"/>
                <p:cNvSpPr>
                  <a:spLocks noChangeArrowheads="1"/>
                </p:cNvSpPr>
                <p:nvPr/>
              </p:nvSpPr>
              <p:spPr bwMode="auto">
                <a:xfrm>
                  <a:off x="0" y="0"/>
                  <a:ext cx="1094" cy="890"/>
                </a:xfrm>
                <a:prstGeom prst="rect">
                  <a:avLst/>
                </a:prstGeom>
                <a:noFill/>
                <a:ln w="7">
                  <a:noFill/>
                  <a:miter lim="800000"/>
                  <a:headEnd/>
                  <a:tailEnd/>
                </a:ln>
              </p:spPr>
              <p:txBody>
                <a:bodyPr/>
                <a:lstStyle/>
                <a:p>
                  <a:endParaRPr lang="en-CA"/>
                </a:p>
              </p:txBody>
            </p:sp>
          </p:grpSp>
          <p:grpSp>
            <p:nvGrpSpPr>
              <p:cNvPr id="223246" name="Group 19"/>
              <p:cNvGrpSpPr>
                <a:grpSpLocks/>
              </p:cNvGrpSpPr>
              <p:nvPr/>
            </p:nvGrpSpPr>
            <p:grpSpPr bwMode="auto">
              <a:xfrm>
                <a:off x="1094" y="0"/>
                <a:ext cx="842" cy="890"/>
                <a:chOff x="1094" y="0"/>
                <a:chExt cx="842" cy="890"/>
              </a:xfrm>
            </p:grpSpPr>
            <p:sp>
              <p:nvSpPr>
                <p:cNvPr id="223250" name="Rectangle 20"/>
                <p:cNvSpPr>
                  <a:spLocks noChangeArrowheads="1"/>
                </p:cNvSpPr>
                <p:nvPr/>
              </p:nvSpPr>
              <p:spPr bwMode="auto">
                <a:xfrm>
                  <a:off x="1137" y="0"/>
                  <a:ext cx="756" cy="890"/>
                </a:xfrm>
                <a:prstGeom prst="rect">
                  <a:avLst/>
                </a:prstGeom>
                <a:noFill/>
                <a:ln w="9525">
                  <a:noFill/>
                  <a:miter lim="800000"/>
                  <a:headEnd/>
                  <a:tailEnd/>
                </a:ln>
              </p:spPr>
              <p:txBody>
                <a:bodyPr/>
                <a:lstStyle/>
                <a:p>
                  <a:pPr eaLnBrk="0" hangingPunct="0">
                    <a:spcBef>
                      <a:spcPct val="0"/>
                    </a:spcBef>
                  </a:pPr>
                  <a:endParaRPr lang="en-CA" sz="2000">
                    <a:solidFill>
                      <a:schemeClr val="bg1"/>
                    </a:solidFill>
                    <a:latin typeface="Times New Roman" pitchFamily="18" charset="0"/>
                  </a:endParaRPr>
                </a:p>
              </p:txBody>
            </p:sp>
            <p:sp>
              <p:nvSpPr>
                <p:cNvPr id="223251" name="Rectangle 21"/>
                <p:cNvSpPr>
                  <a:spLocks noChangeArrowheads="1"/>
                </p:cNvSpPr>
                <p:nvPr/>
              </p:nvSpPr>
              <p:spPr bwMode="auto">
                <a:xfrm>
                  <a:off x="1094" y="0"/>
                  <a:ext cx="842" cy="890"/>
                </a:xfrm>
                <a:prstGeom prst="rect">
                  <a:avLst/>
                </a:prstGeom>
                <a:noFill/>
                <a:ln w="7">
                  <a:noFill/>
                  <a:miter lim="800000"/>
                  <a:headEnd/>
                  <a:tailEnd/>
                </a:ln>
              </p:spPr>
              <p:txBody>
                <a:bodyPr/>
                <a:lstStyle/>
                <a:p>
                  <a:endParaRPr lang="en-CA"/>
                </a:p>
              </p:txBody>
            </p:sp>
          </p:grpSp>
          <p:grpSp>
            <p:nvGrpSpPr>
              <p:cNvPr id="223247" name="Group 22"/>
              <p:cNvGrpSpPr>
                <a:grpSpLocks/>
              </p:cNvGrpSpPr>
              <p:nvPr/>
            </p:nvGrpSpPr>
            <p:grpSpPr bwMode="auto">
              <a:xfrm>
                <a:off x="1936" y="0"/>
                <a:ext cx="878" cy="890"/>
                <a:chOff x="1936" y="0"/>
                <a:chExt cx="878" cy="890"/>
              </a:xfrm>
            </p:grpSpPr>
            <p:sp>
              <p:nvSpPr>
                <p:cNvPr id="223248" name="Rectangle 23"/>
                <p:cNvSpPr>
                  <a:spLocks noChangeArrowheads="1"/>
                </p:cNvSpPr>
                <p:nvPr/>
              </p:nvSpPr>
              <p:spPr bwMode="auto">
                <a:xfrm>
                  <a:off x="1979" y="0"/>
                  <a:ext cx="792" cy="890"/>
                </a:xfrm>
                <a:prstGeom prst="rect">
                  <a:avLst/>
                </a:prstGeom>
                <a:noFill/>
                <a:ln w="9525">
                  <a:noFill/>
                  <a:miter lim="800000"/>
                  <a:headEnd/>
                  <a:tailEnd/>
                </a:ln>
              </p:spPr>
              <p:txBody>
                <a:bodyPr/>
                <a:lstStyle/>
                <a:p>
                  <a:pPr eaLnBrk="0" hangingPunct="0">
                    <a:spcBef>
                      <a:spcPct val="0"/>
                    </a:spcBef>
                  </a:pPr>
                  <a:endParaRPr lang="en-CA" sz="2000">
                    <a:solidFill>
                      <a:schemeClr val="bg1"/>
                    </a:solidFill>
                    <a:latin typeface="Times New Roman" pitchFamily="18" charset="0"/>
                  </a:endParaRPr>
                </a:p>
              </p:txBody>
            </p:sp>
            <p:sp>
              <p:nvSpPr>
                <p:cNvPr id="223249" name="Rectangle 24"/>
                <p:cNvSpPr>
                  <a:spLocks noChangeArrowheads="1"/>
                </p:cNvSpPr>
                <p:nvPr/>
              </p:nvSpPr>
              <p:spPr bwMode="auto">
                <a:xfrm>
                  <a:off x="1936" y="0"/>
                  <a:ext cx="878" cy="890"/>
                </a:xfrm>
                <a:prstGeom prst="rect">
                  <a:avLst/>
                </a:prstGeom>
                <a:noFill/>
                <a:ln w="7">
                  <a:noFill/>
                  <a:miter lim="800000"/>
                  <a:headEnd/>
                  <a:tailEnd/>
                </a:ln>
              </p:spPr>
              <p:txBody>
                <a:bodyPr/>
                <a:lstStyle/>
                <a:p>
                  <a:endParaRPr lang="en-CA"/>
                </a:p>
              </p:txBody>
            </p:sp>
          </p:grpSp>
        </p:grpSp>
        <p:sp>
          <p:nvSpPr>
            <p:cNvPr id="223244" name="Rectangle 25"/>
            <p:cNvSpPr>
              <a:spLocks noChangeArrowheads="1"/>
            </p:cNvSpPr>
            <p:nvPr/>
          </p:nvSpPr>
          <p:spPr bwMode="auto">
            <a:xfrm>
              <a:off x="-3" y="-3"/>
              <a:ext cx="2820" cy="896"/>
            </a:xfrm>
            <a:prstGeom prst="rect">
              <a:avLst/>
            </a:prstGeom>
            <a:noFill/>
            <a:ln w="9525">
              <a:noFill/>
              <a:miter lim="800000"/>
              <a:headEnd/>
              <a:tailEnd/>
            </a:ln>
          </p:spPr>
          <p:txBody>
            <a:bodyPr/>
            <a:lstStyle/>
            <a:p>
              <a:endParaRPr lang="en-CA"/>
            </a:p>
          </p:txBody>
        </p:sp>
      </p:grpSp>
      <p:graphicFrame>
        <p:nvGraphicFramePr>
          <p:cNvPr id="13440041" name="Group 41"/>
          <p:cNvGraphicFramePr>
            <a:graphicFrameLocks noGrp="1"/>
          </p:cNvGraphicFramePr>
          <p:nvPr>
            <p:ph type="tbl" idx="1"/>
          </p:nvPr>
        </p:nvGraphicFramePr>
        <p:xfrm>
          <a:off x="381000" y="1524000"/>
          <a:ext cx="8077200" cy="3581400"/>
        </p:xfrm>
        <a:graphic>
          <a:graphicData uri="http://schemas.openxmlformats.org/drawingml/2006/table">
            <a:tbl>
              <a:tblPr/>
              <a:tblGrid>
                <a:gridCol w="3193312">
                  <a:extLst>
                    <a:ext uri="{9D8B030D-6E8A-4147-A177-3AD203B41FA5}">
                      <a16:colId xmlns:a16="http://schemas.microsoft.com/office/drawing/2014/main" val="20000"/>
                    </a:ext>
                  </a:extLst>
                </a:gridCol>
                <a:gridCol w="2535865">
                  <a:extLst>
                    <a:ext uri="{9D8B030D-6E8A-4147-A177-3AD203B41FA5}">
                      <a16:colId xmlns:a16="http://schemas.microsoft.com/office/drawing/2014/main" val="20001"/>
                    </a:ext>
                  </a:extLst>
                </a:gridCol>
                <a:gridCol w="2348023">
                  <a:extLst>
                    <a:ext uri="{9D8B030D-6E8A-4147-A177-3AD203B41FA5}">
                      <a16:colId xmlns:a16="http://schemas.microsoft.com/office/drawing/2014/main" val="20002"/>
                    </a:ext>
                  </a:extLst>
                </a:gridCol>
              </a:tblGrid>
              <a:tr h="35814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Hiten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nieu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a:t>
                      </a:r>
                      <a:r>
                        <a:rPr kumimoji="0" lang="en-US" sz="2400" b="0" i="0" u="none" strike="noStrike" cap="none" normalizeH="0" baseline="0" dirty="0">
                          <a:ln>
                            <a:noFill/>
                          </a:ln>
                          <a:solidFill>
                            <a:schemeClr val="tx1"/>
                          </a:solidFill>
                          <a:effectLst/>
                          <a:latin typeface="Coptic1" pitchFamily="2" charset="0"/>
                          <a:cs typeface="Arial" charset="0"/>
                        </a:rPr>
                        <a:t> n/</a:t>
                      </a:r>
                      <a:r>
                        <a:rPr kumimoji="0" lang="en-US" sz="2400" b="0" i="0" u="none" strike="noStrike" cap="none" normalizeH="0" baseline="0" dirty="0" err="1">
                          <a:ln>
                            <a:noFill/>
                          </a:ln>
                          <a:solidFill>
                            <a:schemeClr val="tx1"/>
                          </a:solidFill>
                          <a:effectLst/>
                          <a:latin typeface="Coptic1" pitchFamily="2" charset="0"/>
                          <a:cs typeface="Arial" charset="0"/>
                        </a:rPr>
                        <a:t>eyouab</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paie~hoou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piouai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piouai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kata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pefran</a:t>
                      </a:r>
                      <a:r>
                        <a:rPr kumimoji="0" lang="en-US" sz="2400" b="0" i="0" u="none" strike="noStrike" cap="none" normalizeH="0" baseline="0" dirty="0">
                          <a:ln>
                            <a:noFill/>
                          </a:ln>
                          <a:solidFill>
                            <a:schemeClr val="tx1"/>
                          </a:solidFill>
                          <a:effectLst/>
                          <a:latin typeface="Coptic1" pitchFamily="2" charset="0"/>
                          <a:cs typeface="Arial" charset="0"/>
                        </a:rPr>
                        <a:t>: p~[</a:t>
                      </a:r>
                      <a:r>
                        <a:rPr kumimoji="0" lang="en-US" sz="2400" b="0" i="0" u="none" strike="noStrike" cap="none" normalizeH="0" baseline="0" dirty="0" err="1">
                          <a:ln>
                            <a:noFill/>
                          </a:ln>
                          <a:solidFill>
                            <a:schemeClr val="tx1"/>
                          </a:solidFill>
                          <a:effectLst/>
                          <a:latin typeface="Coptic1" pitchFamily="2" charset="0"/>
                          <a:cs typeface="Arial" charset="0"/>
                        </a:rPr>
                        <a:t>oic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arih~mot</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nan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m~pi,w</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e~bol</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nennobi</a:t>
                      </a:r>
                      <a:r>
                        <a:rPr kumimoji="0" lang="en-US" sz="2400" b="0" i="0" u="none" strike="noStrike" cap="none" normalizeH="0" baseline="0" dirty="0">
                          <a:ln>
                            <a:noFill/>
                          </a:ln>
                          <a:solidFill>
                            <a:schemeClr val="tx1"/>
                          </a:solidFill>
                          <a:effectLst/>
                          <a:latin typeface="Coptic1" pitchFamily="2" charset="0"/>
                          <a:cs typeface="Arial" charset="0"/>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Par les prières des saints </a:t>
                      </a:r>
                      <a:br>
                        <a:rPr kumimoji="0" lang="fr-CA" sz="2400" b="0" i="0" u="none" strike="noStrike" cap="none" normalizeH="0" baseline="0" dirty="0">
                          <a:ln>
                            <a:noFill/>
                          </a:ln>
                          <a:solidFill>
                            <a:schemeClr val="tx1"/>
                          </a:solidFill>
                          <a:effectLst/>
                          <a:latin typeface="Arial" charset="0"/>
                          <a:cs typeface="Arial" charset="0"/>
                        </a:rPr>
                      </a:br>
                      <a:r>
                        <a:rPr kumimoji="0" lang="fr-CA" sz="2400" b="0" i="0" u="none" strike="noStrike" cap="none" normalizeH="0" baseline="0" dirty="0">
                          <a:ln>
                            <a:noFill/>
                          </a:ln>
                          <a:solidFill>
                            <a:schemeClr val="tx1"/>
                          </a:solidFill>
                          <a:effectLst/>
                          <a:latin typeface="Arial" charset="0"/>
                          <a:cs typeface="Arial" charset="0"/>
                        </a:rPr>
                        <a:t>de ce jour, chacun par son nom;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Seigneur, accorde-nous la rémission de nos  péchés.</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0"/>
                        </a:spcBef>
                        <a:spcAft>
                          <a:spcPct val="0"/>
                        </a:spcAft>
                        <a:buClrTx/>
                        <a:buSzTx/>
                        <a:buFontTx/>
                        <a:buNone/>
                        <a:tabLst/>
                      </a:pPr>
                      <a:r>
                        <a:rPr kumimoji="0" lang="ar-EG" sz="3200" b="0" i="0" u="none" strike="noStrike" cap="none" normalizeH="0" baseline="0" dirty="0">
                          <a:ln>
                            <a:noFill/>
                          </a:ln>
                          <a:solidFill>
                            <a:schemeClr val="tx1"/>
                          </a:solidFill>
                          <a:effectLst/>
                          <a:latin typeface="Arial" charset="0"/>
                          <a:cs typeface="Arial" charset="0"/>
                        </a:rPr>
                        <a:t>بصلوات </a:t>
                      </a:r>
                      <a:r>
                        <a:rPr kumimoji="0" lang="ar-EG" sz="3200" b="0" i="0" u="none" strike="noStrike" cap="none" normalizeH="0" baseline="0" dirty="0" err="1">
                          <a:ln>
                            <a:noFill/>
                          </a:ln>
                          <a:solidFill>
                            <a:schemeClr val="tx1"/>
                          </a:solidFill>
                          <a:effectLst/>
                          <a:latin typeface="Arial" charset="0"/>
                          <a:cs typeface="Arial" charset="0"/>
                        </a:rPr>
                        <a:t>قديسى</a:t>
                      </a:r>
                      <a:r>
                        <a:rPr kumimoji="0" lang="ar-EG" sz="3200" b="0" i="0" u="none" strike="noStrike" cap="none" normalizeH="0" baseline="0" dirty="0">
                          <a:ln>
                            <a:noFill/>
                          </a:ln>
                          <a:solidFill>
                            <a:schemeClr val="tx1"/>
                          </a:solidFill>
                          <a:effectLst/>
                          <a:latin typeface="Arial" charset="0"/>
                          <a:cs typeface="Arial" charset="0"/>
                        </a:rPr>
                        <a:t> هذا اليوم كل  واحد وواحد باسمه.</a:t>
                      </a:r>
                    </a:p>
                    <a:p>
                      <a:pPr marL="0" marR="0" lvl="0" indent="0" algn="just" defTabSz="914400" rtl="1" eaLnBrk="1" fontAlgn="base" latinLnBrk="0" hangingPunct="1">
                        <a:lnSpc>
                          <a:spcPct val="100000"/>
                        </a:lnSpc>
                        <a:spcBef>
                          <a:spcPct val="0"/>
                        </a:spcBef>
                        <a:spcAft>
                          <a:spcPct val="0"/>
                        </a:spcAft>
                        <a:buClrTx/>
                        <a:buSzTx/>
                        <a:buFontTx/>
                        <a:buNone/>
                        <a:tabLst/>
                      </a:pPr>
                      <a:r>
                        <a:rPr kumimoji="0" lang="ar-EG" sz="3200" b="0" i="0" u="none" strike="noStrike" cap="none" normalizeH="0" baseline="0" dirty="0" err="1">
                          <a:ln>
                            <a:noFill/>
                          </a:ln>
                          <a:solidFill>
                            <a:schemeClr val="tx1"/>
                          </a:solidFill>
                          <a:effectLst/>
                          <a:latin typeface="Arial" charset="0"/>
                          <a:cs typeface="Arial" charset="0"/>
                        </a:rPr>
                        <a:t>يارب</a:t>
                      </a:r>
                      <a:r>
                        <a:rPr kumimoji="0" lang="ar-EG" sz="3200" b="0" i="0" u="none" strike="noStrike" cap="none" normalizeH="0" baseline="0" dirty="0">
                          <a:ln>
                            <a:noFill/>
                          </a:ln>
                          <a:solidFill>
                            <a:schemeClr val="tx1"/>
                          </a:solidFill>
                          <a:effectLst/>
                          <a:latin typeface="Arial" charset="0"/>
                          <a:cs typeface="Arial" charset="0"/>
                        </a:rPr>
                        <a:t> ا</a:t>
                      </a:r>
                      <a:r>
                        <a:rPr kumimoji="0" lang="ar-SA" sz="3200" b="0" i="0" u="none" strike="noStrike" cap="none" normalizeH="0" baseline="0" dirty="0">
                          <a:ln>
                            <a:noFill/>
                          </a:ln>
                          <a:solidFill>
                            <a:schemeClr val="tx1"/>
                          </a:solidFill>
                          <a:effectLst/>
                          <a:latin typeface="Arial" charset="0"/>
                          <a:cs typeface="Arial" charset="0"/>
                        </a:rPr>
                        <a:t>غفر لنا خطايانا.</a:t>
                      </a:r>
                      <a:endParaRPr kumimoji="0" lang="en-US" sz="32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23242" name="Text Box 42"/>
          <p:cNvSpPr txBox="1">
            <a:spLocks noChangeArrowheads="1"/>
          </p:cNvSpPr>
          <p:nvPr/>
        </p:nvSpPr>
        <p:spPr bwMode="auto">
          <a:xfrm>
            <a:off x="1828800" y="106362"/>
            <a:ext cx="5943600" cy="579438"/>
          </a:xfrm>
          <a:prstGeom prst="rect">
            <a:avLst/>
          </a:prstGeom>
          <a:solidFill>
            <a:srgbClr val="800000"/>
          </a:solidFill>
          <a:ln w="9525">
            <a:noFill/>
            <a:miter lim="800000"/>
            <a:headEnd/>
            <a:tailEnd/>
          </a:ln>
        </p:spPr>
        <p:txBody>
          <a:bodyPr>
            <a:spAutoFit/>
          </a:bodyPr>
          <a:lstStyle/>
          <a:p>
            <a:pPr>
              <a:spcBef>
                <a:spcPct val="50000"/>
              </a:spcBef>
            </a:pPr>
            <a:r>
              <a:rPr lang="en-CA" sz="3200" dirty="0"/>
              <a:t>Saints de </a:t>
            </a:r>
            <a:r>
              <a:rPr lang="en-CA" sz="3200" dirty="0" err="1"/>
              <a:t>ce</a:t>
            </a:r>
            <a:r>
              <a:rPr lang="en-CA" sz="3200" dirty="0"/>
              <a:t> jour – </a:t>
            </a:r>
            <a:r>
              <a:rPr lang="ar-EG" sz="3200" dirty="0" err="1"/>
              <a:t>قديسى</a:t>
            </a:r>
            <a:r>
              <a:rPr lang="ar-EG" sz="3200" dirty="0"/>
              <a:t> هذا اليوم</a:t>
            </a:r>
            <a:endParaRPr lang="en-CA" sz="3200" dirty="0"/>
          </a:p>
        </p:txBody>
      </p:sp>
      <p:sp>
        <p:nvSpPr>
          <p:cNvPr id="28" name="Action Button: Custom 27">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4259" name="Group 2"/>
          <p:cNvGrpSpPr>
            <a:grpSpLocks/>
          </p:cNvGrpSpPr>
          <p:nvPr/>
        </p:nvGrpSpPr>
        <p:grpSpPr bwMode="auto">
          <a:xfrm>
            <a:off x="76200" y="533400"/>
            <a:ext cx="7620000" cy="1285875"/>
            <a:chOff x="-3" y="-3"/>
            <a:chExt cx="2820" cy="810"/>
          </a:xfrm>
        </p:grpSpPr>
        <p:grpSp>
          <p:nvGrpSpPr>
            <p:cNvPr id="224279" name="Group 3"/>
            <p:cNvGrpSpPr>
              <a:grpSpLocks/>
            </p:cNvGrpSpPr>
            <p:nvPr/>
          </p:nvGrpSpPr>
          <p:grpSpPr bwMode="auto">
            <a:xfrm>
              <a:off x="0" y="0"/>
              <a:ext cx="2814" cy="804"/>
              <a:chOff x="0" y="0"/>
              <a:chExt cx="2814" cy="804"/>
            </a:xfrm>
          </p:grpSpPr>
          <p:grpSp>
            <p:nvGrpSpPr>
              <p:cNvPr id="224281" name="Group 4"/>
              <p:cNvGrpSpPr>
                <a:grpSpLocks/>
              </p:cNvGrpSpPr>
              <p:nvPr/>
            </p:nvGrpSpPr>
            <p:grpSpPr bwMode="auto">
              <a:xfrm>
                <a:off x="0" y="0"/>
                <a:ext cx="1094" cy="804"/>
                <a:chOff x="0" y="0"/>
                <a:chExt cx="1094" cy="804"/>
              </a:xfrm>
            </p:grpSpPr>
            <p:sp>
              <p:nvSpPr>
                <p:cNvPr id="224288" name="Rectangle 5"/>
                <p:cNvSpPr>
                  <a:spLocks noChangeArrowheads="1"/>
                </p:cNvSpPr>
                <p:nvPr/>
              </p:nvSpPr>
              <p:spPr bwMode="auto">
                <a:xfrm>
                  <a:off x="43" y="0"/>
                  <a:ext cx="1008" cy="804"/>
                </a:xfrm>
                <a:prstGeom prst="rect">
                  <a:avLst/>
                </a:prstGeom>
                <a:noFill/>
                <a:ln w="9525">
                  <a:noFill/>
                  <a:miter lim="800000"/>
                  <a:headEnd/>
                  <a:tailEnd/>
                </a:ln>
              </p:spPr>
              <p:txBody>
                <a:bodyPr/>
                <a:lstStyle/>
                <a:p>
                  <a:pPr eaLnBrk="0" hangingPunct="0">
                    <a:spcBef>
                      <a:spcPct val="0"/>
                    </a:spcBef>
                  </a:pPr>
                  <a:endParaRPr lang="en-CA" sz="2400">
                    <a:solidFill>
                      <a:schemeClr val="bg1"/>
                    </a:solidFill>
                    <a:latin typeface="Times New Roman" pitchFamily="18" charset="0"/>
                  </a:endParaRPr>
                </a:p>
              </p:txBody>
            </p:sp>
            <p:sp>
              <p:nvSpPr>
                <p:cNvPr id="224289" name="Rectangle 6"/>
                <p:cNvSpPr>
                  <a:spLocks noChangeArrowheads="1"/>
                </p:cNvSpPr>
                <p:nvPr/>
              </p:nvSpPr>
              <p:spPr bwMode="auto">
                <a:xfrm>
                  <a:off x="0" y="0"/>
                  <a:ext cx="1094" cy="804"/>
                </a:xfrm>
                <a:prstGeom prst="rect">
                  <a:avLst/>
                </a:prstGeom>
                <a:noFill/>
                <a:ln w="7">
                  <a:noFill/>
                  <a:miter lim="800000"/>
                  <a:headEnd/>
                  <a:tailEnd/>
                </a:ln>
              </p:spPr>
              <p:txBody>
                <a:bodyPr/>
                <a:lstStyle/>
                <a:p>
                  <a:endParaRPr lang="en-CA"/>
                </a:p>
              </p:txBody>
            </p:sp>
          </p:grpSp>
          <p:grpSp>
            <p:nvGrpSpPr>
              <p:cNvPr id="224282" name="Group 7"/>
              <p:cNvGrpSpPr>
                <a:grpSpLocks/>
              </p:cNvGrpSpPr>
              <p:nvPr/>
            </p:nvGrpSpPr>
            <p:grpSpPr bwMode="auto">
              <a:xfrm>
                <a:off x="1094" y="0"/>
                <a:ext cx="842" cy="804"/>
                <a:chOff x="1094" y="0"/>
                <a:chExt cx="842" cy="804"/>
              </a:xfrm>
            </p:grpSpPr>
            <p:sp>
              <p:nvSpPr>
                <p:cNvPr id="224286" name="Rectangle 8"/>
                <p:cNvSpPr>
                  <a:spLocks noChangeArrowheads="1"/>
                </p:cNvSpPr>
                <p:nvPr/>
              </p:nvSpPr>
              <p:spPr bwMode="auto">
                <a:xfrm>
                  <a:off x="1137" y="0"/>
                  <a:ext cx="756" cy="804"/>
                </a:xfrm>
                <a:prstGeom prst="rect">
                  <a:avLst/>
                </a:prstGeom>
                <a:noFill/>
                <a:ln w="9525">
                  <a:noFill/>
                  <a:miter lim="800000"/>
                  <a:headEnd/>
                  <a:tailEnd/>
                </a:ln>
              </p:spPr>
              <p:txBody>
                <a:bodyPr/>
                <a:lstStyle/>
                <a:p>
                  <a:pPr eaLnBrk="0" hangingPunct="0">
                    <a:spcBef>
                      <a:spcPct val="0"/>
                    </a:spcBef>
                  </a:pPr>
                  <a:endParaRPr lang="en-CA" sz="2000">
                    <a:solidFill>
                      <a:schemeClr val="bg1"/>
                    </a:solidFill>
                    <a:latin typeface="Times New Roman" pitchFamily="18" charset="0"/>
                  </a:endParaRPr>
                </a:p>
              </p:txBody>
            </p:sp>
            <p:sp>
              <p:nvSpPr>
                <p:cNvPr id="224287" name="Rectangle 9"/>
                <p:cNvSpPr>
                  <a:spLocks noChangeArrowheads="1"/>
                </p:cNvSpPr>
                <p:nvPr/>
              </p:nvSpPr>
              <p:spPr bwMode="auto">
                <a:xfrm>
                  <a:off x="1094" y="0"/>
                  <a:ext cx="842" cy="804"/>
                </a:xfrm>
                <a:prstGeom prst="rect">
                  <a:avLst/>
                </a:prstGeom>
                <a:noFill/>
                <a:ln w="7">
                  <a:noFill/>
                  <a:miter lim="800000"/>
                  <a:headEnd/>
                  <a:tailEnd/>
                </a:ln>
              </p:spPr>
              <p:txBody>
                <a:bodyPr/>
                <a:lstStyle/>
                <a:p>
                  <a:endParaRPr lang="en-CA"/>
                </a:p>
              </p:txBody>
            </p:sp>
          </p:grpSp>
          <p:grpSp>
            <p:nvGrpSpPr>
              <p:cNvPr id="224283" name="Group 10"/>
              <p:cNvGrpSpPr>
                <a:grpSpLocks/>
              </p:cNvGrpSpPr>
              <p:nvPr/>
            </p:nvGrpSpPr>
            <p:grpSpPr bwMode="auto">
              <a:xfrm>
                <a:off x="1936" y="0"/>
                <a:ext cx="878" cy="804"/>
                <a:chOff x="1936" y="0"/>
                <a:chExt cx="878" cy="804"/>
              </a:xfrm>
            </p:grpSpPr>
            <p:sp>
              <p:nvSpPr>
                <p:cNvPr id="224284" name="Rectangle 11"/>
                <p:cNvSpPr>
                  <a:spLocks noChangeArrowheads="1"/>
                </p:cNvSpPr>
                <p:nvPr/>
              </p:nvSpPr>
              <p:spPr bwMode="auto">
                <a:xfrm>
                  <a:off x="1979" y="0"/>
                  <a:ext cx="792" cy="804"/>
                </a:xfrm>
                <a:prstGeom prst="rect">
                  <a:avLst/>
                </a:prstGeom>
                <a:noFill/>
                <a:ln w="9525">
                  <a:noFill/>
                  <a:miter lim="800000"/>
                  <a:headEnd/>
                  <a:tailEnd/>
                </a:ln>
              </p:spPr>
              <p:txBody>
                <a:bodyPr/>
                <a:lstStyle/>
                <a:p>
                  <a:pPr eaLnBrk="0" hangingPunct="0">
                    <a:spcBef>
                      <a:spcPct val="0"/>
                    </a:spcBef>
                  </a:pPr>
                  <a:endParaRPr lang="en-CA" sz="2000">
                    <a:solidFill>
                      <a:schemeClr val="bg1"/>
                    </a:solidFill>
                    <a:latin typeface="Times New Roman" pitchFamily="18" charset="0"/>
                  </a:endParaRPr>
                </a:p>
              </p:txBody>
            </p:sp>
            <p:sp>
              <p:nvSpPr>
                <p:cNvPr id="224285" name="Rectangle 12"/>
                <p:cNvSpPr>
                  <a:spLocks noChangeArrowheads="1"/>
                </p:cNvSpPr>
                <p:nvPr/>
              </p:nvSpPr>
              <p:spPr bwMode="auto">
                <a:xfrm>
                  <a:off x="1936" y="0"/>
                  <a:ext cx="878" cy="804"/>
                </a:xfrm>
                <a:prstGeom prst="rect">
                  <a:avLst/>
                </a:prstGeom>
                <a:noFill/>
                <a:ln w="7">
                  <a:noFill/>
                  <a:miter lim="800000"/>
                  <a:headEnd/>
                  <a:tailEnd/>
                </a:ln>
              </p:spPr>
              <p:txBody>
                <a:bodyPr/>
                <a:lstStyle/>
                <a:p>
                  <a:endParaRPr lang="en-CA"/>
                </a:p>
              </p:txBody>
            </p:sp>
          </p:grpSp>
        </p:grpSp>
        <p:sp>
          <p:nvSpPr>
            <p:cNvPr id="224280" name="Rectangle 13"/>
            <p:cNvSpPr>
              <a:spLocks noChangeArrowheads="1"/>
            </p:cNvSpPr>
            <p:nvPr/>
          </p:nvSpPr>
          <p:spPr bwMode="auto">
            <a:xfrm>
              <a:off x="-3" y="-3"/>
              <a:ext cx="2820" cy="810"/>
            </a:xfrm>
            <a:prstGeom prst="rect">
              <a:avLst/>
            </a:prstGeom>
            <a:noFill/>
            <a:ln w="9525">
              <a:noFill/>
              <a:miter lim="800000"/>
              <a:headEnd/>
              <a:tailEnd/>
            </a:ln>
          </p:spPr>
          <p:txBody>
            <a:bodyPr/>
            <a:lstStyle/>
            <a:p>
              <a:endParaRPr lang="en-CA"/>
            </a:p>
          </p:txBody>
        </p:sp>
      </p:grpSp>
      <p:grpSp>
        <p:nvGrpSpPr>
          <p:cNvPr id="224260" name="Group 14"/>
          <p:cNvGrpSpPr>
            <a:grpSpLocks/>
          </p:cNvGrpSpPr>
          <p:nvPr/>
        </p:nvGrpSpPr>
        <p:grpSpPr bwMode="auto">
          <a:xfrm>
            <a:off x="76200" y="2590800"/>
            <a:ext cx="7620000" cy="1422400"/>
            <a:chOff x="-3" y="-3"/>
            <a:chExt cx="2820" cy="896"/>
          </a:xfrm>
        </p:grpSpPr>
        <p:grpSp>
          <p:nvGrpSpPr>
            <p:cNvPr id="224268" name="Group 15"/>
            <p:cNvGrpSpPr>
              <a:grpSpLocks/>
            </p:cNvGrpSpPr>
            <p:nvPr/>
          </p:nvGrpSpPr>
          <p:grpSpPr bwMode="auto">
            <a:xfrm>
              <a:off x="0" y="0"/>
              <a:ext cx="2814" cy="890"/>
              <a:chOff x="0" y="0"/>
              <a:chExt cx="2814" cy="890"/>
            </a:xfrm>
          </p:grpSpPr>
          <p:grpSp>
            <p:nvGrpSpPr>
              <p:cNvPr id="224270" name="Group 16"/>
              <p:cNvGrpSpPr>
                <a:grpSpLocks/>
              </p:cNvGrpSpPr>
              <p:nvPr/>
            </p:nvGrpSpPr>
            <p:grpSpPr bwMode="auto">
              <a:xfrm>
                <a:off x="0" y="0"/>
                <a:ext cx="1094" cy="890"/>
                <a:chOff x="0" y="0"/>
                <a:chExt cx="1094" cy="890"/>
              </a:xfrm>
            </p:grpSpPr>
            <p:sp>
              <p:nvSpPr>
                <p:cNvPr id="224277" name="Rectangle 17"/>
                <p:cNvSpPr>
                  <a:spLocks noChangeArrowheads="1"/>
                </p:cNvSpPr>
                <p:nvPr/>
              </p:nvSpPr>
              <p:spPr bwMode="auto">
                <a:xfrm>
                  <a:off x="43" y="0"/>
                  <a:ext cx="1008" cy="890"/>
                </a:xfrm>
                <a:prstGeom prst="rect">
                  <a:avLst/>
                </a:prstGeom>
                <a:noFill/>
                <a:ln w="9525">
                  <a:noFill/>
                  <a:miter lim="800000"/>
                  <a:headEnd/>
                  <a:tailEnd/>
                </a:ln>
              </p:spPr>
              <p:txBody>
                <a:bodyPr/>
                <a:lstStyle/>
                <a:p>
                  <a:pPr eaLnBrk="0" hangingPunct="0">
                    <a:spcBef>
                      <a:spcPct val="0"/>
                    </a:spcBef>
                  </a:pPr>
                  <a:endParaRPr lang="en-CA" sz="2400">
                    <a:solidFill>
                      <a:schemeClr val="bg1"/>
                    </a:solidFill>
                    <a:latin typeface="Times New Roman" pitchFamily="18" charset="0"/>
                  </a:endParaRPr>
                </a:p>
              </p:txBody>
            </p:sp>
            <p:sp>
              <p:nvSpPr>
                <p:cNvPr id="224278" name="Rectangle 18"/>
                <p:cNvSpPr>
                  <a:spLocks noChangeArrowheads="1"/>
                </p:cNvSpPr>
                <p:nvPr/>
              </p:nvSpPr>
              <p:spPr bwMode="auto">
                <a:xfrm>
                  <a:off x="0" y="0"/>
                  <a:ext cx="1094" cy="890"/>
                </a:xfrm>
                <a:prstGeom prst="rect">
                  <a:avLst/>
                </a:prstGeom>
                <a:noFill/>
                <a:ln w="7">
                  <a:noFill/>
                  <a:miter lim="800000"/>
                  <a:headEnd/>
                  <a:tailEnd/>
                </a:ln>
              </p:spPr>
              <p:txBody>
                <a:bodyPr/>
                <a:lstStyle/>
                <a:p>
                  <a:endParaRPr lang="en-CA"/>
                </a:p>
              </p:txBody>
            </p:sp>
          </p:grpSp>
          <p:grpSp>
            <p:nvGrpSpPr>
              <p:cNvPr id="224271" name="Group 19"/>
              <p:cNvGrpSpPr>
                <a:grpSpLocks/>
              </p:cNvGrpSpPr>
              <p:nvPr/>
            </p:nvGrpSpPr>
            <p:grpSpPr bwMode="auto">
              <a:xfrm>
                <a:off x="1094" y="0"/>
                <a:ext cx="842" cy="890"/>
                <a:chOff x="1094" y="0"/>
                <a:chExt cx="842" cy="890"/>
              </a:xfrm>
            </p:grpSpPr>
            <p:sp>
              <p:nvSpPr>
                <p:cNvPr id="224275" name="Rectangle 20"/>
                <p:cNvSpPr>
                  <a:spLocks noChangeArrowheads="1"/>
                </p:cNvSpPr>
                <p:nvPr/>
              </p:nvSpPr>
              <p:spPr bwMode="auto">
                <a:xfrm>
                  <a:off x="1137" y="0"/>
                  <a:ext cx="756" cy="890"/>
                </a:xfrm>
                <a:prstGeom prst="rect">
                  <a:avLst/>
                </a:prstGeom>
                <a:noFill/>
                <a:ln w="9525">
                  <a:noFill/>
                  <a:miter lim="800000"/>
                  <a:headEnd/>
                  <a:tailEnd/>
                </a:ln>
              </p:spPr>
              <p:txBody>
                <a:bodyPr/>
                <a:lstStyle/>
                <a:p>
                  <a:pPr eaLnBrk="0" hangingPunct="0">
                    <a:spcBef>
                      <a:spcPct val="0"/>
                    </a:spcBef>
                  </a:pPr>
                  <a:endParaRPr lang="en-CA" sz="2000">
                    <a:solidFill>
                      <a:schemeClr val="bg1"/>
                    </a:solidFill>
                    <a:latin typeface="Times New Roman" pitchFamily="18" charset="0"/>
                  </a:endParaRPr>
                </a:p>
              </p:txBody>
            </p:sp>
            <p:sp>
              <p:nvSpPr>
                <p:cNvPr id="224276" name="Rectangle 21"/>
                <p:cNvSpPr>
                  <a:spLocks noChangeArrowheads="1"/>
                </p:cNvSpPr>
                <p:nvPr/>
              </p:nvSpPr>
              <p:spPr bwMode="auto">
                <a:xfrm>
                  <a:off x="1094" y="0"/>
                  <a:ext cx="842" cy="890"/>
                </a:xfrm>
                <a:prstGeom prst="rect">
                  <a:avLst/>
                </a:prstGeom>
                <a:noFill/>
                <a:ln w="7">
                  <a:noFill/>
                  <a:miter lim="800000"/>
                  <a:headEnd/>
                  <a:tailEnd/>
                </a:ln>
              </p:spPr>
              <p:txBody>
                <a:bodyPr/>
                <a:lstStyle/>
                <a:p>
                  <a:endParaRPr lang="en-CA"/>
                </a:p>
              </p:txBody>
            </p:sp>
          </p:grpSp>
          <p:grpSp>
            <p:nvGrpSpPr>
              <p:cNvPr id="224272" name="Group 22"/>
              <p:cNvGrpSpPr>
                <a:grpSpLocks/>
              </p:cNvGrpSpPr>
              <p:nvPr/>
            </p:nvGrpSpPr>
            <p:grpSpPr bwMode="auto">
              <a:xfrm>
                <a:off x="1936" y="0"/>
                <a:ext cx="878" cy="890"/>
                <a:chOff x="1936" y="0"/>
                <a:chExt cx="878" cy="890"/>
              </a:xfrm>
            </p:grpSpPr>
            <p:sp>
              <p:nvSpPr>
                <p:cNvPr id="224273" name="Rectangle 23"/>
                <p:cNvSpPr>
                  <a:spLocks noChangeArrowheads="1"/>
                </p:cNvSpPr>
                <p:nvPr/>
              </p:nvSpPr>
              <p:spPr bwMode="auto">
                <a:xfrm>
                  <a:off x="1979" y="0"/>
                  <a:ext cx="792" cy="890"/>
                </a:xfrm>
                <a:prstGeom prst="rect">
                  <a:avLst/>
                </a:prstGeom>
                <a:noFill/>
                <a:ln w="9525">
                  <a:noFill/>
                  <a:miter lim="800000"/>
                  <a:headEnd/>
                  <a:tailEnd/>
                </a:ln>
              </p:spPr>
              <p:txBody>
                <a:bodyPr/>
                <a:lstStyle/>
                <a:p>
                  <a:pPr eaLnBrk="0" hangingPunct="0">
                    <a:spcBef>
                      <a:spcPct val="0"/>
                    </a:spcBef>
                  </a:pPr>
                  <a:endParaRPr lang="en-CA" sz="2000">
                    <a:solidFill>
                      <a:schemeClr val="bg1"/>
                    </a:solidFill>
                    <a:latin typeface="Times New Roman" pitchFamily="18" charset="0"/>
                  </a:endParaRPr>
                </a:p>
              </p:txBody>
            </p:sp>
            <p:sp>
              <p:nvSpPr>
                <p:cNvPr id="224274" name="Rectangle 24"/>
                <p:cNvSpPr>
                  <a:spLocks noChangeArrowheads="1"/>
                </p:cNvSpPr>
                <p:nvPr/>
              </p:nvSpPr>
              <p:spPr bwMode="auto">
                <a:xfrm>
                  <a:off x="1936" y="0"/>
                  <a:ext cx="878" cy="890"/>
                </a:xfrm>
                <a:prstGeom prst="rect">
                  <a:avLst/>
                </a:prstGeom>
                <a:noFill/>
                <a:ln w="7">
                  <a:noFill/>
                  <a:miter lim="800000"/>
                  <a:headEnd/>
                  <a:tailEnd/>
                </a:ln>
              </p:spPr>
              <p:txBody>
                <a:bodyPr/>
                <a:lstStyle/>
                <a:p>
                  <a:endParaRPr lang="en-CA"/>
                </a:p>
              </p:txBody>
            </p:sp>
          </p:grpSp>
        </p:grpSp>
        <p:sp>
          <p:nvSpPr>
            <p:cNvPr id="224269" name="Rectangle 25"/>
            <p:cNvSpPr>
              <a:spLocks noChangeArrowheads="1"/>
            </p:cNvSpPr>
            <p:nvPr/>
          </p:nvSpPr>
          <p:spPr bwMode="auto">
            <a:xfrm>
              <a:off x="-3" y="-3"/>
              <a:ext cx="2820" cy="896"/>
            </a:xfrm>
            <a:prstGeom prst="rect">
              <a:avLst/>
            </a:prstGeom>
            <a:noFill/>
            <a:ln w="9525">
              <a:noFill/>
              <a:miter lim="800000"/>
              <a:headEnd/>
              <a:tailEnd/>
            </a:ln>
          </p:spPr>
          <p:txBody>
            <a:bodyPr/>
            <a:lstStyle/>
            <a:p>
              <a:endParaRPr lang="en-CA"/>
            </a:p>
          </p:txBody>
        </p:sp>
      </p:grpSp>
      <p:graphicFrame>
        <p:nvGraphicFramePr>
          <p:cNvPr id="13197367" name="Group 55"/>
          <p:cNvGraphicFramePr>
            <a:graphicFrameLocks noGrp="1"/>
          </p:cNvGraphicFramePr>
          <p:nvPr>
            <p:ph type="tbl" idx="1"/>
          </p:nvPr>
        </p:nvGraphicFramePr>
        <p:xfrm>
          <a:off x="228600" y="990600"/>
          <a:ext cx="8534400" cy="3810000"/>
        </p:xfrm>
        <a:graphic>
          <a:graphicData uri="http://schemas.openxmlformats.org/drawingml/2006/table">
            <a:tbl>
              <a:tblPr/>
              <a:tblGrid>
                <a:gridCol w="2590800">
                  <a:extLst>
                    <a:ext uri="{9D8B030D-6E8A-4147-A177-3AD203B41FA5}">
                      <a16:colId xmlns:a16="http://schemas.microsoft.com/office/drawing/2014/main" val="20000"/>
                    </a:ext>
                  </a:extLst>
                </a:gridCol>
                <a:gridCol w="2966484">
                  <a:extLst>
                    <a:ext uri="{9D8B030D-6E8A-4147-A177-3AD203B41FA5}">
                      <a16:colId xmlns:a16="http://schemas.microsoft.com/office/drawing/2014/main" val="20001"/>
                    </a:ext>
                  </a:extLst>
                </a:gridCol>
                <a:gridCol w="2977116">
                  <a:extLst>
                    <a:ext uri="{9D8B030D-6E8A-4147-A177-3AD203B41FA5}">
                      <a16:colId xmlns:a16="http://schemas.microsoft.com/office/drawing/2014/main" val="20002"/>
                    </a:ext>
                  </a:extLst>
                </a:gridCol>
              </a:tblGrid>
              <a:tr h="3810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Hiten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noueu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a~reh</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e~p~wnq</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m~peniwt</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ettai</a:t>
                      </a:r>
                      <a:r>
                        <a:rPr kumimoji="0" lang="en-US" sz="2400" b="0" i="0" u="none" strike="noStrike" cap="none" normalizeH="0" baseline="0" dirty="0">
                          <a:ln>
                            <a:noFill/>
                          </a:ln>
                          <a:solidFill>
                            <a:schemeClr val="tx1"/>
                          </a:solidFill>
                          <a:effectLst/>
                          <a:latin typeface="Coptic1" pitchFamily="2" charset="0"/>
                          <a:cs typeface="Arial" charset="0"/>
                        </a:rPr>
                        <a:t>/out: </a:t>
                      </a:r>
                      <a:r>
                        <a:rPr kumimoji="0" lang="en-US" sz="2400" b="0" i="0" u="none" strike="noStrike" cap="none" normalizeH="0" baseline="0" dirty="0" err="1">
                          <a:ln>
                            <a:noFill/>
                          </a:ln>
                          <a:solidFill>
                            <a:schemeClr val="tx1"/>
                          </a:solidFill>
                          <a:effectLst/>
                          <a:latin typeface="Coptic1" pitchFamily="2" charset="0"/>
                          <a:cs typeface="Arial" charset="0"/>
                        </a:rPr>
                        <a:t>n~ar,ie~reuc</a:t>
                      </a:r>
                      <a:r>
                        <a:rPr kumimoji="0" lang="en-US" sz="2400" b="0" i="0" u="none" strike="noStrike" cap="none" normalizeH="0" baseline="0" dirty="0">
                          <a:ln>
                            <a:noFill/>
                          </a:ln>
                          <a:solidFill>
                            <a:schemeClr val="tx1"/>
                          </a:solidFill>
                          <a:effectLst/>
                          <a:latin typeface="Coptic1" pitchFamily="2" charset="0"/>
                          <a:cs typeface="Arial" charset="0"/>
                        </a:rPr>
                        <a:t> papa </a:t>
                      </a:r>
                      <a:r>
                        <a:rPr kumimoji="0" lang="en-US" sz="2400" b="0" i="0" u="none" strike="noStrike" cap="none" normalizeH="0" baseline="0" dirty="0" err="1">
                          <a:ln>
                            <a:noFill/>
                          </a:ln>
                          <a:solidFill>
                            <a:schemeClr val="tx1"/>
                          </a:solidFill>
                          <a:effectLst/>
                          <a:latin typeface="Coptic1" pitchFamily="2" charset="0"/>
                          <a:cs typeface="Arial" charset="0"/>
                        </a:rPr>
                        <a:t>abba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Tawadroc</a:t>
                      </a:r>
                      <a:r>
                        <a:rPr kumimoji="0" lang="en-US" sz="2400" b="0" i="0" u="none" strike="noStrike" cap="none" normalizeH="0" baseline="0" dirty="0">
                          <a:ln>
                            <a:noFill/>
                          </a:ln>
                          <a:solidFill>
                            <a:schemeClr val="tx1"/>
                          </a:solidFill>
                          <a:effectLst/>
                          <a:latin typeface="Coptic1" pitchFamily="2" charset="0"/>
                          <a:cs typeface="Arial" charset="0"/>
                        </a:rPr>
                        <a:t>: p~[</a:t>
                      </a:r>
                      <a:r>
                        <a:rPr kumimoji="0" lang="en-US" sz="2400" b="0" i="0" u="none" strike="noStrike" cap="none" normalizeH="0" baseline="0" dirty="0" err="1">
                          <a:ln>
                            <a:noFill/>
                          </a:ln>
                          <a:solidFill>
                            <a:schemeClr val="tx1"/>
                          </a:solidFill>
                          <a:effectLst/>
                          <a:latin typeface="Coptic1" pitchFamily="2" charset="0"/>
                          <a:cs typeface="Arial" charset="0"/>
                        </a:rPr>
                        <a:t>oic</a:t>
                      </a:r>
                      <a:r>
                        <a:rPr kumimoji="0" lang="en-US" sz="2400" b="0" i="0" u="none" strike="noStrike" cap="none" normalizeH="0" baseline="0" dirty="0">
                          <a:ln>
                            <a:noFill/>
                          </a:ln>
                          <a:solidFill>
                            <a:schemeClr val="tx1"/>
                          </a:solidFill>
                          <a:effectLst/>
                          <a:latin typeface="Coptic1" pitchFamily="2" charset="0"/>
                          <a:cs typeface="Arial" charset="0"/>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Par leurs prières, protège la vie de notre honorable père le patriarche le papa </a:t>
                      </a:r>
                      <a:r>
                        <a:rPr kumimoji="0" lang="fr-CA" sz="2400" b="0" i="0" u="none" strike="noStrike" cap="none" normalizeH="0" baseline="0" dirty="0" err="1">
                          <a:ln>
                            <a:noFill/>
                          </a:ln>
                          <a:solidFill>
                            <a:schemeClr val="tx1"/>
                          </a:solidFill>
                          <a:effectLst/>
                          <a:latin typeface="Arial" charset="0"/>
                          <a:cs typeface="Arial" charset="0"/>
                        </a:rPr>
                        <a:t>Abba</a:t>
                      </a:r>
                      <a:r>
                        <a:rPr kumimoji="0" lang="fr-CA" sz="2400" b="0" i="0" u="none" strike="noStrike" cap="none" normalizeH="0" baseline="0" dirty="0">
                          <a:ln>
                            <a:noFill/>
                          </a:ln>
                          <a:solidFill>
                            <a:schemeClr val="tx1"/>
                          </a:solidFill>
                          <a:effectLst/>
                          <a:latin typeface="Arial" charset="0"/>
                          <a:cs typeface="Arial" charset="0"/>
                        </a:rPr>
                        <a:t> </a:t>
                      </a:r>
                      <a:r>
                        <a:rPr kumimoji="0" lang="fr-CA" sz="2400" b="0" i="0" u="none" strike="noStrike" cap="none" normalizeH="0" baseline="0" dirty="0" err="1">
                          <a:ln>
                            <a:noFill/>
                          </a:ln>
                          <a:solidFill>
                            <a:schemeClr val="tx1"/>
                          </a:solidFill>
                          <a:effectLst/>
                          <a:latin typeface="Arial" charset="0"/>
                          <a:cs typeface="Arial" charset="0"/>
                        </a:rPr>
                        <a:t>Tawadros</a:t>
                      </a:r>
                      <a:r>
                        <a:rPr kumimoji="0" lang="fr-CA" sz="2400" b="0" i="0" u="none" strike="noStrike" cap="none" normalizeH="0" baseline="0" dirty="0">
                          <a:ln>
                            <a:noFill/>
                          </a:ln>
                          <a:solidFill>
                            <a:schemeClr val="tx1"/>
                          </a:solidFill>
                          <a:effectLst/>
                          <a:latin typeface="Arial" charset="0"/>
                          <a:cs typeface="Arial" charset="0"/>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Seigneur, accorde-nous la</a:t>
                      </a:r>
                      <a:r>
                        <a:rPr kumimoji="0" lang="fr-CA" sz="2400" b="1" i="0" u="none" strike="noStrike" cap="none" normalizeH="0" baseline="0" dirty="0">
                          <a:ln>
                            <a:noFill/>
                          </a:ln>
                          <a:solidFill>
                            <a:schemeClr val="tx1"/>
                          </a:solidFill>
                          <a:effectLst/>
                          <a:latin typeface="Arial" charset="0"/>
                          <a:cs typeface="Arial" charset="0"/>
                        </a:rPr>
                        <a:t>  </a:t>
                      </a:r>
                      <a:r>
                        <a:rPr kumimoji="0" lang="fr-CA" sz="2400" b="0" i="0" u="none" strike="noStrike" cap="none" normalizeH="0" baseline="0" dirty="0">
                          <a:ln>
                            <a:noFill/>
                          </a:ln>
                          <a:solidFill>
                            <a:schemeClr val="tx1"/>
                          </a:solidFill>
                          <a:effectLst/>
                          <a:latin typeface="Arial" charset="0"/>
                          <a:cs typeface="Arial" charset="0"/>
                        </a:rPr>
                        <a:t>rémission de  nos péchés.</a:t>
                      </a:r>
                      <a:endParaRPr kumimoji="0" lang="en-US" sz="2400" b="0" i="0" u="none" strike="noStrike" cap="none" normalizeH="0" baseline="0" dirty="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0"/>
                        </a:spcBef>
                        <a:spcAft>
                          <a:spcPct val="0"/>
                        </a:spcAft>
                        <a:buClrTx/>
                        <a:buSzTx/>
                        <a:buFontTx/>
                        <a:buNone/>
                        <a:tabLst/>
                      </a:pPr>
                      <a:r>
                        <a:rPr kumimoji="0" lang="ar-EG" sz="2800" b="0" i="0" u="none" strike="noStrike" cap="none" normalizeH="0" baseline="0" dirty="0">
                          <a:ln>
                            <a:noFill/>
                          </a:ln>
                          <a:solidFill>
                            <a:schemeClr val="tx1"/>
                          </a:solidFill>
                          <a:effectLst/>
                          <a:latin typeface="Coptic1" pitchFamily="2" charset="0"/>
                          <a:cs typeface="Arial" charset="0"/>
                        </a:rPr>
                        <a:t>بصلواتهم احفظ حياة أبينا المكرم رئيس الكهنة البابا أنبا </a:t>
                      </a:r>
                      <a:r>
                        <a:rPr kumimoji="0" lang="ar-EG" sz="2800" b="0" i="0" u="none" strike="noStrike" cap="none" normalizeH="0" baseline="0" dirty="0" err="1">
                          <a:ln>
                            <a:noFill/>
                          </a:ln>
                          <a:solidFill>
                            <a:schemeClr val="tx1"/>
                          </a:solidFill>
                          <a:effectLst/>
                          <a:latin typeface="Coptic1" pitchFamily="2" charset="0"/>
                          <a:cs typeface="Arial" charset="0"/>
                        </a:rPr>
                        <a:t>تاوضروس</a:t>
                      </a:r>
                      <a:r>
                        <a:rPr kumimoji="0" lang="ar-EG" sz="2800" b="0" i="0" u="none" strike="noStrike" cap="none" normalizeH="0" baseline="0" dirty="0">
                          <a:ln>
                            <a:noFill/>
                          </a:ln>
                          <a:solidFill>
                            <a:schemeClr val="tx1"/>
                          </a:solidFill>
                          <a:effectLst/>
                          <a:latin typeface="Coptic1" pitchFamily="2" charset="0"/>
                          <a:cs typeface="Arial" charset="0"/>
                        </a:rPr>
                        <a:t>  </a:t>
                      </a:r>
                      <a:endParaRPr kumimoji="0" lang="en-CA" sz="2800" b="0" i="0" u="none" strike="noStrike" cap="none" normalizeH="0" baseline="0" dirty="0">
                        <a:ln>
                          <a:noFill/>
                        </a:ln>
                        <a:solidFill>
                          <a:schemeClr val="tx1"/>
                        </a:solidFill>
                        <a:effectLst/>
                        <a:latin typeface="Coptic1" pitchFamily="2" charset="0"/>
                        <a:cs typeface="Arial" charset="0"/>
                      </a:endParaRPr>
                    </a:p>
                    <a:p>
                      <a:pPr marL="0" marR="0" lvl="0" indent="0" algn="just" defTabSz="914400" rtl="1" eaLnBrk="1" fontAlgn="base" latinLnBrk="0" hangingPunct="1">
                        <a:lnSpc>
                          <a:spcPct val="100000"/>
                        </a:lnSpc>
                        <a:spcBef>
                          <a:spcPct val="0"/>
                        </a:spcBef>
                        <a:spcAft>
                          <a:spcPct val="0"/>
                        </a:spcAft>
                        <a:buClrTx/>
                        <a:buSzTx/>
                        <a:buFontTx/>
                        <a:buNone/>
                        <a:tabLst/>
                      </a:pPr>
                      <a:r>
                        <a:rPr kumimoji="0" lang="ar-EG" sz="3200" b="0" i="0" u="none" strike="noStrike" cap="none" normalizeH="0" baseline="0" dirty="0" err="1">
                          <a:ln>
                            <a:noFill/>
                          </a:ln>
                          <a:solidFill>
                            <a:schemeClr val="tx1"/>
                          </a:solidFill>
                          <a:effectLst/>
                          <a:latin typeface="Arial" charset="0"/>
                          <a:cs typeface="Arial" charset="0"/>
                        </a:rPr>
                        <a:t>يارب</a:t>
                      </a:r>
                      <a:r>
                        <a:rPr kumimoji="0" lang="ar-EG" sz="3200" b="0" i="0" u="none" strike="noStrike" cap="none" normalizeH="0" baseline="0" dirty="0">
                          <a:ln>
                            <a:noFill/>
                          </a:ln>
                          <a:solidFill>
                            <a:schemeClr val="tx1"/>
                          </a:solidFill>
                          <a:effectLst/>
                          <a:latin typeface="Arial" charset="0"/>
                          <a:cs typeface="Arial" charset="0"/>
                        </a:rPr>
                        <a:t> ا</a:t>
                      </a:r>
                      <a:r>
                        <a:rPr kumimoji="0" lang="ar-SA" sz="3200" b="0" i="0" u="none" strike="noStrike" cap="none" normalizeH="0" baseline="0" dirty="0">
                          <a:ln>
                            <a:noFill/>
                          </a:ln>
                          <a:solidFill>
                            <a:schemeClr val="tx1"/>
                          </a:solidFill>
                          <a:effectLst/>
                          <a:latin typeface="Arial" charset="0"/>
                          <a:cs typeface="Arial" charset="0"/>
                        </a:rPr>
                        <a:t>غفر لنا خطايانا.</a:t>
                      </a:r>
                      <a:endParaRPr kumimoji="0" lang="en-US" sz="32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Coptic1" pitchFamily="2"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24267" name="Text Box 56"/>
          <p:cNvSpPr txBox="1">
            <a:spLocks noChangeArrowheads="1"/>
          </p:cNvSpPr>
          <p:nvPr/>
        </p:nvSpPr>
        <p:spPr bwMode="auto">
          <a:xfrm>
            <a:off x="1905000" y="0"/>
            <a:ext cx="5181600" cy="579438"/>
          </a:xfrm>
          <a:prstGeom prst="rect">
            <a:avLst/>
          </a:prstGeom>
          <a:solidFill>
            <a:srgbClr val="800000"/>
          </a:solidFill>
          <a:ln w="9525">
            <a:noFill/>
            <a:miter lim="800000"/>
            <a:headEnd/>
            <a:tailEnd/>
          </a:ln>
        </p:spPr>
        <p:txBody>
          <a:bodyPr>
            <a:spAutoFit/>
          </a:bodyPr>
          <a:lstStyle/>
          <a:p>
            <a:pPr>
              <a:spcBef>
                <a:spcPct val="50000"/>
              </a:spcBef>
            </a:pPr>
            <a:r>
              <a:rPr lang="en-CA" sz="3200" dirty="0"/>
              <a:t>S. S. Le </a:t>
            </a:r>
            <a:r>
              <a:rPr lang="en-CA" sz="3200" dirty="0" err="1"/>
              <a:t>Pape</a:t>
            </a:r>
            <a:r>
              <a:rPr lang="en-CA" sz="3200" dirty="0"/>
              <a:t>  – </a:t>
            </a:r>
            <a:r>
              <a:rPr lang="ar-EG" sz="3200" dirty="0"/>
              <a:t>قداسة البابا</a:t>
            </a:r>
            <a:endParaRPr lang="en-CA" sz="3200" dirty="0"/>
          </a:p>
        </p:txBody>
      </p:sp>
      <p:sp>
        <p:nvSpPr>
          <p:cNvPr id="30" name="Action Button: Custom 29">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pic>
        <p:nvPicPr>
          <p:cNvPr id="31" name="Image 30" descr="pape tawadros.jpg"/>
          <p:cNvPicPr>
            <a:picLocks noChangeAspect="1"/>
          </p:cNvPicPr>
          <p:nvPr/>
        </p:nvPicPr>
        <p:blipFill>
          <a:blip r:embed="rId4" cstate="print"/>
          <a:stretch>
            <a:fillRect/>
          </a:stretch>
        </p:blipFill>
        <p:spPr>
          <a:xfrm>
            <a:off x="6553200" y="3352801"/>
            <a:ext cx="2286000" cy="3018970"/>
          </a:xfrm>
          <a:prstGeom prst="rect">
            <a:avLst/>
          </a:prstGeom>
        </p:spPr>
      </p:pic>
    </p:spTree>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283" name="Group 2"/>
          <p:cNvGrpSpPr>
            <a:grpSpLocks/>
          </p:cNvGrpSpPr>
          <p:nvPr/>
        </p:nvGrpSpPr>
        <p:grpSpPr bwMode="auto">
          <a:xfrm>
            <a:off x="76200" y="533400"/>
            <a:ext cx="7620000" cy="1285875"/>
            <a:chOff x="-3" y="-3"/>
            <a:chExt cx="2820" cy="810"/>
          </a:xfrm>
        </p:grpSpPr>
        <p:grpSp>
          <p:nvGrpSpPr>
            <p:cNvPr id="225301" name="Group 3"/>
            <p:cNvGrpSpPr>
              <a:grpSpLocks/>
            </p:cNvGrpSpPr>
            <p:nvPr/>
          </p:nvGrpSpPr>
          <p:grpSpPr bwMode="auto">
            <a:xfrm>
              <a:off x="0" y="0"/>
              <a:ext cx="2814" cy="804"/>
              <a:chOff x="0" y="0"/>
              <a:chExt cx="2814" cy="804"/>
            </a:xfrm>
          </p:grpSpPr>
          <p:grpSp>
            <p:nvGrpSpPr>
              <p:cNvPr id="225303" name="Group 4"/>
              <p:cNvGrpSpPr>
                <a:grpSpLocks/>
              </p:cNvGrpSpPr>
              <p:nvPr/>
            </p:nvGrpSpPr>
            <p:grpSpPr bwMode="auto">
              <a:xfrm>
                <a:off x="0" y="0"/>
                <a:ext cx="1094" cy="804"/>
                <a:chOff x="0" y="0"/>
                <a:chExt cx="1094" cy="804"/>
              </a:xfrm>
            </p:grpSpPr>
            <p:sp>
              <p:nvSpPr>
                <p:cNvPr id="225310" name="Rectangle 5"/>
                <p:cNvSpPr>
                  <a:spLocks noChangeArrowheads="1"/>
                </p:cNvSpPr>
                <p:nvPr/>
              </p:nvSpPr>
              <p:spPr bwMode="auto">
                <a:xfrm>
                  <a:off x="43" y="0"/>
                  <a:ext cx="1008" cy="804"/>
                </a:xfrm>
                <a:prstGeom prst="rect">
                  <a:avLst/>
                </a:prstGeom>
                <a:noFill/>
                <a:ln w="9525">
                  <a:noFill/>
                  <a:miter lim="800000"/>
                  <a:headEnd/>
                  <a:tailEnd/>
                </a:ln>
              </p:spPr>
              <p:txBody>
                <a:bodyPr/>
                <a:lstStyle/>
                <a:p>
                  <a:pPr eaLnBrk="0" hangingPunct="0">
                    <a:spcBef>
                      <a:spcPct val="0"/>
                    </a:spcBef>
                  </a:pPr>
                  <a:endParaRPr lang="en-CA" sz="2400">
                    <a:solidFill>
                      <a:schemeClr val="bg1"/>
                    </a:solidFill>
                    <a:latin typeface="Times New Roman" pitchFamily="18" charset="0"/>
                  </a:endParaRPr>
                </a:p>
              </p:txBody>
            </p:sp>
            <p:sp>
              <p:nvSpPr>
                <p:cNvPr id="225311" name="Rectangle 6"/>
                <p:cNvSpPr>
                  <a:spLocks noChangeArrowheads="1"/>
                </p:cNvSpPr>
                <p:nvPr/>
              </p:nvSpPr>
              <p:spPr bwMode="auto">
                <a:xfrm>
                  <a:off x="0" y="0"/>
                  <a:ext cx="1094" cy="804"/>
                </a:xfrm>
                <a:prstGeom prst="rect">
                  <a:avLst/>
                </a:prstGeom>
                <a:noFill/>
                <a:ln w="7">
                  <a:noFill/>
                  <a:miter lim="800000"/>
                  <a:headEnd/>
                  <a:tailEnd/>
                </a:ln>
              </p:spPr>
              <p:txBody>
                <a:bodyPr/>
                <a:lstStyle/>
                <a:p>
                  <a:endParaRPr lang="en-CA"/>
                </a:p>
              </p:txBody>
            </p:sp>
          </p:grpSp>
          <p:grpSp>
            <p:nvGrpSpPr>
              <p:cNvPr id="225304" name="Group 7"/>
              <p:cNvGrpSpPr>
                <a:grpSpLocks/>
              </p:cNvGrpSpPr>
              <p:nvPr/>
            </p:nvGrpSpPr>
            <p:grpSpPr bwMode="auto">
              <a:xfrm>
                <a:off x="1094" y="0"/>
                <a:ext cx="842" cy="804"/>
                <a:chOff x="1094" y="0"/>
                <a:chExt cx="842" cy="804"/>
              </a:xfrm>
            </p:grpSpPr>
            <p:sp>
              <p:nvSpPr>
                <p:cNvPr id="225308" name="Rectangle 8"/>
                <p:cNvSpPr>
                  <a:spLocks noChangeArrowheads="1"/>
                </p:cNvSpPr>
                <p:nvPr/>
              </p:nvSpPr>
              <p:spPr bwMode="auto">
                <a:xfrm>
                  <a:off x="1137" y="0"/>
                  <a:ext cx="756" cy="804"/>
                </a:xfrm>
                <a:prstGeom prst="rect">
                  <a:avLst/>
                </a:prstGeom>
                <a:noFill/>
                <a:ln w="9525">
                  <a:noFill/>
                  <a:miter lim="800000"/>
                  <a:headEnd/>
                  <a:tailEnd/>
                </a:ln>
              </p:spPr>
              <p:txBody>
                <a:bodyPr/>
                <a:lstStyle/>
                <a:p>
                  <a:pPr eaLnBrk="0" hangingPunct="0">
                    <a:spcBef>
                      <a:spcPct val="0"/>
                    </a:spcBef>
                  </a:pPr>
                  <a:endParaRPr lang="en-CA" sz="2000">
                    <a:solidFill>
                      <a:schemeClr val="bg1"/>
                    </a:solidFill>
                    <a:latin typeface="Times New Roman" pitchFamily="18" charset="0"/>
                  </a:endParaRPr>
                </a:p>
              </p:txBody>
            </p:sp>
            <p:sp>
              <p:nvSpPr>
                <p:cNvPr id="225309" name="Rectangle 9"/>
                <p:cNvSpPr>
                  <a:spLocks noChangeArrowheads="1"/>
                </p:cNvSpPr>
                <p:nvPr/>
              </p:nvSpPr>
              <p:spPr bwMode="auto">
                <a:xfrm>
                  <a:off x="1094" y="0"/>
                  <a:ext cx="842" cy="804"/>
                </a:xfrm>
                <a:prstGeom prst="rect">
                  <a:avLst/>
                </a:prstGeom>
                <a:noFill/>
                <a:ln w="7">
                  <a:noFill/>
                  <a:miter lim="800000"/>
                  <a:headEnd/>
                  <a:tailEnd/>
                </a:ln>
              </p:spPr>
              <p:txBody>
                <a:bodyPr/>
                <a:lstStyle/>
                <a:p>
                  <a:endParaRPr lang="en-CA"/>
                </a:p>
              </p:txBody>
            </p:sp>
          </p:grpSp>
          <p:grpSp>
            <p:nvGrpSpPr>
              <p:cNvPr id="225305" name="Group 10"/>
              <p:cNvGrpSpPr>
                <a:grpSpLocks/>
              </p:cNvGrpSpPr>
              <p:nvPr/>
            </p:nvGrpSpPr>
            <p:grpSpPr bwMode="auto">
              <a:xfrm>
                <a:off x="1936" y="0"/>
                <a:ext cx="878" cy="804"/>
                <a:chOff x="1936" y="0"/>
                <a:chExt cx="878" cy="804"/>
              </a:xfrm>
            </p:grpSpPr>
            <p:sp>
              <p:nvSpPr>
                <p:cNvPr id="225306" name="Rectangle 11"/>
                <p:cNvSpPr>
                  <a:spLocks noChangeArrowheads="1"/>
                </p:cNvSpPr>
                <p:nvPr/>
              </p:nvSpPr>
              <p:spPr bwMode="auto">
                <a:xfrm>
                  <a:off x="1979" y="0"/>
                  <a:ext cx="792" cy="804"/>
                </a:xfrm>
                <a:prstGeom prst="rect">
                  <a:avLst/>
                </a:prstGeom>
                <a:noFill/>
                <a:ln w="9525">
                  <a:noFill/>
                  <a:miter lim="800000"/>
                  <a:headEnd/>
                  <a:tailEnd/>
                </a:ln>
              </p:spPr>
              <p:txBody>
                <a:bodyPr/>
                <a:lstStyle/>
                <a:p>
                  <a:pPr eaLnBrk="0" hangingPunct="0">
                    <a:spcBef>
                      <a:spcPct val="0"/>
                    </a:spcBef>
                  </a:pPr>
                  <a:endParaRPr lang="en-CA" sz="2000">
                    <a:solidFill>
                      <a:schemeClr val="bg1"/>
                    </a:solidFill>
                    <a:latin typeface="Times New Roman" pitchFamily="18" charset="0"/>
                  </a:endParaRPr>
                </a:p>
              </p:txBody>
            </p:sp>
            <p:sp>
              <p:nvSpPr>
                <p:cNvPr id="225307" name="Rectangle 12"/>
                <p:cNvSpPr>
                  <a:spLocks noChangeArrowheads="1"/>
                </p:cNvSpPr>
                <p:nvPr/>
              </p:nvSpPr>
              <p:spPr bwMode="auto">
                <a:xfrm>
                  <a:off x="1936" y="0"/>
                  <a:ext cx="878" cy="804"/>
                </a:xfrm>
                <a:prstGeom prst="rect">
                  <a:avLst/>
                </a:prstGeom>
                <a:noFill/>
                <a:ln w="7">
                  <a:noFill/>
                  <a:miter lim="800000"/>
                  <a:headEnd/>
                  <a:tailEnd/>
                </a:ln>
              </p:spPr>
              <p:txBody>
                <a:bodyPr/>
                <a:lstStyle/>
                <a:p>
                  <a:endParaRPr lang="en-CA"/>
                </a:p>
              </p:txBody>
            </p:sp>
          </p:grpSp>
        </p:grpSp>
        <p:sp>
          <p:nvSpPr>
            <p:cNvPr id="225302" name="Rectangle 13"/>
            <p:cNvSpPr>
              <a:spLocks noChangeArrowheads="1"/>
            </p:cNvSpPr>
            <p:nvPr/>
          </p:nvSpPr>
          <p:spPr bwMode="auto">
            <a:xfrm>
              <a:off x="-3" y="-3"/>
              <a:ext cx="2820" cy="810"/>
            </a:xfrm>
            <a:prstGeom prst="rect">
              <a:avLst/>
            </a:prstGeom>
            <a:noFill/>
            <a:ln w="9525">
              <a:noFill/>
              <a:miter lim="800000"/>
              <a:headEnd/>
              <a:tailEnd/>
            </a:ln>
          </p:spPr>
          <p:txBody>
            <a:bodyPr/>
            <a:lstStyle/>
            <a:p>
              <a:endParaRPr lang="en-CA"/>
            </a:p>
          </p:txBody>
        </p:sp>
      </p:grpSp>
      <p:grpSp>
        <p:nvGrpSpPr>
          <p:cNvPr id="225284" name="Group 14"/>
          <p:cNvGrpSpPr>
            <a:grpSpLocks/>
          </p:cNvGrpSpPr>
          <p:nvPr/>
        </p:nvGrpSpPr>
        <p:grpSpPr bwMode="auto">
          <a:xfrm>
            <a:off x="76200" y="2590800"/>
            <a:ext cx="7620000" cy="1422400"/>
            <a:chOff x="-3" y="-3"/>
            <a:chExt cx="2820" cy="896"/>
          </a:xfrm>
        </p:grpSpPr>
        <p:grpSp>
          <p:nvGrpSpPr>
            <p:cNvPr id="225290" name="Group 15"/>
            <p:cNvGrpSpPr>
              <a:grpSpLocks/>
            </p:cNvGrpSpPr>
            <p:nvPr/>
          </p:nvGrpSpPr>
          <p:grpSpPr bwMode="auto">
            <a:xfrm>
              <a:off x="0" y="0"/>
              <a:ext cx="2814" cy="890"/>
              <a:chOff x="0" y="0"/>
              <a:chExt cx="2814" cy="890"/>
            </a:xfrm>
          </p:grpSpPr>
          <p:grpSp>
            <p:nvGrpSpPr>
              <p:cNvPr id="225292" name="Group 16"/>
              <p:cNvGrpSpPr>
                <a:grpSpLocks/>
              </p:cNvGrpSpPr>
              <p:nvPr/>
            </p:nvGrpSpPr>
            <p:grpSpPr bwMode="auto">
              <a:xfrm>
                <a:off x="0" y="0"/>
                <a:ext cx="1094" cy="890"/>
                <a:chOff x="0" y="0"/>
                <a:chExt cx="1094" cy="890"/>
              </a:xfrm>
            </p:grpSpPr>
            <p:sp>
              <p:nvSpPr>
                <p:cNvPr id="225299" name="Rectangle 17"/>
                <p:cNvSpPr>
                  <a:spLocks noChangeArrowheads="1"/>
                </p:cNvSpPr>
                <p:nvPr/>
              </p:nvSpPr>
              <p:spPr bwMode="auto">
                <a:xfrm>
                  <a:off x="43" y="0"/>
                  <a:ext cx="1008" cy="890"/>
                </a:xfrm>
                <a:prstGeom prst="rect">
                  <a:avLst/>
                </a:prstGeom>
                <a:noFill/>
                <a:ln w="9525">
                  <a:noFill/>
                  <a:miter lim="800000"/>
                  <a:headEnd/>
                  <a:tailEnd/>
                </a:ln>
              </p:spPr>
              <p:txBody>
                <a:bodyPr/>
                <a:lstStyle/>
                <a:p>
                  <a:pPr eaLnBrk="0" hangingPunct="0">
                    <a:spcBef>
                      <a:spcPct val="0"/>
                    </a:spcBef>
                  </a:pPr>
                  <a:endParaRPr lang="en-CA" sz="2400">
                    <a:solidFill>
                      <a:schemeClr val="bg1"/>
                    </a:solidFill>
                    <a:latin typeface="Times New Roman" pitchFamily="18" charset="0"/>
                  </a:endParaRPr>
                </a:p>
              </p:txBody>
            </p:sp>
            <p:sp>
              <p:nvSpPr>
                <p:cNvPr id="225300" name="Rectangle 18"/>
                <p:cNvSpPr>
                  <a:spLocks noChangeArrowheads="1"/>
                </p:cNvSpPr>
                <p:nvPr/>
              </p:nvSpPr>
              <p:spPr bwMode="auto">
                <a:xfrm>
                  <a:off x="0" y="0"/>
                  <a:ext cx="1094" cy="890"/>
                </a:xfrm>
                <a:prstGeom prst="rect">
                  <a:avLst/>
                </a:prstGeom>
                <a:noFill/>
                <a:ln w="7">
                  <a:noFill/>
                  <a:miter lim="800000"/>
                  <a:headEnd/>
                  <a:tailEnd/>
                </a:ln>
              </p:spPr>
              <p:txBody>
                <a:bodyPr/>
                <a:lstStyle/>
                <a:p>
                  <a:endParaRPr lang="en-CA"/>
                </a:p>
              </p:txBody>
            </p:sp>
          </p:grpSp>
          <p:grpSp>
            <p:nvGrpSpPr>
              <p:cNvPr id="225293" name="Group 19"/>
              <p:cNvGrpSpPr>
                <a:grpSpLocks/>
              </p:cNvGrpSpPr>
              <p:nvPr/>
            </p:nvGrpSpPr>
            <p:grpSpPr bwMode="auto">
              <a:xfrm>
                <a:off x="1094" y="0"/>
                <a:ext cx="842" cy="890"/>
                <a:chOff x="1094" y="0"/>
                <a:chExt cx="842" cy="890"/>
              </a:xfrm>
            </p:grpSpPr>
            <p:sp>
              <p:nvSpPr>
                <p:cNvPr id="225297" name="Rectangle 20"/>
                <p:cNvSpPr>
                  <a:spLocks noChangeArrowheads="1"/>
                </p:cNvSpPr>
                <p:nvPr/>
              </p:nvSpPr>
              <p:spPr bwMode="auto">
                <a:xfrm>
                  <a:off x="1137" y="0"/>
                  <a:ext cx="756" cy="890"/>
                </a:xfrm>
                <a:prstGeom prst="rect">
                  <a:avLst/>
                </a:prstGeom>
                <a:noFill/>
                <a:ln w="9525">
                  <a:noFill/>
                  <a:miter lim="800000"/>
                  <a:headEnd/>
                  <a:tailEnd/>
                </a:ln>
              </p:spPr>
              <p:txBody>
                <a:bodyPr/>
                <a:lstStyle/>
                <a:p>
                  <a:pPr eaLnBrk="0" hangingPunct="0">
                    <a:spcBef>
                      <a:spcPct val="0"/>
                    </a:spcBef>
                  </a:pPr>
                  <a:endParaRPr lang="en-CA" sz="2000">
                    <a:solidFill>
                      <a:schemeClr val="bg1"/>
                    </a:solidFill>
                    <a:latin typeface="Times New Roman" pitchFamily="18" charset="0"/>
                  </a:endParaRPr>
                </a:p>
              </p:txBody>
            </p:sp>
            <p:sp>
              <p:nvSpPr>
                <p:cNvPr id="225298" name="Rectangle 21"/>
                <p:cNvSpPr>
                  <a:spLocks noChangeArrowheads="1"/>
                </p:cNvSpPr>
                <p:nvPr/>
              </p:nvSpPr>
              <p:spPr bwMode="auto">
                <a:xfrm>
                  <a:off x="1094" y="0"/>
                  <a:ext cx="842" cy="890"/>
                </a:xfrm>
                <a:prstGeom prst="rect">
                  <a:avLst/>
                </a:prstGeom>
                <a:noFill/>
                <a:ln w="7">
                  <a:noFill/>
                  <a:miter lim="800000"/>
                  <a:headEnd/>
                  <a:tailEnd/>
                </a:ln>
              </p:spPr>
              <p:txBody>
                <a:bodyPr/>
                <a:lstStyle/>
                <a:p>
                  <a:endParaRPr lang="en-CA"/>
                </a:p>
              </p:txBody>
            </p:sp>
          </p:grpSp>
          <p:grpSp>
            <p:nvGrpSpPr>
              <p:cNvPr id="225294" name="Group 22"/>
              <p:cNvGrpSpPr>
                <a:grpSpLocks/>
              </p:cNvGrpSpPr>
              <p:nvPr/>
            </p:nvGrpSpPr>
            <p:grpSpPr bwMode="auto">
              <a:xfrm>
                <a:off x="1936" y="0"/>
                <a:ext cx="878" cy="890"/>
                <a:chOff x="1936" y="0"/>
                <a:chExt cx="878" cy="890"/>
              </a:xfrm>
            </p:grpSpPr>
            <p:sp>
              <p:nvSpPr>
                <p:cNvPr id="225295" name="Rectangle 23"/>
                <p:cNvSpPr>
                  <a:spLocks noChangeArrowheads="1"/>
                </p:cNvSpPr>
                <p:nvPr/>
              </p:nvSpPr>
              <p:spPr bwMode="auto">
                <a:xfrm>
                  <a:off x="1979" y="0"/>
                  <a:ext cx="792" cy="890"/>
                </a:xfrm>
                <a:prstGeom prst="rect">
                  <a:avLst/>
                </a:prstGeom>
                <a:noFill/>
                <a:ln w="9525">
                  <a:noFill/>
                  <a:miter lim="800000"/>
                  <a:headEnd/>
                  <a:tailEnd/>
                </a:ln>
              </p:spPr>
              <p:txBody>
                <a:bodyPr/>
                <a:lstStyle/>
                <a:p>
                  <a:pPr eaLnBrk="0" hangingPunct="0">
                    <a:spcBef>
                      <a:spcPct val="0"/>
                    </a:spcBef>
                  </a:pPr>
                  <a:endParaRPr lang="en-CA" sz="2000">
                    <a:solidFill>
                      <a:schemeClr val="bg1"/>
                    </a:solidFill>
                    <a:latin typeface="Times New Roman" pitchFamily="18" charset="0"/>
                  </a:endParaRPr>
                </a:p>
              </p:txBody>
            </p:sp>
            <p:sp>
              <p:nvSpPr>
                <p:cNvPr id="225296" name="Rectangle 24"/>
                <p:cNvSpPr>
                  <a:spLocks noChangeArrowheads="1"/>
                </p:cNvSpPr>
                <p:nvPr/>
              </p:nvSpPr>
              <p:spPr bwMode="auto">
                <a:xfrm>
                  <a:off x="1936" y="0"/>
                  <a:ext cx="878" cy="890"/>
                </a:xfrm>
                <a:prstGeom prst="rect">
                  <a:avLst/>
                </a:prstGeom>
                <a:noFill/>
                <a:ln w="7">
                  <a:noFill/>
                  <a:miter lim="800000"/>
                  <a:headEnd/>
                  <a:tailEnd/>
                </a:ln>
              </p:spPr>
              <p:txBody>
                <a:bodyPr/>
                <a:lstStyle/>
                <a:p>
                  <a:endParaRPr lang="en-CA"/>
                </a:p>
              </p:txBody>
            </p:sp>
          </p:grpSp>
        </p:grpSp>
        <p:sp>
          <p:nvSpPr>
            <p:cNvPr id="225291" name="Rectangle 25"/>
            <p:cNvSpPr>
              <a:spLocks noChangeArrowheads="1"/>
            </p:cNvSpPr>
            <p:nvPr/>
          </p:nvSpPr>
          <p:spPr bwMode="auto">
            <a:xfrm>
              <a:off x="-3" y="-3"/>
              <a:ext cx="2820" cy="896"/>
            </a:xfrm>
            <a:prstGeom prst="rect">
              <a:avLst/>
            </a:prstGeom>
            <a:noFill/>
            <a:ln w="9525">
              <a:noFill/>
              <a:miter lim="800000"/>
              <a:headEnd/>
              <a:tailEnd/>
            </a:ln>
          </p:spPr>
          <p:txBody>
            <a:bodyPr/>
            <a:lstStyle/>
            <a:p>
              <a:endParaRPr lang="en-CA"/>
            </a:p>
          </p:txBody>
        </p:sp>
      </p:grpSp>
      <p:graphicFrame>
        <p:nvGraphicFramePr>
          <p:cNvPr id="13190196" name="Group 52"/>
          <p:cNvGraphicFramePr>
            <a:graphicFrameLocks noGrp="1"/>
          </p:cNvGraphicFramePr>
          <p:nvPr>
            <p:ph type="tbl" idx="1"/>
            <p:extLst>
              <p:ext uri="{D42A27DB-BD31-4B8C-83A1-F6EECF244321}">
                <p14:modId xmlns:p14="http://schemas.microsoft.com/office/powerpoint/2010/main" val="846160662"/>
              </p:ext>
            </p:extLst>
          </p:nvPr>
        </p:nvGraphicFramePr>
        <p:xfrm>
          <a:off x="228600" y="228600"/>
          <a:ext cx="8915400" cy="5410200"/>
        </p:xfrm>
        <a:graphic>
          <a:graphicData uri="http://schemas.openxmlformats.org/drawingml/2006/table">
            <a:tbl>
              <a:tblPr/>
              <a:tblGrid>
                <a:gridCol w="22860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5410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cs typeface="Arial" charset="0"/>
                        </a:rPr>
                        <a:t>Through their prayers: keep the life of our honored and righteous father: Abba (…) the bishop: O Lord, grant us the forgiveness of our sins.</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Hiten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noueu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a~reh</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e~p~wnq</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m~peniwt</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ettai</a:t>
                      </a:r>
                      <a:r>
                        <a:rPr kumimoji="0" lang="en-US" sz="2400" b="0" i="0" u="none" strike="noStrike" cap="none" normalizeH="0" baseline="0" dirty="0">
                          <a:ln>
                            <a:noFill/>
                          </a:ln>
                          <a:solidFill>
                            <a:schemeClr val="tx1"/>
                          </a:solidFill>
                          <a:effectLst/>
                          <a:latin typeface="Coptic1" pitchFamily="2" charset="0"/>
                          <a:cs typeface="Arial" charset="0"/>
                        </a:rPr>
                        <a:t>/out: </a:t>
                      </a:r>
                      <a:r>
                        <a:rPr kumimoji="0" lang="en-US" sz="2400" b="0" i="0" u="none" strike="noStrike" cap="none" normalizeH="0" baseline="0" dirty="0" err="1">
                          <a:ln>
                            <a:noFill/>
                          </a:ln>
                          <a:solidFill>
                            <a:schemeClr val="tx1"/>
                          </a:solidFill>
                          <a:effectLst/>
                          <a:latin typeface="Coptic1" pitchFamily="2" charset="0"/>
                          <a:cs typeface="Arial" charset="0"/>
                        </a:rPr>
                        <a:t>n~dikeoc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abba</a:t>
                      </a:r>
                      <a:r>
                        <a:rPr kumimoji="0" lang="en-US" sz="2400" b="0" i="0" u="none" strike="noStrike" cap="none" normalizeH="0" baseline="0" dirty="0">
                          <a:ln>
                            <a:noFill/>
                          </a:ln>
                          <a:solidFill>
                            <a:schemeClr val="tx1"/>
                          </a:solidFill>
                          <a:effectLst/>
                          <a:latin typeface="Coptic1" pitchFamily="2" charset="0"/>
                          <a:cs typeface="Arial" charset="0"/>
                        </a:rPr>
                        <a:t> (…) </a:t>
                      </a:r>
                      <a:r>
                        <a:rPr kumimoji="0" lang="en-US" sz="2400" b="0" i="0" u="none" strike="noStrike" cap="none" normalizeH="0" baseline="0" dirty="0" err="1">
                          <a:ln>
                            <a:noFill/>
                          </a:ln>
                          <a:solidFill>
                            <a:schemeClr val="tx1"/>
                          </a:solidFill>
                          <a:effectLst/>
                          <a:latin typeface="Coptic1" pitchFamily="2" charset="0"/>
                          <a:cs typeface="Arial" charset="0"/>
                        </a:rPr>
                        <a:t>pie~pickopoc</a:t>
                      </a:r>
                      <a:r>
                        <a:rPr kumimoji="0" lang="en-US" sz="2400" b="0" i="0" u="none" strike="noStrike" cap="none" normalizeH="0" baseline="0" dirty="0">
                          <a:ln>
                            <a:noFill/>
                          </a:ln>
                          <a:solidFill>
                            <a:schemeClr val="tx1"/>
                          </a:solidFill>
                          <a:effectLst/>
                          <a:latin typeface="Coptic1" pitchFamily="2" charset="0"/>
                          <a:cs typeface="Arial" charset="0"/>
                        </a:rPr>
                        <a:t>: p~[</a:t>
                      </a:r>
                      <a:r>
                        <a:rPr kumimoji="0" lang="en-US" sz="2400" b="0" i="0" u="none" strike="noStrike" cap="none" normalizeH="0" baseline="0" dirty="0" err="1">
                          <a:ln>
                            <a:noFill/>
                          </a:ln>
                          <a:solidFill>
                            <a:schemeClr val="tx1"/>
                          </a:solidFill>
                          <a:effectLst/>
                          <a:latin typeface="Coptic1" pitchFamily="2" charset="0"/>
                          <a:cs typeface="Arial" charset="0"/>
                        </a:rPr>
                        <a:t>oic</a:t>
                      </a:r>
                      <a:r>
                        <a:rPr kumimoji="0" lang="en-US" sz="2400" b="0" i="0" u="none" strike="noStrike" cap="none" normalizeH="0" baseline="0" dirty="0">
                          <a:ln>
                            <a:noFill/>
                          </a:ln>
                          <a:solidFill>
                            <a:schemeClr val="tx1"/>
                          </a:solidFill>
                          <a:effectLst/>
                          <a:latin typeface="Coptic1" pitchFamily="2" charset="0"/>
                          <a:cs typeface="Arial" charset="0"/>
                        </a:rPr>
                        <a:t> a~~</a:t>
                      </a:r>
                      <a:r>
                        <a:rPr kumimoji="0" lang="en-US" sz="2400" b="0" i="0" u="none" strike="noStrike" cap="none" normalizeH="0" baseline="0" dirty="0" err="1">
                          <a:ln>
                            <a:noFill/>
                          </a:ln>
                          <a:solidFill>
                            <a:schemeClr val="tx1"/>
                          </a:solidFill>
                          <a:effectLst/>
                          <a:latin typeface="Coptic1" pitchFamily="2" charset="0"/>
                          <a:cs typeface="Arial" charset="0"/>
                        </a:rPr>
                        <a:t>rih~mot</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nan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m~pi,w</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e~bol</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nennobi</a:t>
                      </a:r>
                      <a:r>
                        <a:rPr kumimoji="0" lang="en-US" sz="2400" b="0" i="0" u="none" strike="noStrike" cap="none" normalizeH="0" baseline="0" dirty="0">
                          <a:ln>
                            <a:noFill/>
                          </a:ln>
                          <a:solidFill>
                            <a:schemeClr val="tx1"/>
                          </a:solidFill>
                          <a:effectLst/>
                          <a:latin typeface="Coptic1" pitchFamily="2" charset="0"/>
                          <a:cs typeface="Arial" charset="0"/>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2400" b="0" i="0" u="none" strike="noStrike" cap="none" normalizeH="0" baseline="0" dirty="0">
                          <a:ln>
                            <a:noFill/>
                          </a:ln>
                          <a:solidFill>
                            <a:schemeClr val="tx1"/>
                          </a:solidFill>
                          <a:effectLst/>
                          <a:latin typeface="Arial" charset="0"/>
                          <a:cs typeface="Arial" charset="0"/>
                        </a:rPr>
                        <a:t>Par leur prières, protège la vie de notre (bienheureux/honorable) père, le juste anba (Marc) l’évêque,</a:t>
                      </a:r>
                      <a:r>
                        <a:rPr kumimoji="0" lang="fr-CA" sz="2400" b="0" i="0" u="none" strike="noStrike" cap="none" normalizeH="0" baseline="0" dirty="0">
                          <a:ln>
                            <a:noFill/>
                          </a:ln>
                          <a:solidFill>
                            <a:schemeClr val="tx1"/>
                          </a:solidFill>
                          <a:effectLst/>
                          <a:latin typeface="Arial" charset="0"/>
                          <a:cs typeface="Arial" charset="0"/>
                        </a:rPr>
                        <a:t> Seigneur, accorde-nous la</a:t>
                      </a:r>
                      <a:r>
                        <a:rPr kumimoji="0" lang="fr-CA" sz="2400" b="1" i="0" u="none" strike="noStrike" cap="none" normalizeH="0" baseline="0" dirty="0">
                          <a:ln>
                            <a:noFill/>
                          </a:ln>
                          <a:solidFill>
                            <a:schemeClr val="tx1"/>
                          </a:solidFill>
                          <a:effectLst/>
                          <a:latin typeface="Arial" charset="0"/>
                          <a:cs typeface="Arial" charset="0"/>
                        </a:rPr>
                        <a:t>  </a:t>
                      </a:r>
                      <a:r>
                        <a:rPr kumimoji="0" lang="fr-CA" sz="2400" b="0" i="0" u="none" strike="noStrike" cap="none" normalizeH="0" baseline="0" dirty="0">
                          <a:ln>
                            <a:noFill/>
                          </a:ln>
                          <a:solidFill>
                            <a:schemeClr val="tx1"/>
                          </a:solidFill>
                          <a:effectLst/>
                          <a:latin typeface="Arial" charset="0"/>
                          <a:cs typeface="Arial" charset="0"/>
                        </a:rPr>
                        <a:t>rémission de  nos péchés.</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ar-EG" sz="2800" b="0" i="0" u="none" strike="noStrike" cap="none" normalizeH="0" baseline="0" dirty="0">
                          <a:ln>
                            <a:noFill/>
                          </a:ln>
                          <a:solidFill>
                            <a:schemeClr val="tx1"/>
                          </a:solidFill>
                          <a:effectLst/>
                          <a:latin typeface="Coptic1" pitchFamily="2" charset="0"/>
                          <a:cs typeface="Arial" charset="0"/>
                        </a:rPr>
                        <a:t>بصلواتهم احفظ حياة أبينا المكرم البار أنبا......الأسقف </a:t>
                      </a:r>
                      <a:endParaRPr kumimoji="0" lang="en-CA" sz="2800" b="0" i="0" u="none" strike="noStrike" cap="none" normalizeH="0" baseline="0" dirty="0">
                        <a:ln>
                          <a:noFill/>
                        </a:ln>
                        <a:solidFill>
                          <a:schemeClr val="tx1"/>
                        </a:solidFill>
                        <a:effectLst/>
                        <a:latin typeface="Coptic1" pitchFamily="2" charset="0"/>
                        <a:cs typeface="Arial" charset="0"/>
                      </a:endParaRPr>
                    </a:p>
                    <a:p>
                      <a:pPr marL="0" marR="0" lvl="0" indent="0" algn="r" defTabSz="914400" rtl="1" eaLnBrk="1" fontAlgn="base" latinLnBrk="0" hangingPunct="1">
                        <a:lnSpc>
                          <a:spcPct val="100000"/>
                        </a:lnSpc>
                        <a:spcBef>
                          <a:spcPct val="0"/>
                        </a:spcBef>
                        <a:spcAft>
                          <a:spcPct val="0"/>
                        </a:spcAft>
                        <a:buClrTx/>
                        <a:buSzTx/>
                        <a:buFontTx/>
                        <a:buNone/>
                        <a:tabLst/>
                      </a:pPr>
                      <a:r>
                        <a:rPr kumimoji="0" lang="ar-EG" sz="3200" b="0" i="0" u="none" strike="noStrike" cap="none" normalizeH="0" baseline="0" dirty="0">
                          <a:ln>
                            <a:noFill/>
                          </a:ln>
                          <a:solidFill>
                            <a:schemeClr val="tx1"/>
                          </a:solidFill>
                          <a:effectLst/>
                          <a:latin typeface="Arial" charset="0"/>
                          <a:cs typeface="Arial" charset="0"/>
                        </a:rPr>
                        <a:t>يارب ا</a:t>
                      </a:r>
                      <a:r>
                        <a:rPr kumimoji="0" lang="ar-SA" sz="3200" b="0" i="0" u="none" strike="noStrike" cap="none" normalizeH="0" baseline="0" dirty="0">
                          <a:ln>
                            <a:noFill/>
                          </a:ln>
                          <a:solidFill>
                            <a:schemeClr val="tx1"/>
                          </a:solidFill>
                          <a:effectLst/>
                          <a:latin typeface="Arial" charset="0"/>
                          <a:cs typeface="Arial" charset="0"/>
                        </a:rPr>
                        <a:t>غفر لنا خطايانا.</a:t>
                      </a:r>
                      <a:endParaRPr kumimoji="0" lang="en-US" sz="3200" b="0" i="0" u="none" strike="noStrike" cap="none" normalizeH="0" baseline="0" dirty="0">
                        <a:ln>
                          <a:noFill/>
                        </a:ln>
                        <a:solidFill>
                          <a:schemeClr val="tx1"/>
                        </a:solidFill>
                        <a:effectLst/>
                        <a:latin typeface="Arial" charset="0"/>
                        <a:cs typeface="Arial" charset="0"/>
                      </a:endParaRPr>
                    </a:p>
                    <a:p>
                      <a:pPr marL="0" marR="0" lvl="0" indent="0" algn="r" defTabSz="914400" rtl="1"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Coptic1" pitchFamily="2"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7" name="Action Button: Custom 26">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7331" name="Group 2"/>
          <p:cNvGrpSpPr>
            <a:grpSpLocks/>
          </p:cNvGrpSpPr>
          <p:nvPr/>
        </p:nvGrpSpPr>
        <p:grpSpPr bwMode="auto">
          <a:xfrm>
            <a:off x="0" y="2819400"/>
            <a:ext cx="8610600" cy="1447800"/>
            <a:chOff x="-3" y="-3"/>
            <a:chExt cx="2820" cy="820"/>
          </a:xfrm>
        </p:grpSpPr>
        <p:grpSp>
          <p:nvGrpSpPr>
            <p:cNvPr id="227351" name="Group 3"/>
            <p:cNvGrpSpPr>
              <a:grpSpLocks/>
            </p:cNvGrpSpPr>
            <p:nvPr/>
          </p:nvGrpSpPr>
          <p:grpSpPr bwMode="auto">
            <a:xfrm>
              <a:off x="0" y="0"/>
              <a:ext cx="2814" cy="814"/>
              <a:chOff x="0" y="0"/>
              <a:chExt cx="2814" cy="814"/>
            </a:xfrm>
          </p:grpSpPr>
          <p:grpSp>
            <p:nvGrpSpPr>
              <p:cNvPr id="227353" name="Group 4"/>
              <p:cNvGrpSpPr>
                <a:grpSpLocks/>
              </p:cNvGrpSpPr>
              <p:nvPr/>
            </p:nvGrpSpPr>
            <p:grpSpPr bwMode="auto">
              <a:xfrm>
                <a:off x="0" y="0"/>
                <a:ext cx="1094" cy="814"/>
                <a:chOff x="0" y="0"/>
                <a:chExt cx="1094" cy="814"/>
              </a:xfrm>
            </p:grpSpPr>
            <p:sp>
              <p:nvSpPr>
                <p:cNvPr id="227360" name="Rectangle 5"/>
                <p:cNvSpPr>
                  <a:spLocks noChangeArrowheads="1"/>
                </p:cNvSpPr>
                <p:nvPr/>
              </p:nvSpPr>
              <p:spPr bwMode="auto">
                <a:xfrm>
                  <a:off x="43" y="0"/>
                  <a:ext cx="1008" cy="814"/>
                </a:xfrm>
                <a:prstGeom prst="rect">
                  <a:avLst/>
                </a:prstGeom>
                <a:noFill/>
                <a:ln w="9525">
                  <a:noFill/>
                  <a:miter lim="800000"/>
                  <a:headEnd/>
                  <a:tailEnd/>
                </a:ln>
              </p:spPr>
              <p:txBody>
                <a:bodyPr/>
                <a:lstStyle/>
                <a:p>
                  <a:pPr eaLnBrk="0" hangingPunct="0">
                    <a:spcBef>
                      <a:spcPct val="0"/>
                    </a:spcBef>
                  </a:pPr>
                  <a:endParaRPr lang="en-CA" sz="2800">
                    <a:solidFill>
                      <a:schemeClr val="bg1"/>
                    </a:solidFill>
                    <a:latin typeface="Times New Roman" pitchFamily="18" charset="0"/>
                  </a:endParaRPr>
                </a:p>
              </p:txBody>
            </p:sp>
            <p:sp>
              <p:nvSpPr>
                <p:cNvPr id="227361" name="Rectangle 6"/>
                <p:cNvSpPr>
                  <a:spLocks noChangeArrowheads="1"/>
                </p:cNvSpPr>
                <p:nvPr/>
              </p:nvSpPr>
              <p:spPr bwMode="auto">
                <a:xfrm>
                  <a:off x="0" y="0"/>
                  <a:ext cx="1094" cy="814"/>
                </a:xfrm>
                <a:prstGeom prst="rect">
                  <a:avLst/>
                </a:prstGeom>
                <a:noFill/>
                <a:ln w="7">
                  <a:noFill/>
                  <a:miter lim="800000"/>
                  <a:headEnd/>
                  <a:tailEnd/>
                </a:ln>
              </p:spPr>
              <p:txBody>
                <a:bodyPr/>
                <a:lstStyle/>
                <a:p>
                  <a:endParaRPr lang="en-CA"/>
                </a:p>
              </p:txBody>
            </p:sp>
          </p:grpSp>
          <p:grpSp>
            <p:nvGrpSpPr>
              <p:cNvPr id="227354" name="Group 7"/>
              <p:cNvGrpSpPr>
                <a:grpSpLocks/>
              </p:cNvGrpSpPr>
              <p:nvPr/>
            </p:nvGrpSpPr>
            <p:grpSpPr bwMode="auto">
              <a:xfrm>
                <a:off x="1094" y="0"/>
                <a:ext cx="842" cy="814"/>
                <a:chOff x="1094" y="0"/>
                <a:chExt cx="842" cy="814"/>
              </a:xfrm>
            </p:grpSpPr>
            <p:sp>
              <p:nvSpPr>
                <p:cNvPr id="227358" name="Rectangle 8"/>
                <p:cNvSpPr>
                  <a:spLocks noChangeArrowheads="1"/>
                </p:cNvSpPr>
                <p:nvPr/>
              </p:nvSpPr>
              <p:spPr bwMode="auto">
                <a:xfrm>
                  <a:off x="1137" y="0"/>
                  <a:ext cx="756" cy="814"/>
                </a:xfrm>
                <a:prstGeom prst="rect">
                  <a:avLst/>
                </a:prstGeom>
                <a:noFill/>
                <a:ln w="9525">
                  <a:noFill/>
                  <a:miter lim="800000"/>
                  <a:headEnd/>
                  <a:tailEnd/>
                </a:ln>
              </p:spPr>
              <p:txBody>
                <a:bodyPr lIns="0" tIns="0" rIns="0" bIns="0"/>
                <a:lstStyle/>
                <a:p>
                  <a:pPr eaLnBrk="0" hangingPunct="0">
                    <a:spcBef>
                      <a:spcPct val="0"/>
                    </a:spcBef>
                  </a:pPr>
                  <a:endParaRPr lang="en-CA" sz="2400">
                    <a:solidFill>
                      <a:schemeClr val="bg1"/>
                    </a:solidFill>
                    <a:latin typeface="Times New Roman" pitchFamily="18" charset="0"/>
                  </a:endParaRPr>
                </a:p>
              </p:txBody>
            </p:sp>
            <p:sp>
              <p:nvSpPr>
                <p:cNvPr id="227359" name="Rectangle 9"/>
                <p:cNvSpPr>
                  <a:spLocks noChangeArrowheads="1"/>
                </p:cNvSpPr>
                <p:nvPr/>
              </p:nvSpPr>
              <p:spPr bwMode="auto">
                <a:xfrm>
                  <a:off x="1094" y="0"/>
                  <a:ext cx="842" cy="814"/>
                </a:xfrm>
                <a:prstGeom prst="rect">
                  <a:avLst/>
                </a:prstGeom>
                <a:noFill/>
                <a:ln w="7">
                  <a:noFill/>
                  <a:miter lim="800000"/>
                  <a:headEnd/>
                  <a:tailEnd/>
                </a:ln>
              </p:spPr>
              <p:txBody>
                <a:bodyPr/>
                <a:lstStyle/>
                <a:p>
                  <a:endParaRPr lang="en-CA"/>
                </a:p>
              </p:txBody>
            </p:sp>
          </p:grpSp>
          <p:grpSp>
            <p:nvGrpSpPr>
              <p:cNvPr id="227355" name="Group 10"/>
              <p:cNvGrpSpPr>
                <a:grpSpLocks/>
              </p:cNvGrpSpPr>
              <p:nvPr/>
            </p:nvGrpSpPr>
            <p:grpSpPr bwMode="auto">
              <a:xfrm>
                <a:off x="1936" y="0"/>
                <a:ext cx="878" cy="814"/>
                <a:chOff x="1936" y="0"/>
                <a:chExt cx="878" cy="814"/>
              </a:xfrm>
            </p:grpSpPr>
            <p:sp>
              <p:nvSpPr>
                <p:cNvPr id="227356" name="Rectangle 11"/>
                <p:cNvSpPr>
                  <a:spLocks noChangeArrowheads="1"/>
                </p:cNvSpPr>
                <p:nvPr/>
              </p:nvSpPr>
              <p:spPr bwMode="auto">
                <a:xfrm>
                  <a:off x="1979" y="0"/>
                  <a:ext cx="792" cy="814"/>
                </a:xfrm>
                <a:prstGeom prst="rect">
                  <a:avLst/>
                </a:prstGeom>
                <a:noFill/>
                <a:ln w="9525">
                  <a:noFill/>
                  <a:miter lim="800000"/>
                  <a:headEnd/>
                  <a:tailEnd/>
                </a:ln>
              </p:spPr>
              <p:txBody>
                <a:bodyPr/>
                <a:lstStyle/>
                <a:p>
                  <a:pPr eaLnBrk="0" hangingPunct="0">
                    <a:spcBef>
                      <a:spcPct val="0"/>
                    </a:spcBef>
                  </a:pPr>
                  <a:endParaRPr lang="en-CA" sz="2000">
                    <a:solidFill>
                      <a:schemeClr val="bg1"/>
                    </a:solidFill>
                    <a:latin typeface="Times New Roman" pitchFamily="18" charset="0"/>
                  </a:endParaRPr>
                </a:p>
              </p:txBody>
            </p:sp>
            <p:sp>
              <p:nvSpPr>
                <p:cNvPr id="227357" name="Rectangle 12"/>
                <p:cNvSpPr>
                  <a:spLocks noChangeArrowheads="1"/>
                </p:cNvSpPr>
                <p:nvPr/>
              </p:nvSpPr>
              <p:spPr bwMode="auto">
                <a:xfrm>
                  <a:off x="1936" y="0"/>
                  <a:ext cx="878" cy="814"/>
                </a:xfrm>
                <a:prstGeom prst="rect">
                  <a:avLst/>
                </a:prstGeom>
                <a:noFill/>
                <a:ln w="7">
                  <a:noFill/>
                  <a:miter lim="800000"/>
                  <a:headEnd/>
                  <a:tailEnd/>
                </a:ln>
              </p:spPr>
              <p:txBody>
                <a:bodyPr/>
                <a:lstStyle/>
                <a:p>
                  <a:endParaRPr lang="en-CA"/>
                </a:p>
              </p:txBody>
            </p:sp>
          </p:grpSp>
        </p:grpSp>
        <p:sp>
          <p:nvSpPr>
            <p:cNvPr id="227352" name="Rectangle 13"/>
            <p:cNvSpPr>
              <a:spLocks noChangeArrowheads="1"/>
            </p:cNvSpPr>
            <p:nvPr/>
          </p:nvSpPr>
          <p:spPr bwMode="auto">
            <a:xfrm>
              <a:off x="-3" y="-3"/>
              <a:ext cx="2820" cy="820"/>
            </a:xfrm>
            <a:prstGeom prst="rect">
              <a:avLst/>
            </a:prstGeom>
            <a:noFill/>
            <a:ln w="9525">
              <a:noFill/>
              <a:miter lim="800000"/>
              <a:headEnd/>
              <a:tailEnd/>
            </a:ln>
          </p:spPr>
          <p:txBody>
            <a:bodyPr/>
            <a:lstStyle/>
            <a:p>
              <a:endParaRPr lang="en-CA"/>
            </a:p>
          </p:txBody>
        </p:sp>
      </p:grpSp>
      <p:grpSp>
        <p:nvGrpSpPr>
          <p:cNvPr id="227332" name="Group 14"/>
          <p:cNvGrpSpPr>
            <a:grpSpLocks/>
          </p:cNvGrpSpPr>
          <p:nvPr/>
        </p:nvGrpSpPr>
        <p:grpSpPr bwMode="auto">
          <a:xfrm>
            <a:off x="914400" y="3352800"/>
            <a:ext cx="8686800" cy="1466850"/>
            <a:chOff x="-3" y="-3"/>
            <a:chExt cx="2820" cy="924"/>
          </a:xfrm>
        </p:grpSpPr>
        <p:grpSp>
          <p:nvGrpSpPr>
            <p:cNvPr id="227340" name="Group 15"/>
            <p:cNvGrpSpPr>
              <a:grpSpLocks/>
            </p:cNvGrpSpPr>
            <p:nvPr/>
          </p:nvGrpSpPr>
          <p:grpSpPr bwMode="auto">
            <a:xfrm>
              <a:off x="0" y="0"/>
              <a:ext cx="2814" cy="918"/>
              <a:chOff x="0" y="0"/>
              <a:chExt cx="2814" cy="918"/>
            </a:xfrm>
          </p:grpSpPr>
          <p:grpSp>
            <p:nvGrpSpPr>
              <p:cNvPr id="227342" name="Group 16"/>
              <p:cNvGrpSpPr>
                <a:grpSpLocks/>
              </p:cNvGrpSpPr>
              <p:nvPr/>
            </p:nvGrpSpPr>
            <p:grpSpPr bwMode="auto">
              <a:xfrm>
                <a:off x="0" y="0"/>
                <a:ext cx="1094" cy="918"/>
                <a:chOff x="0" y="0"/>
                <a:chExt cx="1094" cy="918"/>
              </a:xfrm>
            </p:grpSpPr>
            <p:sp>
              <p:nvSpPr>
                <p:cNvPr id="227349" name="Rectangle 17"/>
                <p:cNvSpPr>
                  <a:spLocks noChangeArrowheads="1"/>
                </p:cNvSpPr>
                <p:nvPr/>
              </p:nvSpPr>
              <p:spPr bwMode="auto">
                <a:xfrm>
                  <a:off x="43" y="0"/>
                  <a:ext cx="1008" cy="918"/>
                </a:xfrm>
                <a:prstGeom prst="rect">
                  <a:avLst/>
                </a:prstGeom>
                <a:noFill/>
                <a:ln w="9525">
                  <a:noFill/>
                  <a:miter lim="800000"/>
                  <a:headEnd/>
                  <a:tailEnd/>
                </a:ln>
              </p:spPr>
              <p:txBody>
                <a:bodyPr/>
                <a:lstStyle/>
                <a:p>
                  <a:pPr eaLnBrk="0" hangingPunct="0">
                    <a:spcBef>
                      <a:spcPct val="0"/>
                    </a:spcBef>
                  </a:pPr>
                  <a:endParaRPr lang="en-CA" sz="2800" b="1">
                    <a:solidFill>
                      <a:schemeClr val="bg1"/>
                    </a:solidFill>
                    <a:latin typeface="Times New Roman" pitchFamily="18" charset="0"/>
                  </a:endParaRPr>
                </a:p>
              </p:txBody>
            </p:sp>
            <p:sp>
              <p:nvSpPr>
                <p:cNvPr id="227350" name="Rectangle 18"/>
                <p:cNvSpPr>
                  <a:spLocks noChangeArrowheads="1"/>
                </p:cNvSpPr>
                <p:nvPr/>
              </p:nvSpPr>
              <p:spPr bwMode="auto">
                <a:xfrm>
                  <a:off x="0" y="0"/>
                  <a:ext cx="1094" cy="918"/>
                </a:xfrm>
                <a:prstGeom prst="rect">
                  <a:avLst/>
                </a:prstGeom>
                <a:noFill/>
                <a:ln w="7">
                  <a:noFill/>
                  <a:miter lim="800000"/>
                  <a:headEnd/>
                  <a:tailEnd/>
                </a:ln>
              </p:spPr>
              <p:txBody>
                <a:bodyPr/>
                <a:lstStyle/>
                <a:p>
                  <a:endParaRPr lang="en-CA"/>
                </a:p>
              </p:txBody>
            </p:sp>
          </p:grpSp>
          <p:grpSp>
            <p:nvGrpSpPr>
              <p:cNvPr id="227343" name="Group 19"/>
              <p:cNvGrpSpPr>
                <a:grpSpLocks/>
              </p:cNvGrpSpPr>
              <p:nvPr/>
            </p:nvGrpSpPr>
            <p:grpSpPr bwMode="auto">
              <a:xfrm>
                <a:off x="1094" y="0"/>
                <a:ext cx="842" cy="918"/>
                <a:chOff x="1094" y="0"/>
                <a:chExt cx="842" cy="918"/>
              </a:xfrm>
            </p:grpSpPr>
            <p:sp>
              <p:nvSpPr>
                <p:cNvPr id="227347" name="Rectangle 20"/>
                <p:cNvSpPr>
                  <a:spLocks noChangeArrowheads="1"/>
                </p:cNvSpPr>
                <p:nvPr/>
              </p:nvSpPr>
              <p:spPr bwMode="auto">
                <a:xfrm>
                  <a:off x="1137" y="0"/>
                  <a:ext cx="756" cy="918"/>
                </a:xfrm>
                <a:prstGeom prst="rect">
                  <a:avLst/>
                </a:prstGeom>
                <a:noFill/>
                <a:ln w="9525">
                  <a:noFill/>
                  <a:miter lim="800000"/>
                  <a:headEnd/>
                  <a:tailEnd/>
                </a:ln>
              </p:spPr>
              <p:txBody>
                <a:bodyPr lIns="0" tIns="0" rIns="0" bIns="0"/>
                <a:lstStyle/>
                <a:p>
                  <a:pPr>
                    <a:spcBef>
                      <a:spcPct val="0"/>
                    </a:spcBef>
                  </a:pPr>
                  <a:endParaRPr lang="en-CA" sz="2000" b="1" dirty="0">
                    <a:solidFill>
                      <a:schemeClr val="bg1"/>
                    </a:solidFill>
                    <a:latin typeface="Avva_Shenouda" pitchFamily="34" charset="0"/>
                    <a:cs typeface="Arial" pitchFamily="34" charset="0"/>
                  </a:endParaRPr>
                </a:p>
              </p:txBody>
            </p:sp>
            <p:sp>
              <p:nvSpPr>
                <p:cNvPr id="227348" name="Rectangle 21"/>
                <p:cNvSpPr>
                  <a:spLocks noChangeArrowheads="1"/>
                </p:cNvSpPr>
                <p:nvPr/>
              </p:nvSpPr>
              <p:spPr bwMode="auto">
                <a:xfrm>
                  <a:off x="1094" y="0"/>
                  <a:ext cx="842" cy="918"/>
                </a:xfrm>
                <a:prstGeom prst="rect">
                  <a:avLst/>
                </a:prstGeom>
                <a:noFill/>
                <a:ln w="7">
                  <a:noFill/>
                  <a:miter lim="800000"/>
                  <a:headEnd/>
                  <a:tailEnd/>
                </a:ln>
              </p:spPr>
              <p:txBody>
                <a:bodyPr/>
                <a:lstStyle/>
                <a:p>
                  <a:endParaRPr lang="en-CA"/>
                </a:p>
              </p:txBody>
            </p:sp>
          </p:grpSp>
          <p:grpSp>
            <p:nvGrpSpPr>
              <p:cNvPr id="227344" name="Group 22"/>
              <p:cNvGrpSpPr>
                <a:grpSpLocks/>
              </p:cNvGrpSpPr>
              <p:nvPr/>
            </p:nvGrpSpPr>
            <p:grpSpPr bwMode="auto">
              <a:xfrm>
                <a:off x="1936" y="0"/>
                <a:ext cx="878" cy="918"/>
                <a:chOff x="1936" y="0"/>
                <a:chExt cx="878" cy="918"/>
              </a:xfrm>
            </p:grpSpPr>
            <p:sp>
              <p:nvSpPr>
                <p:cNvPr id="227345" name="Rectangle 23"/>
                <p:cNvSpPr>
                  <a:spLocks noChangeArrowheads="1"/>
                </p:cNvSpPr>
                <p:nvPr/>
              </p:nvSpPr>
              <p:spPr bwMode="auto">
                <a:xfrm>
                  <a:off x="1979" y="0"/>
                  <a:ext cx="792" cy="918"/>
                </a:xfrm>
                <a:prstGeom prst="rect">
                  <a:avLst/>
                </a:prstGeom>
                <a:noFill/>
                <a:ln w="9525">
                  <a:noFill/>
                  <a:miter lim="800000"/>
                  <a:headEnd/>
                  <a:tailEnd/>
                </a:ln>
              </p:spPr>
              <p:txBody>
                <a:bodyPr/>
                <a:lstStyle/>
                <a:p>
                  <a:pPr eaLnBrk="0" hangingPunct="0">
                    <a:spcBef>
                      <a:spcPct val="0"/>
                    </a:spcBef>
                  </a:pPr>
                  <a:endParaRPr lang="en-CA" sz="2400">
                    <a:solidFill>
                      <a:schemeClr val="bg1"/>
                    </a:solidFill>
                    <a:latin typeface="Times New Roman" pitchFamily="18" charset="0"/>
                  </a:endParaRPr>
                </a:p>
              </p:txBody>
            </p:sp>
            <p:sp>
              <p:nvSpPr>
                <p:cNvPr id="227346" name="Rectangle 24"/>
                <p:cNvSpPr>
                  <a:spLocks noChangeArrowheads="1"/>
                </p:cNvSpPr>
                <p:nvPr/>
              </p:nvSpPr>
              <p:spPr bwMode="auto">
                <a:xfrm>
                  <a:off x="1936" y="0"/>
                  <a:ext cx="878" cy="918"/>
                </a:xfrm>
                <a:prstGeom prst="rect">
                  <a:avLst/>
                </a:prstGeom>
                <a:noFill/>
                <a:ln w="7">
                  <a:noFill/>
                  <a:miter lim="800000"/>
                  <a:headEnd/>
                  <a:tailEnd/>
                </a:ln>
              </p:spPr>
              <p:txBody>
                <a:bodyPr/>
                <a:lstStyle/>
                <a:p>
                  <a:endParaRPr lang="en-CA"/>
                </a:p>
              </p:txBody>
            </p:sp>
          </p:grpSp>
        </p:grpSp>
        <p:sp>
          <p:nvSpPr>
            <p:cNvPr id="227341" name="Rectangle 25"/>
            <p:cNvSpPr>
              <a:spLocks noChangeArrowheads="1"/>
            </p:cNvSpPr>
            <p:nvPr/>
          </p:nvSpPr>
          <p:spPr bwMode="auto">
            <a:xfrm>
              <a:off x="-3" y="-3"/>
              <a:ext cx="2820" cy="924"/>
            </a:xfrm>
            <a:prstGeom prst="rect">
              <a:avLst/>
            </a:prstGeom>
            <a:noFill/>
            <a:ln w="9525">
              <a:noFill/>
              <a:miter lim="800000"/>
              <a:headEnd/>
              <a:tailEnd/>
            </a:ln>
          </p:spPr>
          <p:txBody>
            <a:bodyPr/>
            <a:lstStyle/>
            <a:p>
              <a:endParaRPr lang="en-CA"/>
            </a:p>
          </p:txBody>
        </p:sp>
      </p:grpSp>
      <p:graphicFrame>
        <p:nvGraphicFramePr>
          <p:cNvPr id="13189162" name="Group 42"/>
          <p:cNvGraphicFramePr>
            <a:graphicFrameLocks noGrp="1"/>
          </p:cNvGraphicFramePr>
          <p:nvPr/>
        </p:nvGraphicFramePr>
        <p:xfrm>
          <a:off x="533401" y="533400"/>
          <a:ext cx="8153399" cy="4114800"/>
        </p:xfrm>
        <a:graphic>
          <a:graphicData uri="http://schemas.openxmlformats.org/drawingml/2006/table">
            <a:tbl>
              <a:tblPr/>
              <a:tblGrid>
                <a:gridCol w="2523671">
                  <a:extLst>
                    <a:ext uri="{9D8B030D-6E8A-4147-A177-3AD203B41FA5}">
                      <a16:colId xmlns:a16="http://schemas.microsoft.com/office/drawing/2014/main" val="20000"/>
                    </a:ext>
                  </a:extLst>
                </a:gridCol>
                <a:gridCol w="3106057">
                  <a:extLst>
                    <a:ext uri="{9D8B030D-6E8A-4147-A177-3AD203B41FA5}">
                      <a16:colId xmlns:a16="http://schemas.microsoft.com/office/drawing/2014/main" val="20001"/>
                    </a:ext>
                  </a:extLst>
                </a:gridCol>
                <a:gridCol w="2523671">
                  <a:extLst>
                    <a:ext uri="{9D8B030D-6E8A-4147-A177-3AD203B41FA5}">
                      <a16:colId xmlns:a16="http://schemas.microsoft.com/office/drawing/2014/main" val="20002"/>
                    </a:ext>
                  </a:extLst>
                </a:gridCol>
              </a:tblGrid>
              <a:tr h="41148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Tenouwst</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m~mok</a:t>
                      </a:r>
                      <a:r>
                        <a:rPr kumimoji="0" lang="en-US" sz="2400" b="0" i="0" u="none" strike="noStrike" cap="none" normalizeH="0" baseline="0" dirty="0">
                          <a:ln>
                            <a:noFill/>
                          </a:ln>
                          <a:solidFill>
                            <a:schemeClr val="tx1"/>
                          </a:solidFill>
                          <a:effectLst/>
                          <a:latin typeface="Coptic1" pitchFamily="2" charset="0"/>
                          <a:cs typeface="Arial" charset="0"/>
                        </a:rPr>
                        <a:t> w~ </a:t>
                      </a:r>
                      <a:r>
                        <a:rPr kumimoji="0" lang="en-US" sz="2400" b="0" i="0" u="none" strike="noStrike" cap="none" normalizeH="0" baseline="0" dirty="0" err="1">
                          <a:ln>
                            <a:noFill/>
                          </a:ln>
                          <a:solidFill>
                            <a:schemeClr val="tx1"/>
                          </a:solidFill>
                          <a:effectLst/>
                          <a:latin typeface="Coptic1" pitchFamily="2" charset="0"/>
                          <a:cs typeface="Arial" charset="0"/>
                        </a:rPr>
                        <a:t>P,#c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nem</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Pekiwt</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n~a~gayoc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nem</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Pip~neuma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eyouab</a:t>
                      </a:r>
                      <a:r>
                        <a:rPr kumimoji="0" lang="en-US" sz="2400" b="0" i="0" u="none" strike="noStrike" cap="none" normalizeH="0" baseline="0" dirty="0">
                          <a:ln>
                            <a:noFill/>
                          </a:ln>
                          <a:solidFill>
                            <a:schemeClr val="tx1"/>
                          </a:solidFill>
                          <a:effectLst/>
                          <a:latin typeface="Coptic1" pitchFamily="2" charset="0"/>
                          <a:cs typeface="Arial" charset="0"/>
                        </a:rPr>
                        <a:t>: je </a:t>
                      </a:r>
                      <a:r>
                        <a:rPr kumimoji="0" lang="en-US" sz="2400" b="0" i="0" u="none" strike="noStrike" cap="none" normalizeH="0" baseline="0" dirty="0" err="1">
                          <a:ln>
                            <a:noFill/>
                          </a:ln>
                          <a:solidFill>
                            <a:schemeClr val="tx1"/>
                          </a:solidFill>
                          <a:effectLst/>
                          <a:latin typeface="Coptic1" pitchFamily="2" charset="0"/>
                          <a:cs typeface="Arial" charset="0"/>
                        </a:rPr>
                        <a:t>ak</a:t>
                      </a:r>
                      <a:r>
                        <a:rPr kumimoji="0" lang="en-US" sz="2400" b="0" i="0" u="none" strike="noStrike" cap="none" normalizeH="0" baseline="0" dirty="0">
                          <a:ln>
                            <a:noFill/>
                          </a:ln>
                          <a:solidFill>
                            <a:schemeClr val="tx1"/>
                          </a:solidFill>
                          <a:effectLst/>
                          <a:latin typeface="Coptic1" pitchFamily="2" charset="0"/>
                          <a:cs typeface="Arial" charset="0"/>
                        </a:rPr>
                        <a:t> … </a:t>
                      </a:r>
                      <a:r>
                        <a:rPr kumimoji="0" lang="en-US" sz="2400" b="0" i="0" u="none" strike="noStrike" cap="none" normalizeH="0" baseline="0" dirty="0" err="1">
                          <a:ln>
                            <a:noFill/>
                          </a:ln>
                          <a:solidFill>
                            <a:schemeClr val="tx1"/>
                          </a:solidFill>
                          <a:effectLst/>
                          <a:latin typeface="Coptic1" pitchFamily="2" charset="0"/>
                          <a:cs typeface="Arial" charset="0"/>
                        </a:rPr>
                        <a:t>akcw</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m~mon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nai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nan</a:t>
                      </a:r>
                      <a:r>
                        <a:rPr kumimoji="0" lang="en-US" sz="2400" b="0" i="0" u="none" strike="noStrike" cap="none" normalizeH="0" baseline="0" dirty="0">
                          <a:ln>
                            <a:noFill/>
                          </a:ln>
                          <a:solidFill>
                            <a:schemeClr val="tx1"/>
                          </a:solidFill>
                          <a:effectLst/>
                          <a:latin typeface="Coptic1" pitchFamily="2" charset="0"/>
                          <a:cs typeface="Arial" charset="0"/>
                        </a:rPr>
                        <a:t>. </a:t>
                      </a:r>
                    </a:p>
                  </a:txBody>
                  <a:tcP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Nous T’adorons, O Christ avec Ton bon Père, et Le Saint Esprit, car Tu es … et Tu nous as sauvés.  Aie pitié de nous.</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just" defTabSz="914400" rtl="1" eaLnBrk="1" fontAlgn="base" latinLnBrk="0" hangingPunct="1">
                        <a:lnSpc>
                          <a:spcPct val="100000"/>
                        </a:lnSpc>
                        <a:spcBef>
                          <a:spcPct val="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نسجدُ لكَ أيها المسيح مع أبيكَ الصالح والروح القدس لأنكَ </a:t>
                      </a:r>
                      <a:r>
                        <a:rPr kumimoji="0" lang="ar-EG" sz="2400" b="0" i="0" u="none" strike="noStrike" cap="none" normalizeH="0" baseline="0" dirty="0">
                          <a:ln>
                            <a:noFill/>
                          </a:ln>
                          <a:solidFill>
                            <a:schemeClr val="tx1"/>
                          </a:solidFill>
                          <a:effectLst/>
                          <a:latin typeface="Arial" charset="0"/>
                          <a:cs typeface="Arial" charset="0"/>
                        </a:rPr>
                        <a:t>... </a:t>
                      </a:r>
                      <a:r>
                        <a:rPr kumimoji="0" lang="ar-SA" sz="2400" b="0" i="0" u="none" strike="noStrike" cap="none" normalizeH="0" baseline="0" dirty="0">
                          <a:ln>
                            <a:noFill/>
                          </a:ln>
                          <a:solidFill>
                            <a:schemeClr val="tx1"/>
                          </a:solidFill>
                          <a:effectLst/>
                          <a:latin typeface="Arial" charset="0"/>
                          <a:cs typeface="Arial" charset="0"/>
                        </a:rPr>
                        <a:t>وخلصتنا.  </a:t>
                      </a:r>
                      <a:r>
                        <a:rPr kumimoji="0" lang="ar-SA" sz="2400" b="0" i="0" u="none" strike="noStrike" cap="none" normalizeH="0" baseline="0" dirty="0" err="1">
                          <a:ln>
                            <a:noFill/>
                          </a:ln>
                          <a:solidFill>
                            <a:schemeClr val="tx1"/>
                          </a:solidFill>
                          <a:effectLst/>
                          <a:latin typeface="Arial" charset="0"/>
                          <a:cs typeface="Arial" charset="0"/>
                        </a:rPr>
                        <a:t>إرحمنا</a:t>
                      </a:r>
                      <a:r>
                        <a:rPr kumimoji="0" lang="ar-SA" sz="2400" b="0" i="0" u="none" strike="noStrike" cap="none" normalizeH="0" baseline="0" dirty="0">
                          <a:ln>
                            <a:noFill/>
                          </a:ln>
                          <a:solidFill>
                            <a:schemeClr val="tx1"/>
                          </a:solidFill>
                          <a:effectLst/>
                          <a:latin typeface="Arial" charset="0"/>
                          <a:cs typeface="Arial" charset="0"/>
                        </a:rPr>
                        <a:t>.</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27338" name="Text Box 6">
            <a:hlinkClick r:id="" action="ppaction://macro?name=openPaulineDocument"/>
          </p:cNvPr>
          <p:cNvSpPr txBox="1">
            <a:spLocks noChangeArrowheads="1"/>
          </p:cNvSpPr>
          <p:nvPr/>
        </p:nvSpPr>
        <p:spPr bwMode="auto">
          <a:xfrm>
            <a:off x="533400" y="4953000"/>
            <a:ext cx="4419600" cy="1384995"/>
          </a:xfrm>
          <a:prstGeom prst="rect">
            <a:avLst/>
          </a:prstGeom>
          <a:solidFill>
            <a:schemeClr val="accent1"/>
          </a:solidFill>
          <a:ln w="57150" cmpd="thickThin">
            <a:solidFill>
              <a:schemeClr val="tx1"/>
            </a:solidFill>
            <a:miter lim="800000"/>
            <a:headEnd/>
            <a:tailEnd/>
          </a:ln>
        </p:spPr>
        <p:txBody>
          <a:bodyPr>
            <a:spAutoFit/>
          </a:bodyPr>
          <a:lstStyle/>
          <a:p>
            <a:pPr algn="ctr">
              <a:spcBef>
                <a:spcPct val="50000"/>
              </a:spcBef>
            </a:pPr>
            <a:r>
              <a:rPr lang="en-CA" sz="2400" dirty="0" err="1"/>
              <a:t>Vers</a:t>
            </a:r>
            <a:r>
              <a:rPr lang="en-CA" sz="2400" dirty="0"/>
              <a:t> la lecture de </a:t>
            </a:r>
            <a:r>
              <a:rPr lang="en-CA" sz="2400" dirty="0" err="1"/>
              <a:t>l’épître</a:t>
            </a:r>
            <a:r>
              <a:rPr lang="en-CA" sz="2400" dirty="0"/>
              <a:t> de Saint Paul</a:t>
            </a:r>
          </a:p>
          <a:p>
            <a:pPr algn="ctr">
              <a:spcBef>
                <a:spcPct val="50000"/>
              </a:spcBef>
            </a:pPr>
            <a:r>
              <a:rPr lang="ar-EG" sz="2400" dirty="0"/>
              <a:t>الذهاب الى قراءة البولس</a:t>
            </a:r>
            <a:endParaRPr lang="en-CA" sz="2400" dirty="0"/>
          </a:p>
        </p:txBody>
      </p:sp>
      <p:sp>
        <p:nvSpPr>
          <p:cNvPr id="227339" name="Text Box 20">
            <a:hlinkClick r:id="rId2" action="ppaction://hlinksldjump"/>
          </p:cNvPr>
          <p:cNvSpPr txBox="1">
            <a:spLocks noChangeArrowheads="1"/>
          </p:cNvSpPr>
          <p:nvPr/>
        </p:nvSpPr>
        <p:spPr bwMode="auto">
          <a:xfrm>
            <a:off x="7162800" y="6096000"/>
            <a:ext cx="1981200" cy="758825"/>
          </a:xfrm>
          <a:prstGeom prst="rect">
            <a:avLst/>
          </a:prstGeom>
          <a:solidFill>
            <a:srgbClr val="800000"/>
          </a:solidFill>
          <a:ln w="57150" cmpd="thickThin">
            <a:solidFill>
              <a:schemeClr val="tx1"/>
            </a:solidFill>
            <a:miter lim="800000"/>
            <a:headEnd/>
            <a:tailEnd/>
          </a:ln>
        </p:spPr>
        <p:txBody>
          <a:bodyPr>
            <a:spAutoFit/>
          </a:bodyPr>
          <a:lstStyle/>
          <a:p>
            <a:pPr algn="ctr">
              <a:spcBef>
                <a:spcPct val="0"/>
              </a:spcBef>
            </a:pPr>
            <a:r>
              <a:rPr lang="en-CA" sz="2000"/>
              <a:t>Pi Ehmot Ghar</a:t>
            </a:r>
          </a:p>
          <a:p>
            <a:pPr algn="ctr">
              <a:spcBef>
                <a:spcPct val="0"/>
              </a:spcBef>
            </a:pPr>
            <a:r>
              <a:rPr lang="ar-EG" sz="2000"/>
              <a:t>بى اهموت غار</a:t>
            </a:r>
            <a:endParaRPr lang="en-CA" sz="2000"/>
          </a:p>
        </p:txBody>
      </p:sp>
      <p:sp>
        <p:nvSpPr>
          <p:cNvPr id="29" name="Action Button: Custom 28">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2"/>
          <p:cNvSpPr>
            <a:spLocks noGrp="1" noChangeArrowheads="1"/>
          </p:cNvSpPr>
          <p:nvPr>
            <p:ph type="title"/>
          </p:nvPr>
        </p:nvSpPr>
        <p:spPr>
          <a:xfrm>
            <a:off x="762000" y="1143000"/>
            <a:ext cx="8153400" cy="3124200"/>
          </a:xfrm>
        </p:spPr>
        <p:txBody>
          <a:bodyPr/>
          <a:lstStyle/>
          <a:p>
            <a:pPr eaLnBrk="1" hangingPunct="1"/>
            <a:r>
              <a:rPr lang="en-CA" sz="6000">
                <a:solidFill>
                  <a:schemeClr val="tx1"/>
                </a:solidFill>
              </a:rPr>
              <a:t>Reading of the Pauline and the Catholicon</a:t>
            </a:r>
            <a:br>
              <a:rPr lang="en-CA" sz="6000">
                <a:solidFill>
                  <a:schemeClr val="tx1"/>
                </a:solidFill>
              </a:rPr>
            </a:br>
            <a:r>
              <a:rPr lang="ar-EG" sz="6000">
                <a:solidFill>
                  <a:schemeClr val="tx1"/>
                </a:solidFill>
                <a:cs typeface="Times New Roman" pitchFamily="18" charset="0"/>
              </a:rPr>
              <a:t>قراءة البولس و الكاثوليكون</a:t>
            </a:r>
            <a:endParaRPr lang="en-US" sz="6000">
              <a:solidFill>
                <a:schemeClr val="tx1"/>
              </a:solidFill>
              <a:cs typeface="Times New Roman" pitchFamily="18" charset="0"/>
            </a:endParaRPr>
          </a:p>
        </p:txBody>
      </p:sp>
      <p:sp>
        <p:nvSpPr>
          <p:cNvPr id="3" name="Action Button: Custom 2">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092885" name="Group 21"/>
          <p:cNvGraphicFramePr>
            <a:graphicFrameLocks noGrp="1"/>
          </p:cNvGraphicFramePr>
          <p:nvPr>
            <p:ph/>
          </p:nvPr>
        </p:nvGraphicFramePr>
        <p:xfrm>
          <a:off x="152400" y="76200"/>
          <a:ext cx="8610600" cy="4724400"/>
        </p:xfrm>
        <a:graphic>
          <a:graphicData uri="http://schemas.openxmlformats.org/drawingml/2006/table">
            <a:tbl>
              <a:tblPr/>
              <a:tblGrid>
                <a:gridCol w="5409223">
                  <a:extLst>
                    <a:ext uri="{9D8B030D-6E8A-4147-A177-3AD203B41FA5}">
                      <a16:colId xmlns:a16="http://schemas.microsoft.com/office/drawing/2014/main" val="20000"/>
                    </a:ext>
                  </a:extLst>
                </a:gridCol>
                <a:gridCol w="3201377">
                  <a:extLst>
                    <a:ext uri="{9D8B030D-6E8A-4147-A177-3AD203B41FA5}">
                      <a16:colId xmlns:a16="http://schemas.microsoft.com/office/drawing/2014/main" val="20001"/>
                    </a:ext>
                  </a:extLst>
                </a:gridCol>
              </a:tblGrid>
              <a:tr h="47244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400" b="0" i="0" u="none" strike="noStrike" cap="none" normalizeH="0" baseline="0" dirty="0">
                          <a:ln>
                            <a:noFill/>
                          </a:ln>
                          <a:solidFill>
                            <a:schemeClr val="tx1"/>
                          </a:solidFill>
                          <a:effectLst/>
                          <a:latin typeface="Arial" charset="0"/>
                          <a:cs typeface="Arial" charset="0"/>
                        </a:rPr>
                        <a:t>Je suis Le vrai Cep et Mon Père est le Vigneron. Tout sarment qui est en Moi et qui ne porte pas de fruit, Il le retranche ; et tout sarment qui porte du fruit, Il l'émonde, afin qu'il porte encore plus de fruit. Déjà vous êtes purs, à cause de la parole que Je vous ai annoncée. Demeurez en Moi, et Je demeurerai en vous. </a:t>
                      </a:r>
                      <a:endParaRPr kumimoji="0" lang="fr-FR" sz="2400" b="1" i="0" u="none" strike="noStrike" cap="none" normalizeH="0" baseline="0" dirty="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fr-FR" sz="2400" b="1" i="0" u="none" strike="noStrike" cap="none" normalizeH="0" baseline="0" dirty="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400" b="1" i="0" u="none" strike="noStrike" cap="none" normalizeH="0" baseline="0" dirty="0">
                          <a:ln>
                            <a:noFill/>
                          </a:ln>
                          <a:solidFill>
                            <a:srgbClr val="FFFF99"/>
                          </a:solidFill>
                          <a:effectLst/>
                          <a:latin typeface="Arial" charset="0"/>
                          <a:cs typeface="Arial" charset="0"/>
                        </a:rPr>
                        <a:t>Et gloire à Dieu, éternellement.</a:t>
                      </a:r>
                      <a:r>
                        <a:rPr kumimoji="0" lang="fr-FR" sz="3200" b="0" i="0" u="none" strike="noStrike" cap="none" normalizeH="0" baseline="0" dirty="0">
                          <a:ln>
                            <a:noFill/>
                          </a:ln>
                          <a:solidFill>
                            <a:srgbClr val="FFFF99"/>
                          </a:solidFill>
                          <a:effectLst/>
                          <a:latin typeface="Arial" charset="0"/>
                          <a:cs typeface="Arial" charset="0"/>
                        </a:rPr>
                        <a:t> </a:t>
                      </a:r>
                      <a:endParaRPr kumimoji="0" lang="en-US" sz="3200" b="0" i="0" u="none" strike="noStrike" cap="none" normalizeH="0" baseline="0" dirty="0">
                        <a:ln>
                          <a:noFill/>
                        </a:ln>
                        <a:solidFill>
                          <a:srgbClr val="FFFF99"/>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3200" b="0" i="0" u="none" strike="noStrike" cap="none" normalizeH="0" baseline="0" dirty="0">
                          <a:ln>
                            <a:noFill/>
                          </a:ln>
                          <a:solidFill>
                            <a:schemeClr val="tx1"/>
                          </a:solidFill>
                          <a:effectLst/>
                          <a:latin typeface="Arial" charset="0"/>
                          <a:cs typeface="Arial" charset="0"/>
                        </a:rPr>
                        <a:t> </a:t>
                      </a:r>
                      <a:r>
                        <a:rPr kumimoji="0" lang="ar-SA" sz="2800" b="0" i="0" u="none" strike="noStrike" cap="none" normalizeH="0" baseline="0" dirty="0">
                          <a:ln>
                            <a:noFill/>
                          </a:ln>
                          <a:solidFill>
                            <a:schemeClr val="tx1"/>
                          </a:solidFill>
                          <a:effectLst/>
                          <a:latin typeface="Arial" charset="0"/>
                          <a:cs typeface="Arial" charset="0"/>
                        </a:rPr>
                        <a:t>أنا هو الكرمة الحقيقية وأبى الكرام. كل غصن فيّ لا يأتي بثمر يقطعه. وكل ما يأتي بثمر ينقيه ليأتي بثمر أكثر. وأنتم من قبْل أنقياءُ من أجل الكلام الذي كلمتكم به. اثبتوا في وأنا أيضا فيكم. </a:t>
                      </a:r>
                      <a:endParaRPr kumimoji="0" lang="ar-EG" sz="28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rgbClr val="FFFF99"/>
                          </a:solidFill>
                          <a:effectLst/>
                          <a:latin typeface="Arial" charset="0"/>
                          <a:cs typeface="Arial" charset="0"/>
                        </a:rPr>
                        <a:t>والمجد لله دائما</a:t>
                      </a:r>
                      <a:r>
                        <a:rPr kumimoji="0" lang="ar-SA" sz="2800" b="0" i="0" u="none" strike="noStrike" cap="none" normalizeH="0" baseline="0" dirty="0">
                          <a:ln>
                            <a:noFill/>
                          </a:ln>
                          <a:solidFill>
                            <a:schemeClr val="tx1"/>
                          </a:solidFill>
                          <a:effectLst/>
                          <a:latin typeface="Arial" charset="0"/>
                          <a:cs typeface="Arial" charset="0"/>
                        </a:rPr>
                        <a:t> </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7895" name="Text Box 22">
            <a:hlinkClick r:id="rId3" action="ppaction://hlinksldjump"/>
          </p:cNvPr>
          <p:cNvSpPr txBox="1">
            <a:spLocks noChangeArrowheads="1"/>
          </p:cNvSpPr>
          <p:nvPr/>
        </p:nvSpPr>
        <p:spPr bwMode="auto">
          <a:xfrm>
            <a:off x="7239000" y="5943600"/>
            <a:ext cx="1828800" cy="819150"/>
          </a:xfrm>
          <a:prstGeom prst="rect">
            <a:avLst/>
          </a:prstGeom>
          <a:solidFill>
            <a:srgbClr val="FF9900"/>
          </a:solidFill>
          <a:ln w="57150" cmpd="thinThick">
            <a:solidFill>
              <a:schemeClr val="tx1"/>
            </a:solidFill>
            <a:miter lim="800000"/>
            <a:headEnd/>
            <a:tailEnd/>
          </a:ln>
        </p:spPr>
        <p:txBody>
          <a:bodyPr lIns="18000" tIns="36000" rIns="18000" bIns="36000" anchor="ctr"/>
          <a:lstStyle/>
          <a:p>
            <a:pPr algn="ctr">
              <a:lnSpc>
                <a:spcPct val="80000"/>
              </a:lnSpc>
              <a:spcBef>
                <a:spcPct val="0"/>
              </a:spcBef>
            </a:pPr>
            <a:r>
              <a:rPr lang="en-CA" sz="2800"/>
              <a:t>Pentecost </a:t>
            </a:r>
            <a:r>
              <a:rPr lang="ar-EG" sz="2800"/>
              <a:t>عيد العنصرة</a:t>
            </a:r>
            <a:endParaRPr lang="en-CA" sz="2800"/>
          </a:p>
        </p:txBody>
      </p:sp>
      <p:sp>
        <p:nvSpPr>
          <p:cNvPr id="4" name="Action Button: Custom 3">
            <a:hlinkClick r:id="rId4"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506994" name="Group 50"/>
          <p:cNvGraphicFramePr>
            <a:graphicFrameLocks noGrp="1"/>
          </p:cNvGraphicFramePr>
          <p:nvPr/>
        </p:nvGraphicFramePr>
        <p:xfrm>
          <a:off x="228600" y="1066800"/>
          <a:ext cx="8763000" cy="4443984"/>
        </p:xfrm>
        <a:graphic>
          <a:graphicData uri="http://schemas.openxmlformats.org/drawingml/2006/table">
            <a:tbl>
              <a:tblPr/>
              <a:tblGrid>
                <a:gridCol w="2209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3581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3600" b="0" i="0" u="sng" strike="noStrike" cap="none" normalizeH="0" baseline="0" dirty="0">
                          <a:ln>
                            <a:noFill/>
                          </a:ln>
                          <a:solidFill>
                            <a:srgbClr val="FF9900"/>
                          </a:solidFill>
                          <a:effectLst/>
                          <a:latin typeface="Arial" charset="0"/>
                          <a:cs typeface="Arial" charset="0"/>
                        </a:rPr>
                        <a:t>Deacon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400" b="0" i="1" u="none" strike="noStrike" cap="none" normalizeH="0" baseline="0" dirty="0">
                          <a:ln>
                            <a:noFill/>
                          </a:ln>
                          <a:solidFill>
                            <a:schemeClr val="tx1"/>
                          </a:solidFill>
                          <a:effectLst/>
                          <a:latin typeface="Arial" charset="0"/>
                          <a:cs typeface="Arial" charset="0"/>
                        </a:rPr>
                        <a:t>Paul, the servant of our Lord, Jesus Christ, called to be an apostle, appointed to the Gospel of God. </a:t>
                      </a:r>
                      <a:br>
                        <a:rPr kumimoji="0" lang="en-AU" sz="2400" b="0" i="1" u="none" strike="noStrike" cap="none" normalizeH="0" baseline="0" dirty="0">
                          <a:ln>
                            <a:noFill/>
                          </a:ln>
                          <a:solidFill>
                            <a:schemeClr val="tx1"/>
                          </a:solidFill>
                          <a:effectLst/>
                          <a:latin typeface="Arial" charset="0"/>
                          <a:cs typeface="Arial" charset="0"/>
                        </a:rPr>
                      </a:b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Coptic1" pitchFamily="2"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Coptic1" pitchFamily="2"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Coptic1" pitchFamily="2"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Coptic1" pitchFamily="2"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3600" b="0" i="0" u="sng" strike="noStrike" cap="none" normalizeH="0" baseline="0">
                          <a:ln>
                            <a:noFill/>
                          </a:ln>
                          <a:solidFill>
                            <a:srgbClr val="FF9900"/>
                          </a:solidFill>
                          <a:effectLst/>
                          <a:latin typeface="Arial" charset="0"/>
                          <a:cs typeface="Arial" charset="0"/>
                        </a:rPr>
                        <a:t>Diacre: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0" i="1" u="none" strike="noStrike" cap="none" normalizeH="0" baseline="0">
                          <a:ln>
                            <a:noFill/>
                          </a:ln>
                          <a:solidFill>
                            <a:schemeClr val="tx1"/>
                          </a:solidFill>
                          <a:effectLst/>
                          <a:latin typeface="Arial" charset="0"/>
                          <a:cs typeface="Arial" charset="0"/>
                        </a:rPr>
                        <a:t>Paul, serviteur du Christ Jésus notre Seigneur, </a:t>
                      </a:r>
                      <a:br>
                        <a:rPr kumimoji="0" lang="fr-CA" sz="2400" b="0" i="1" u="none" strike="noStrike" cap="none" normalizeH="0" baseline="0">
                          <a:ln>
                            <a:noFill/>
                          </a:ln>
                          <a:solidFill>
                            <a:schemeClr val="tx1"/>
                          </a:solidFill>
                          <a:effectLst/>
                          <a:latin typeface="Arial" charset="0"/>
                          <a:cs typeface="Arial" charset="0"/>
                        </a:rPr>
                      </a:br>
                      <a:r>
                        <a:rPr kumimoji="0" lang="fr-CA" sz="2400" b="0" i="1" u="none" strike="noStrike" cap="none" normalizeH="0" baseline="0">
                          <a:ln>
                            <a:noFill/>
                          </a:ln>
                          <a:solidFill>
                            <a:schemeClr val="tx1"/>
                          </a:solidFill>
                          <a:effectLst/>
                          <a:latin typeface="Arial" charset="0"/>
                          <a:cs typeface="Arial" charset="0"/>
                        </a:rPr>
                        <a:t>apôtre par vocation, mis à part pour annoncer l’</a:t>
                      </a:r>
                      <a:r>
                        <a:rPr kumimoji="0" lang="en-CA" sz="2400" b="0" i="1" u="none" strike="noStrike" cap="none" normalizeH="0" baseline="0">
                          <a:ln>
                            <a:noFill/>
                          </a:ln>
                          <a:solidFill>
                            <a:schemeClr val="tx1"/>
                          </a:solidFill>
                          <a:effectLst/>
                          <a:latin typeface="Arial" charset="0"/>
                          <a:cs typeface="Arial" charset="0"/>
                        </a:rPr>
                        <a:t>e</a:t>
                      </a:r>
                      <a:r>
                        <a:rPr kumimoji="0" lang="fr-CA" sz="2400" b="0" i="1" u="none" strike="noStrike" cap="none" normalizeH="0" baseline="0">
                          <a:ln>
                            <a:noFill/>
                          </a:ln>
                          <a:solidFill>
                            <a:schemeClr val="tx1"/>
                          </a:solidFill>
                          <a:effectLst/>
                          <a:latin typeface="Arial" charset="0"/>
                          <a:cs typeface="Arial" charset="0"/>
                        </a:rPr>
                        <a:t>vangile de Dieu.</a:t>
                      </a:r>
                      <a:endParaRPr kumimoji="0" lang="ar-EG" sz="2400" b="0" i="1"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fr-CA" sz="2400" b="0" i="0" u="none" strike="noStrike" cap="none" normalizeH="0" baseline="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a:ln>
                            <a:noFill/>
                          </a:ln>
                          <a:solidFill>
                            <a:srgbClr val="FF9900"/>
                          </a:solidFill>
                          <a:effectLst/>
                          <a:latin typeface="Arial" charset="0"/>
                          <a:cs typeface="Arial" charset="0"/>
                        </a:rPr>
                        <a:t>الشماس:</a:t>
                      </a:r>
                      <a:endParaRPr kumimoji="0" lang="ar-EG" sz="2400" b="0" i="1" u="none" strike="noStrike" cap="none" normalizeH="0" baseline="0">
                        <a:ln>
                          <a:noFill/>
                        </a:ln>
                        <a:solidFill>
                          <a:schemeClr val="tx1"/>
                        </a:solidFill>
                        <a:effectLst/>
                        <a:latin typeface="Arial" charset="0"/>
                        <a:cs typeface="Arial" charset="0"/>
                      </a:endParaRPr>
                    </a:p>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400" b="0" i="1" u="none" strike="noStrike" cap="none" normalizeH="0" baseline="0">
                          <a:ln>
                            <a:noFill/>
                          </a:ln>
                          <a:solidFill>
                            <a:schemeClr val="tx1"/>
                          </a:solidFill>
                          <a:effectLst/>
                          <a:latin typeface="Arial" charset="0"/>
                          <a:cs typeface="Arial" charset="0"/>
                        </a:rPr>
                        <a:t>بولس عبد ربنا </a:t>
                      </a:r>
                      <a:br>
                        <a:rPr kumimoji="0" lang="ar-SA" sz="2400" b="0" i="1" u="none" strike="noStrike" cap="none" normalizeH="0" baseline="0">
                          <a:ln>
                            <a:noFill/>
                          </a:ln>
                          <a:solidFill>
                            <a:schemeClr val="tx1"/>
                          </a:solidFill>
                          <a:effectLst/>
                          <a:latin typeface="Arial" charset="0"/>
                          <a:cs typeface="Arial" charset="0"/>
                        </a:rPr>
                      </a:br>
                      <a:r>
                        <a:rPr kumimoji="0" lang="ar-SA" sz="2400" b="0" i="1" u="none" strike="noStrike" cap="none" normalizeH="0" baseline="0">
                          <a:ln>
                            <a:noFill/>
                          </a:ln>
                          <a:solidFill>
                            <a:schemeClr val="tx1"/>
                          </a:solidFill>
                          <a:effectLst/>
                          <a:latin typeface="Arial" charset="0"/>
                          <a:cs typeface="Arial" charset="0"/>
                        </a:rPr>
                        <a:t>يسوع المسيح الرسول المدعو المفرَز لبشارة الله.</a:t>
                      </a:r>
                    </a:p>
                    <a:p>
                      <a:pPr marL="0" marR="0" lvl="0" indent="0" algn="r" defTabSz="914400" rtl="1" eaLnBrk="1" fontAlgn="base" latinLnBrk="0" hangingPunct="1">
                        <a:lnSpc>
                          <a:spcPct val="100000"/>
                        </a:lnSpc>
                        <a:spcBef>
                          <a:spcPct val="20000"/>
                        </a:spcBef>
                        <a:spcAft>
                          <a:spcPct val="0"/>
                        </a:spcAft>
                        <a:buClrTx/>
                        <a:buSzTx/>
                        <a:buFontTx/>
                        <a:buNone/>
                        <a:tabLst/>
                      </a:pPr>
                      <a:endParaRPr kumimoji="0" lang="ar-EG" sz="2800" b="0" i="0" u="none" strike="noStrike" cap="none" normalizeH="0" baseline="0">
                        <a:ln>
                          <a:noFill/>
                        </a:ln>
                        <a:solidFill>
                          <a:schemeClr val="tx1"/>
                        </a:solidFill>
                        <a:effectLst/>
                        <a:latin typeface="Arial" charset="0"/>
                        <a:cs typeface="Arial" charset="0"/>
                      </a:endParaRPr>
                    </a:p>
                    <a:p>
                      <a:pPr marL="0" marR="0" lvl="0" indent="0" algn="r" defTabSz="914400" rtl="1" eaLnBrk="1" fontAlgn="base" latinLnBrk="0" hangingPunct="1">
                        <a:lnSpc>
                          <a:spcPct val="100000"/>
                        </a:lnSpc>
                        <a:spcBef>
                          <a:spcPct val="20000"/>
                        </a:spcBef>
                        <a:spcAft>
                          <a:spcPct val="0"/>
                        </a:spcAft>
                        <a:buClrTx/>
                        <a:buSzTx/>
                        <a:buFontTx/>
                        <a:buNone/>
                        <a:tabLst/>
                      </a:pPr>
                      <a:endParaRPr kumimoji="0" lang="ar-EG" sz="2800" b="0" i="0" u="none" strike="noStrike" cap="none" normalizeH="0" baseline="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29384" name="Text Box 14"/>
          <p:cNvSpPr txBox="1">
            <a:spLocks noChangeArrowheads="1"/>
          </p:cNvSpPr>
          <p:nvPr/>
        </p:nvSpPr>
        <p:spPr bwMode="auto">
          <a:xfrm>
            <a:off x="609600" y="76200"/>
            <a:ext cx="7848600" cy="650875"/>
          </a:xfrm>
          <a:prstGeom prst="rect">
            <a:avLst/>
          </a:prstGeom>
          <a:solidFill>
            <a:srgbClr val="4D4D4D"/>
          </a:solidFill>
          <a:ln w="9525">
            <a:solidFill>
              <a:schemeClr val="tx1"/>
            </a:solidFill>
            <a:miter lim="800000"/>
            <a:headEnd/>
            <a:tailEnd/>
          </a:ln>
        </p:spPr>
        <p:txBody>
          <a:bodyPr>
            <a:spAutoFit/>
          </a:bodyPr>
          <a:lstStyle/>
          <a:p>
            <a:pPr algn="ctr">
              <a:spcBef>
                <a:spcPct val="0"/>
              </a:spcBef>
            </a:pPr>
            <a:r>
              <a:rPr lang="en-US" b="1"/>
              <a:t>Introduction to the Pauline</a:t>
            </a:r>
            <a:endParaRPr lang="en-US" sz="3000" b="1"/>
          </a:p>
        </p:txBody>
      </p:sp>
      <p:sp>
        <p:nvSpPr>
          <p:cNvPr id="4" name="Action Button: Custom 3">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509075" name="Group 83"/>
          <p:cNvGraphicFramePr>
            <a:graphicFrameLocks noGrp="1"/>
          </p:cNvGraphicFramePr>
          <p:nvPr>
            <p:extLst>
              <p:ext uri="{D42A27DB-BD31-4B8C-83A1-F6EECF244321}">
                <p14:modId xmlns:p14="http://schemas.microsoft.com/office/powerpoint/2010/main" val="1200196480"/>
              </p:ext>
            </p:extLst>
          </p:nvPr>
        </p:nvGraphicFramePr>
        <p:xfrm>
          <a:off x="152400" y="76200"/>
          <a:ext cx="8763000" cy="5334000"/>
        </p:xfrm>
        <a:graphic>
          <a:graphicData uri="http://schemas.openxmlformats.org/drawingml/2006/table">
            <a:tbl>
              <a:tblPr/>
              <a:tblGrid>
                <a:gridCol w="3608294">
                  <a:extLst>
                    <a:ext uri="{9D8B030D-6E8A-4147-A177-3AD203B41FA5}">
                      <a16:colId xmlns:a16="http://schemas.microsoft.com/office/drawing/2014/main" val="20000"/>
                    </a:ext>
                  </a:extLst>
                </a:gridCol>
                <a:gridCol w="3092824">
                  <a:extLst>
                    <a:ext uri="{9D8B030D-6E8A-4147-A177-3AD203B41FA5}">
                      <a16:colId xmlns:a16="http://schemas.microsoft.com/office/drawing/2014/main" val="20001"/>
                    </a:ext>
                  </a:extLst>
                </a:gridCol>
                <a:gridCol w="2061882">
                  <a:extLst>
                    <a:ext uri="{9D8B030D-6E8A-4147-A177-3AD203B41FA5}">
                      <a16:colId xmlns:a16="http://schemas.microsoft.com/office/drawing/2014/main" val="20002"/>
                    </a:ext>
                  </a:extLst>
                </a:gridCol>
              </a:tblGrid>
              <a:tr h="5334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3100" b="0" i="0" u="sng" strike="noStrike" kern="1200" cap="none" normalizeH="0" baseline="0" dirty="0" err="1">
                          <a:ln>
                            <a:noFill/>
                          </a:ln>
                          <a:solidFill>
                            <a:srgbClr val="FF9900"/>
                          </a:solidFill>
                          <a:effectLst/>
                          <a:latin typeface="Coptic1" pitchFamily="2" charset="0"/>
                          <a:ea typeface="+mn-ea"/>
                          <a:cs typeface="Arial" charset="0"/>
                        </a:rPr>
                        <a:t>Pilaoc</a:t>
                      </a:r>
                      <a:r>
                        <a:rPr kumimoji="0" lang="fr-FR" sz="3100" b="0" i="0" u="sng" strike="noStrike" kern="1200" cap="none" normalizeH="0" baseline="0" dirty="0">
                          <a:ln>
                            <a:noFill/>
                          </a:ln>
                          <a:solidFill>
                            <a:srgbClr val="FF9900"/>
                          </a:solidFill>
                          <a:effectLst/>
                          <a:latin typeface="Coptic1" pitchFamily="2" charset="0"/>
                          <a:ea typeface="+mn-ea"/>
                          <a:cs typeface="Arial" charset="0"/>
                        </a:rPr>
                        <a:t>:</a:t>
                      </a:r>
                      <a:endParaRPr kumimoji="0" lang="en-US" sz="3100" b="0" i="0" u="sng" strike="noStrike" kern="1200" cap="none" normalizeH="0" baseline="0" dirty="0">
                        <a:ln>
                          <a:noFill/>
                        </a:ln>
                        <a:solidFill>
                          <a:srgbClr val="FF9900"/>
                        </a:solidFill>
                        <a:effectLst/>
                        <a:latin typeface="Coptic1" pitchFamily="2" charset="0"/>
                        <a:ea typeface="+mn-ea"/>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Pih~mot</a:t>
                      </a:r>
                      <a:r>
                        <a:rPr kumimoji="0" lang="en-US" sz="2400" b="0" i="0" u="none" strike="noStrike" cap="none" normalizeH="0" baseline="0" dirty="0">
                          <a:ln>
                            <a:noFill/>
                          </a:ln>
                          <a:solidFill>
                            <a:schemeClr val="tx1"/>
                          </a:solidFill>
                          <a:effectLst/>
                          <a:latin typeface="Coptic1" pitchFamily="2" charset="0"/>
                          <a:cs typeface="Arial" charset="0"/>
                        </a:rPr>
                        <a:t> gar </a:t>
                      </a:r>
                      <a:r>
                        <a:rPr kumimoji="0" lang="en-US" sz="2400" b="0" i="0" u="none" strike="noStrike" cap="none" normalizeH="0" baseline="0" dirty="0" err="1">
                          <a:ln>
                            <a:noFill/>
                          </a:ln>
                          <a:solidFill>
                            <a:schemeClr val="tx1"/>
                          </a:solidFill>
                          <a:effectLst/>
                          <a:latin typeface="Coptic1" pitchFamily="2" charset="0"/>
                          <a:cs typeface="Arial" charset="0"/>
                        </a:rPr>
                        <a:t>m~Pen</a:t>
                      </a:r>
                      <a:r>
                        <a:rPr kumimoji="0" lang="en-US" sz="2400" b="0" i="0" u="none" strike="noStrike" cap="none" normalizeH="0" baseline="0" dirty="0">
                          <a:ln>
                            <a:noFill/>
                          </a:ln>
                          <a:solidFill>
                            <a:schemeClr val="tx1"/>
                          </a:solidFill>
                          <a:effectLst/>
                          <a:latin typeface="Coptic1" pitchFamily="2" charset="0"/>
                          <a:cs typeface="Arial" charset="0"/>
                        </a:rPr>
                        <a:t>[</a:t>
                      </a:r>
                      <a:r>
                        <a:rPr kumimoji="0" lang="en-US" sz="2400" b="0" i="0" u="none" strike="noStrike" cap="none" normalizeH="0" baseline="0" dirty="0" err="1">
                          <a:ln>
                            <a:noFill/>
                          </a:ln>
                          <a:solidFill>
                            <a:schemeClr val="tx1"/>
                          </a:solidFill>
                          <a:effectLst/>
                          <a:latin typeface="Coptic1" pitchFamily="2" charset="0"/>
                          <a:cs typeface="Arial" charset="0"/>
                        </a:rPr>
                        <a:t>oic</a:t>
                      </a:r>
                      <a:r>
                        <a:rPr kumimoji="0" lang="en-US" sz="2400" b="0" i="0" u="none" strike="noStrike" cap="none" normalizeH="0" baseline="0" dirty="0">
                          <a:ln>
                            <a:noFill/>
                          </a:ln>
                          <a:solidFill>
                            <a:schemeClr val="tx1"/>
                          </a:solidFill>
                          <a:effectLst/>
                          <a:latin typeface="Coptic1" pitchFamily="2" charset="0"/>
                          <a:cs typeface="Arial" charset="0"/>
                        </a:rPr>
                        <a:t> I/#c# </a:t>
                      </a:r>
                      <a:r>
                        <a:rPr kumimoji="0" lang="en-US" sz="2400" b="0" i="0" u="none" strike="noStrike" cap="none" normalizeH="0" baseline="0" dirty="0" err="1">
                          <a:ln>
                            <a:noFill/>
                          </a:ln>
                          <a:solidFill>
                            <a:schemeClr val="tx1"/>
                          </a:solidFill>
                          <a:effectLst/>
                          <a:latin typeface="Coptic1" pitchFamily="2" charset="0"/>
                          <a:cs typeface="Arial" charset="0"/>
                        </a:rPr>
                        <a:t>P,#c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efe~swpi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nem</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peka~gion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p~neuma</a:t>
                      </a:r>
                      <a:r>
                        <a:rPr kumimoji="0" lang="en-US" sz="2400" b="0" i="0" u="none" strike="noStrike" cap="none" normalizeH="0" baseline="0" dirty="0">
                          <a:ln>
                            <a:noFill/>
                          </a:ln>
                          <a:solidFill>
                            <a:schemeClr val="tx1"/>
                          </a:solidFill>
                          <a:effectLst/>
                          <a:latin typeface="Coptic1" pitchFamily="2" charset="0"/>
                          <a:cs typeface="Arial"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ptic1" pitchFamily="2" charset="0"/>
                          <a:cs typeface="Arial" charset="0"/>
                        </a:rPr>
                        <a:t>Pa[</a:t>
                      </a:r>
                      <a:r>
                        <a:rPr kumimoji="0" lang="en-US" sz="2400" b="0" i="0" u="none" strike="noStrike" cap="none" normalizeH="0" baseline="0" dirty="0" err="1">
                          <a:ln>
                            <a:noFill/>
                          </a:ln>
                          <a:solidFill>
                            <a:schemeClr val="tx1"/>
                          </a:solidFill>
                          <a:effectLst/>
                          <a:latin typeface="Coptic1" pitchFamily="2" charset="0"/>
                          <a:cs typeface="Arial" charset="0"/>
                        </a:rPr>
                        <a:t>oic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n~iwt</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ettai</a:t>
                      </a:r>
                      <a:r>
                        <a:rPr kumimoji="0" lang="en-US" sz="2400" b="0" i="0" u="none" strike="noStrike" cap="none" normalizeH="0" baseline="0" dirty="0">
                          <a:ln>
                            <a:noFill/>
                          </a:ln>
                          <a:solidFill>
                            <a:schemeClr val="tx1"/>
                          </a:solidFill>
                          <a:effectLst/>
                          <a:latin typeface="Coptic1" pitchFamily="2" charset="0"/>
                          <a:cs typeface="Arial" charset="0"/>
                        </a:rPr>
                        <a:t>/out: </a:t>
                      </a:r>
                      <a:r>
                        <a:rPr kumimoji="0" lang="en-US" sz="2400" b="0" i="0" u="none" strike="noStrike" cap="none" normalizeH="0" baseline="0" dirty="0" err="1">
                          <a:ln>
                            <a:noFill/>
                          </a:ln>
                          <a:solidFill>
                            <a:schemeClr val="tx1"/>
                          </a:solidFill>
                          <a:effectLst/>
                          <a:latin typeface="Coptic1" pitchFamily="2" charset="0"/>
                          <a:cs typeface="Arial" charset="0"/>
                        </a:rPr>
                        <a:t>n~ar,iereuc</a:t>
                      </a:r>
                      <a:r>
                        <a:rPr kumimoji="0" lang="en-US" sz="2400" b="0" i="0" u="none" strike="noStrike" cap="none" normalizeH="0" baseline="0" dirty="0">
                          <a:ln>
                            <a:noFill/>
                          </a:ln>
                          <a:solidFill>
                            <a:schemeClr val="tx1"/>
                          </a:solidFill>
                          <a:effectLst/>
                          <a:latin typeface="Coptic1" pitchFamily="2" charset="0"/>
                          <a:cs typeface="Arial" charset="0"/>
                        </a:rPr>
                        <a:t> papa </a:t>
                      </a:r>
                      <a:r>
                        <a:rPr kumimoji="0" lang="en-US" sz="2400" b="0" i="0" u="none" strike="noStrike" cap="none" normalizeH="0" baseline="0" dirty="0" err="1">
                          <a:ln>
                            <a:noFill/>
                          </a:ln>
                          <a:solidFill>
                            <a:schemeClr val="tx1"/>
                          </a:solidFill>
                          <a:effectLst/>
                          <a:latin typeface="Coptic1" pitchFamily="2" charset="0"/>
                          <a:cs typeface="Arial" charset="0"/>
                        </a:rPr>
                        <a:t>abba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Senou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Nem</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peniwt</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n~e~pickopoc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abba</a:t>
                      </a:r>
                      <a:r>
                        <a:rPr kumimoji="0" lang="en-US" sz="2400" b="0" i="0" u="none" strike="noStrike" cap="none" normalizeH="0" baseline="0" dirty="0">
                          <a:ln>
                            <a:noFill/>
                          </a:ln>
                          <a:solidFill>
                            <a:schemeClr val="tx1"/>
                          </a:solidFill>
                          <a:effectLst/>
                          <a:latin typeface="Coptic1" pitchFamily="2" charset="0"/>
                          <a:cs typeface="Arial" charset="0"/>
                        </a:rPr>
                        <a:t> (…). Mare </a:t>
                      </a:r>
                      <a:r>
                        <a:rPr kumimoji="0" lang="en-US" sz="2400" b="0" i="0" u="none" strike="noStrike" cap="none" normalizeH="0" baseline="0" dirty="0" err="1">
                          <a:ln>
                            <a:noFill/>
                          </a:ln>
                          <a:solidFill>
                            <a:schemeClr val="tx1"/>
                          </a:solidFill>
                          <a:effectLst/>
                          <a:latin typeface="Coptic1" pitchFamily="2" charset="0"/>
                          <a:cs typeface="Arial" charset="0"/>
                        </a:rPr>
                        <a:t>pik~l</a:t>
                      </a:r>
                      <a:r>
                        <a:rPr kumimoji="0" lang="en-US" sz="2400" b="0" i="0" u="none" strike="noStrike" cap="none" normalizeH="0" baseline="0" dirty="0">
                          <a:ln>
                            <a:noFill/>
                          </a:ln>
                          <a:solidFill>
                            <a:schemeClr val="tx1"/>
                          </a:solidFill>
                          <a:effectLst/>
                          <a:latin typeface="Coptic1" pitchFamily="2" charset="0"/>
                          <a:cs typeface="Arial" charset="0"/>
                        </a:rPr>
                        <a:t>/roc: </a:t>
                      </a:r>
                      <a:r>
                        <a:rPr kumimoji="0" lang="en-US" sz="2400" b="0" i="0" u="none" strike="noStrike" cap="none" normalizeH="0" baseline="0" dirty="0" err="1">
                          <a:ln>
                            <a:noFill/>
                          </a:ln>
                          <a:solidFill>
                            <a:schemeClr val="tx1"/>
                          </a:solidFill>
                          <a:effectLst/>
                          <a:latin typeface="Coptic1" pitchFamily="2" charset="0"/>
                          <a:cs typeface="Arial" charset="0"/>
                        </a:rPr>
                        <a:t>nem</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pilaoc</a:t>
                      </a:r>
                      <a:r>
                        <a:rPr kumimoji="0" lang="en-US" sz="2400" b="0" i="0" u="none" strike="noStrike" cap="none" normalizeH="0" baseline="0" dirty="0">
                          <a:ln>
                            <a:noFill/>
                          </a:ln>
                          <a:solidFill>
                            <a:schemeClr val="tx1"/>
                          </a:solidFill>
                          <a:effectLst/>
                          <a:latin typeface="Coptic1" pitchFamily="2" charset="0"/>
                          <a:cs typeface="Arial" charset="0"/>
                        </a:rPr>
                        <a:t> t/</a:t>
                      </a:r>
                      <a:r>
                        <a:rPr kumimoji="0" lang="en-US" sz="2400" b="0" i="0" u="none" strike="noStrike" cap="none" normalizeH="0" baseline="0" dirty="0" err="1">
                          <a:ln>
                            <a:noFill/>
                          </a:ln>
                          <a:solidFill>
                            <a:schemeClr val="tx1"/>
                          </a:solidFill>
                          <a:effectLst/>
                          <a:latin typeface="Coptic1" pitchFamily="2" charset="0"/>
                          <a:cs typeface="Arial" charset="0"/>
                        </a:rPr>
                        <a:t>rf</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oujai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qen</a:t>
                      </a:r>
                      <a:r>
                        <a:rPr kumimoji="0" lang="en-US" sz="2400" b="0" i="0" u="none" strike="noStrike" cap="none" normalizeH="0" baseline="0" dirty="0">
                          <a:ln>
                            <a:noFill/>
                          </a:ln>
                          <a:solidFill>
                            <a:schemeClr val="tx1"/>
                          </a:solidFill>
                          <a:effectLst/>
                          <a:latin typeface="Coptic1" pitchFamily="2" charset="0"/>
                          <a:cs typeface="Arial" charset="0"/>
                        </a:rPr>
                        <a:t> P~[</a:t>
                      </a:r>
                      <a:r>
                        <a:rPr kumimoji="0" lang="en-US" sz="2400" b="0" i="0" u="none" strike="noStrike" cap="none" normalizeH="0" baseline="0" dirty="0" err="1">
                          <a:ln>
                            <a:noFill/>
                          </a:ln>
                          <a:solidFill>
                            <a:schemeClr val="tx1"/>
                          </a:solidFill>
                          <a:effectLst/>
                          <a:latin typeface="Coptic1" pitchFamily="2" charset="0"/>
                          <a:cs typeface="Arial" charset="0"/>
                        </a:rPr>
                        <a:t>oic</a:t>
                      </a:r>
                      <a:r>
                        <a:rPr kumimoji="0" lang="en-US" sz="2400" b="0" i="0" u="none" strike="noStrike" cap="none" normalizeH="0" baseline="0" dirty="0">
                          <a:ln>
                            <a:noFill/>
                          </a:ln>
                          <a:solidFill>
                            <a:schemeClr val="tx1"/>
                          </a:solidFill>
                          <a:effectLst/>
                          <a:latin typeface="Coptic1" pitchFamily="2" charset="0"/>
                          <a:cs typeface="Arial" charset="0"/>
                        </a:rPr>
                        <a:t>: je </a:t>
                      </a:r>
                      <a:r>
                        <a:rPr kumimoji="0" lang="en-US" sz="2400" b="0" i="0" u="none" strike="noStrike" cap="none" normalizeH="0" baseline="0" dirty="0" err="1">
                          <a:ln>
                            <a:noFill/>
                          </a:ln>
                          <a:solidFill>
                            <a:schemeClr val="tx1"/>
                          </a:solidFill>
                          <a:effectLst/>
                          <a:latin typeface="Coptic1" pitchFamily="2" charset="0"/>
                          <a:cs typeface="Arial" charset="0"/>
                        </a:rPr>
                        <a:t>a~m</a:t>
                      </a:r>
                      <a:r>
                        <a:rPr kumimoji="0" lang="en-US" sz="2400" b="0" i="0" u="none" strike="noStrike" cap="none" normalizeH="0" baseline="0" dirty="0">
                          <a:ln>
                            <a:noFill/>
                          </a:ln>
                          <a:solidFill>
                            <a:schemeClr val="tx1"/>
                          </a:solidFill>
                          <a:effectLst/>
                          <a:latin typeface="Coptic1" pitchFamily="2" charset="0"/>
                          <a:cs typeface="Arial" charset="0"/>
                        </a:rPr>
                        <a:t>/n </a:t>
                      </a:r>
                      <a:r>
                        <a:rPr kumimoji="0" lang="en-US" sz="2400" b="0" i="0" u="none" strike="noStrike" cap="none" normalizeH="0" baseline="0" dirty="0" err="1">
                          <a:ln>
                            <a:noFill/>
                          </a:ln>
                          <a:solidFill>
                            <a:schemeClr val="tx1"/>
                          </a:solidFill>
                          <a:effectLst/>
                          <a:latin typeface="Coptic1" pitchFamily="2" charset="0"/>
                          <a:cs typeface="Arial" charset="0"/>
                        </a:rPr>
                        <a:t>ece~swpi</a:t>
                      </a:r>
                      <a:r>
                        <a:rPr kumimoji="0" lang="en-US" sz="2400" b="0" i="0" u="none" strike="noStrike" cap="none" normalizeH="0" baseline="0" dirty="0">
                          <a:ln>
                            <a:noFill/>
                          </a:ln>
                          <a:solidFill>
                            <a:schemeClr val="tx1"/>
                          </a:solidFill>
                          <a:effectLst/>
                          <a:latin typeface="Coptic1" pitchFamily="2" charset="0"/>
                          <a:cs typeface="Arial" charset="0"/>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sng" strike="noStrike" cap="none" normalizeH="0" baseline="0" dirty="0">
                          <a:ln>
                            <a:noFill/>
                          </a:ln>
                          <a:solidFill>
                            <a:srgbClr val="FF9900"/>
                          </a:solidFill>
                          <a:effectLst/>
                          <a:latin typeface="Arial" charset="0"/>
                          <a:cs typeface="Arial" charset="0"/>
                        </a:rPr>
                        <a:t>L’Assemblée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200" b="0" i="0" u="none" strike="noStrike" cap="none" normalizeH="0" baseline="0" dirty="0">
                          <a:ln>
                            <a:noFill/>
                          </a:ln>
                          <a:solidFill>
                            <a:schemeClr val="tx1"/>
                          </a:solidFill>
                          <a:effectLst/>
                          <a:latin typeface="Arial" charset="0"/>
                          <a:cs typeface="Arial" charset="0"/>
                        </a:rPr>
                        <a:t>Que la grâce de notre Seigneur Jésus Christ soit avec ton âme pure Ô maître le père honoré chef des prêtres le pape Abba (...) et notre père l’évêque Abba (...).  Soit le clergé et toute la congrégation sont pardonnés par Le Seigneur.  Amen.</a:t>
                      </a:r>
                      <a:endParaRPr kumimoji="0" lang="en-US" sz="2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dirty="0">
                          <a:ln>
                            <a:noFill/>
                          </a:ln>
                          <a:solidFill>
                            <a:srgbClr val="FF9900"/>
                          </a:solidFill>
                          <a:effectLst/>
                          <a:latin typeface="Arial" charset="0"/>
                          <a:cs typeface="Arial" charset="0"/>
                        </a:rPr>
                        <a:t>الشعب:</a:t>
                      </a:r>
                    </a:p>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نعمة ربنا يسوع المسيح تكون مع روحِكَ الطاهرة يا </a:t>
                      </a:r>
                      <a:r>
                        <a:rPr kumimoji="0" lang="ar-SA" sz="2400" b="0" i="0" u="none" strike="noStrike" cap="none" normalizeH="0" baseline="0" dirty="0" err="1">
                          <a:ln>
                            <a:noFill/>
                          </a:ln>
                          <a:solidFill>
                            <a:schemeClr val="tx1"/>
                          </a:solidFill>
                          <a:effectLst/>
                          <a:latin typeface="Arial" charset="0"/>
                          <a:cs typeface="Arial" charset="0"/>
                        </a:rPr>
                        <a:t>سيدى</a:t>
                      </a:r>
                      <a:r>
                        <a:rPr kumimoji="0" lang="ar-SA" sz="2400" b="0" i="0" u="none" strike="noStrike" cap="none" normalizeH="0" baseline="0" dirty="0">
                          <a:ln>
                            <a:noFill/>
                          </a:ln>
                          <a:solidFill>
                            <a:schemeClr val="tx1"/>
                          </a:solidFill>
                          <a:effectLst/>
                          <a:latin typeface="Arial" charset="0"/>
                          <a:cs typeface="Arial" charset="0"/>
                        </a:rPr>
                        <a:t> الأب المُكرّم رئيس الكهنة البابا أنبا (...) وأبانا المطران أنبا (...) فليكن الإكليروس وكل الشعب معافين فى الرب آمين يكون.</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30408" name="Text Box 6">
            <a:hlinkClick r:id="" action="ppaction://macro?name=openPaulineDocument"/>
          </p:cNvPr>
          <p:cNvSpPr txBox="1">
            <a:spLocks noChangeArrowheads="1"/>
          </p:cNvSpPr>
          <p:nvPr/>
        </p:nvSpPr>
        <p:spPr bwMode="auto">
          <a:xfrm>
            <a:off x="4648200" y="6172200"/>
            <a:ext cx="3124200" cy="698500"/>
          </a:xfrm>
          <a:prstGeom prst="rect">
            <a:avLst/>
          </a:prstGeom>
          <a:solidFill>
            <a:schemeClr val="accent1"/>
          </a:solidFill>
          <a:ln w="57150" cmpd="thickThin">
            <a:solidFill>
              <a:schemeClr val="tx1"/>
            </a:solidFill>
            <a:miter lim="800000"/>
            <a:headEnd/>
            <a:tailEnd/>
          </a:ln>
        </p:spPr>
        <p:txBody>
          <a:bodyPr>
            <a:spAutoFit/>
          </a:bodyPr>
          <a:lstStyle/>
          <a:p>
            <a:pPr algn="ctr">
              <a:spcBef>
                <a:spcPct val="0"/>
              </a:spcBef>
            </a:pPr>
            <a:r>
              <a:rPr lang="en-CA" sz="1800"/>
              <a:t>GO TO PAULINE READING</a:t>
            </a:r>
          </a:p>
          <a:p>
            <a:pPr algn="ctr">
              <a:spcBef>
                <a:spcPct val="0"/>
              </a:spcBef>
            </a:pPr>
            <a:r>
              <a:rPr lang="ar-EG" sz="1800"/>
              <a:t>الذهاب الى قراءة البولس</a:t>
            </a:r>
            <a:endParaRPr lang="en-CA" sz="1800"/>
          </a:p>
        </p:txBody>
      </p:sp>
      <p:sp>
        <p:nvSpPr>
          <p:cNvPr id="4" name="Action Button: Custom 3">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632514" name="Group 2"/>
          <p:cNvGraphicFramePr>
            <a:graphicFrameLocks noGrp="1"/>
          </p:cNvGraphicFramePr>
          <p:nvPr/>
        </p:nvGraphicFramePr>
        <p:xfrm>
          <a:off x="228600" y="914400"/>
          <a:ext cx="8686800" cy="5303520"/>
        </p:xfrm>
        <a:graphic>
          <a:graphicData uri="http://schemas.openxmlformats.org/drawingml/2006/table">
            <a:tbl>
              <a:tblPr/>
              <a:tblGrid>
                <a:gridCol w="2946400">
                  <a:extLst>
                    <a:ext uri="{9D8B030D-6E8A-4147-A177-3AD203B41FA5}">
                      <a16:colId xmlns:a16="http://schemas.microsoft.com/office/drawing/2014/main" val="20000"/>
                    </a:ext>
                  </a:extLst>
                </a:gridCol>
                <a:gridCol w="2997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278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800" b="0" i="0" u="none" strike="noStrike" cap="none" normalizeH="0" baseline="0" dirty="0">
                          <a:ln>
                            <a:noFill/>
                          </a:ln>
                          <a:solidFill>
                            <a:schemeClr val="tx1"/>
                          </a:solidFill>
                          <a:effectLst/>
                          <a:latin typeface="Arial" charset="0"/>
                          <a:cs typeface="Arial" charset="0"/>
                        </a:rPr>
                        <a:t>Perfect is the blessing of the Word of the Father Who came and was incarnate as a perfect man. </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4000" b="0" i="1" u="none" strike="noStrike" cap="none" normalizeH="0" baseline="0">
                          <a:ln>
                            <a:noFill/>
                          </a:ln>
                          <a:solidFill>
                            <a:schemeClr val="tx1"/>
                          </a:solidFill>
                          <a:effectLst/>
                          <a:latin typeface="Arial" charset="0"/>
                          <a:cs typeface="Arial" charset="0"/>
                        </a:rPr>
                        <a:t>A pet jeek evol: enje pi esmoo too logoo efioat ee afchi sarx hoas roami ente lios.</a:t>
                      </a:r>
                      <a:endParaRPr kumimoji="0" lang="en-US" sz="4000" b="0" i="0" u="none" strike="noStrike" cap="none" normalizeH="0" baseline="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dirty="0">
                          <a:ln>
                            <a:noFill/>
                          </a:ln>
                          <a:solidFill>
                            <a:schemeClr val="tx1"/>
                          </a:solidFill>
                          <a:effectLst/>
                          <a:latin typeface="Coptic1" pitchFamily="2" charset="0"/>
                          <a:cs typeface="Arial" charset="0"/>
                        </a:rPr>
                        <a:t>A </a:t>
                      </a:r>
                      <a:r>
                        <a:rPr kumimoji="0" lang="en-US" sz="3700" b="0" i="0" u="none" strike="noStrike" cap="none" normalizeH="0" baseline="0" dirty="0" err="1">
                          <a:ln>
                            <a:noFill/>
                          </a:ln>
                          <a:solidFill>
                            <a:schemeClr val="tx1"/>
                          </a:solidFill>
                          <a:effectLst/>
                          <a:latin typeface="Coptic1" pitchFamily="2" charset="0"/>
                          <a:cs typeface="Arial" charset="0"/>
                        </a:rPr>
                        <a:t>petj</a:t>
                      </a:r>
                      <a:r>
                        <a:rPr kumimoji="0" lang="en-US" sz="3700" b="0" i="0" u="none" strike="noStrike" cap="none" normalizeH="0" baseline="0" dirty="0">
                          <a:ln>
                            <a:noFill/>
                          </a:ln>
                          <a:solidFill>
                            <a:schemeClr val="tx1"/>
                          </a:solidFill>
                          <a:effectLst/>
                          <a:latin typeface="Coptic1" pitchFamily="2" charset="0"/>
                          <a:cs typeface="Arial" charset="0"/>
                        </a:rPr>
                        <a:t>/k </a:t>
                      </a:r>
                      <a:r>
                        <a:rPr kumimoji="0" lang="en-US" sz="3700" b="0" i="0" u="none" strike="noStrike" cap="none" normalizeH="0" baseline="0" dirty="0" err="1">
                          <a:ln>
                            <a:noFill/>
                          </a:ln>
                          <a:solidFill>
                            <a:schemeClr val="tx1"/>
                          </a:solidFill>
                          <a:effectLst/>
                          <a:latin typeface="Coptic1" pitchFamily="2" charset="0"/>
                          <a:cs typeface="Arial" charset="0"/>
                        </a:rPr>
                        <a:t>e~bol</a:t>
                      </a:r>
                      <a:r>
                        <a:rPr kumimoji="0" lang="en-US" sz="3700" b="0" i="0" u="none" strike="noStrike" cap="none" normalizeH="0" baseline="0" dirty="0">
                          <a:ln>
                            <a:noFill/>
                          </a:ln>
                          <a:solidFill>
                            <a:schemeClr val="tx1"/>
                          </a:solidFill>
                          <a:effectLst/>
                          <a:latin typeface="Coptic1" pitchFamily="2" charset="0"/>
                          <a:cs typeface="Arial" charset="0"/>
                        </a:rPr>
                        <a:t>: </a:t>
                      </a:r>
                      <a:r>
                        <a:rPr kumimoji="0" lang="en-US" sz="3700" b="0" i="0" u="none" strike="noStrike" cap="none" normalizeH="0" baseline="0" dirty="0" err="1">
                          <a:ln>
                            <a:noFill/>
                          </a:ln>
                          <a:solidFill>
                            <a:schemeClr val="tx1"/>
                          </a:solidFill>
                          <a:effectLst/>
                          <a:latin typeface="Coptic1" pitchFamily="2" charset="0"/>
                          <a:cs typeface="Arial" charset="0"/>
                        </a:rPr>
                        <a:t>n~je</a:t>
                      </a:r>
                      <a:r>
                        <a:rPr kumimoji="0" lang="en-US" sz="3700" b="0" i="0" u="none" strike="noStrike" cap="none" normalizeH="0" baseline="0" dirty="0">
                          <a:ln>
                            <a:noFill/>
                          </a:ln>
                          <a:solidFill>
                            <a:schemeClr val="tx1"/>
                          </a:solidFill>
                          <a:effectLst/>
                          <a:latin typeface="Coptic1" pitchFamily="2" charset="0"/>
                          <a:cs typeface="Arial" charset="0"/>
                        </a:rPr>
                        <a:t> </a:t>
                      </a:r>
                      <a:r>
                        <a:rPr kumimoji="0" lang="en-US" sz="3700" b="0" i="0" u="none" strike="noStrike" cap="none" normalizeH="0" baseline="0" dirty="0" err="1">
                          <a:ln>
                            <a:noFill/>
                          </a:ln>
                          <a:solidFill>
                            <a:schemeClr val="tx1"/>
                          </a:solidFill>
                          <a:effectLst/>
                          <a:latin typeface="Coptic1" pitchFamily="2" charset="0"/>
                          <a:cs typeface="Arial" charset="0"/>
                        </a:rPr>
                        <a:t>pic~mou</a:t>
                      </a:r>
                      <a:r>
                        <a:rPr kumimoji="0" lang="en-US" sz="3700" b="0" i="0" u="none" strike="noStrike" cap="none" normalizeH="0" baseline="0" dirty="0">
                          <a:ln>
                            <a:noFill/>
                          </a:ln>
                          <a:solidFill>
                            <a:schemeClr val="tx1"/>
                          </a:solidFill>
                          <a:effectLst/>
                          <a:latin typeface="Coptic1" pitchFamily="2" charset="0"/>
                          <a:cs typeface="Arial" charset="0"/>
                        </a:rPr>
                        <a:t> </a:t>
                      </a:r>
                      <a:r>
                        <a:rPr kumimoji="0" lang="en-US" sz="3700" b="0" i="0" u="none" strike="noStrike" cap="none" normalizeH="0" baseline="0" dirty="0" err="1">
                          <a:ln>
                            <a:noFill/>
                          </a:ln>
                          <a:solidFill>
                            <a:schemeClr val="tx1"/>
                          </a:solidFill>
                          <a:effectLst/>
                          <a:latin typeface="Coptic1" pitchFamily="2" charset="0"/>
                          <a:cs typeface="Arial" charset="0"/>
                        </a:rPr>
                        <a:t>tou</a:t>
                      </a:r>
                      <a:r>
                        <a:rPr kumimoji="0" lang="en-US" sz="3700" b="0" i="0" u="none" strike="noStrike" cap="none" normalizeH="0" baseline="0" dirty="0">
                          <a:ln>
                            <a:noFill/>
                          </a:ln>
                          <a:solidFill>
                            <a:schemeClr val="tx1"/>
                          </a:solidFill>
                          <a:effectLst/>
                          <a:latin typeface="Coptic1" pitchFamily="2" charset="0"/>
                          <a:cs typeface="Arial" charset="0"/>
                        </a:rPr>
                        <a:t> </a:t>
                      </a:r>
                      <a:r>
                        <a:rPr kumimoji="0" lang="en-US" sz="3700" b="0" i="0" u="none" strike="noStrike" cap="none" normalizeH="0" baseline="0" dirty="0" err="1">
                          <a:ln>
                            <a:noFill/>
                          </a:ln>
                          <a:solidFill>
                            <a:schemeClr val="tx1"/>
                          </a:solidFill>
                          <a:effectLst/>
                          <a:latin typeface="Coptic1" pitchFamily="2" charset="0"/>
                          <a:cs typeface="Arial" charset="0"/>
                        </a:rPr>
                        <a:t>logou</a:t>
                      </a:r>
                      <a:r>
                        <a:rPr kumimoji="0" lang="en-US" sz="3700" b="0" i="0" u="none" strike="noStrike" cap="none" normalizeH="0" baseline="0" dirty="0">
                          <a:ln>
                            <a:noFill/>
                          </a:ln>
                          <a:solidFill>
                            <a:schemeClr val="tx1"/>
                          </a:solidFill>
                          <a:effectLst/>
                          <a:latin typeface="Coptic1" pitchFamily="2" charset="0"/>
                          <a:cs typeface="Arial" charset="0"/>
                        </a:rPr>
                        <a:t> </a:t>
                      </a:r>
                      <a:r>
                        <a:rPr kumimoji="0" lang="en-US" sz="3700" b="0" i="0" u="none" strike="noStrike" cap="none" normalizeH="0" baseline="0" dirty="0" err="1">
                          <a:ln>
                            <a:noFill/>
                          </a:ln>
                          <a:solidFill>
                            <a:schemeClr val="tx1"/>
                          </a:solidFill>
                          <a:effectLst/>
                          <a:latin typeface="Coptic1" pitchFamily="2" charset="0"/>
                          <a:cs typeface="Arial" charset="0"/>
                        </a:rPr>
                        <a:t>v~iwt</a:t>
                      </a:r>
                      <a:r>
                        <a:rPr kumimoji="0" lang="en-US" sz="3700" b="0" i="0" u="none" strike="noStrike" cap="none" normalizeH="0" baseline="0" dirty="0">
                          <a:ln>
                            <a:noFill/>
                          </a:ln>
                          <a:solidFill>
                            <a:schemeClr val="tx1"/>
                          </a:solidFill>
                          <a:effectLst/>
                          <a:latin typeface="Coptic1" pitchFamily="2" charset="0"/>
                          <a:cs typeface="Arial" charset="0"/>
                        </a:rPr>
                        <a:t> </a:t>
                      </a:r>
                      <a:r>
                        <a:rPr kumimoji="0" lang="en-US" sz="3700" b="0" i="0" u="none" strike="noStrike" cap="none" normalizeH="0" baseline="0" dirty="0" err="1">
                          <a:ln>
                            <a:noFill/>
                          </a:ln>
                          <a:solidFill>
                            <a:schemeClr val="tx1"/>
                          </a:solidFill>
                          <a:effectLst/>
                          <a:latin typeface="Coptic1" pitchFamily="2" charset="0"/>
                          <a:cs typeface="Arial" charset="0"/>
                        </a:rPr>
                        <a:t>i</a:t>
                      </a:r>
                      <a:r>
                        <a:rPr kumimoji="0" lang="en-US" sz="3700" b="0" i="0" u="none" strike="noStrike" cap="none" normalizeH="0" baseline="0" dirty="0">
                          <a:ln>
                            <a:noFill/>
                          </a:ln>
                          <a:solidFill>
                            <a:schemeClr val="tx1"/>
                          </a:solidFill>
                          <a:effectLst/>
                          <a:latin typeface="Coptic1" pitchFamily="2" charset="0"/>
                          <a:cs typeface="Arial" charset="0"/>
                        </a:rPr>
                        <a:t>~ </a:t>
                      </a:r>
                      <a:r>
                        <a:rPr kumimoji="0" lang="en-US" sz="3700" b="0" i="0" u="none" strike="noStrike" cap="none" normalizeH="0" baseline="0" dirty="0" err="1">
                          <a:ln>
                            <a:noFill/>
                          </a:ln>
                          <a:solidFill>
                            <a:schemeClr val="tx1"/>
                          </a:solidFill>
                          <a:effectLst/>
                          <a:latin typeface="Coptic1" pitchFamily="2" charset="0"/>
                          <a:cs typeface="Arial" charset="0"/>
                        </a:rPr>
                        <a:t>af</a:t>
                      </a:r>
                      <a:r>
                        <a:rPr kumimoji="0" lang="en-US" sz="3700" b="0" i="0" u="none" strike="noStrike" cap="none" normalizeH="0" baseline="0" dirty="0">
                          <a:ln>
                            <a:noFill/>
                          </a:ln>
                          <a:solidFill>
                            <a:schemeClr val="tx1"/>
                          </a:solidFill>
                          <a:effectLst/>
                          <a:latin typeface="Coptic1" pitchFamily="2" charset="0"/>
                          <a:cs typeface="Arial" charset="0"/>
                        </a:rPr>
                        <a:t>-[</a:t>
                      </a:r>
                      <a:r>
                        <a:rPr kumimoji="0" lang="en-US" sz="3700" b="0" i="0" u="none" strike="noStrike" cap="none" normalizeH="0" baseline="0" dirty="0" err="1">
                          <a:ln>
                            <a:noFill/>
                          </a:ln>
                          <a:solidFill>
                            <a:schemeClr val="tx1"/>
                          </a:solidFill>
                          <a:effectLst/>
                          <a:latin typeface="Coptic1" pitchFamily="2" charset="0"/>
                          <a:cs typeface="Arial" charset="0"/>
                        </a:rPr>
                        <a:t>icarx</a:t>
                      </a:r>
                      <a:r>
                        <a:rPr kumimoji="0" lang="en-US" sz="3700" b="0" i="0" u="none" strike="noStrike" cap="none" normalizeH="0" baseline="0" dirty="0">
                          <a:ln>
                            <a:noFill/>
                          </a:ln>
                          <a:solidFill>
                            <a:schemeClr val="tx1"/>
                          </a:solidFill>
                          <a:effectLst/>
                          <a:latin typeface="Coptic1" pitchFamily="2" charset="0"/>
                          <a:cs typeface="Arial" charset="0"/>
                        </a:rPr>
                        <a:t> </a:t>
                      </a:r>
                      <a:r>
                        <a:rPr kumimoji="0" lang="en-US" sz="3700" b="0" i="0" u="none" strike="noStrike" cap="none" normalizeH="0" baseline="0" dirty="0" err="1">
                          <a:ln>
                            <a:noFill/>
                          </a:ln>
                          <a:solidFill>
                            <a:schemeClr val="tx1"/>
                          </a:solidFill>
                          <a:effectLst/>
                          <a:latin typeface="Coptic1" pitchFamily="2" charset="0"/>
                          <a:cs typeface="Arial" charset="0"/>
                        </a:rPr>
                        <a:t>hwc</a:t>
                      </a:r>
                      <a:r>
                        <a:rPr kumimoji="0" lang="en-US" sz="3700" b="0" i="0" u="none" strike="noStrike" cap="none" normalizeH="0" baseline="0" dirty="0">
                          <a:ln>
                            <a:noFill/>
                          </a:ln>
                          <a:solidFill>
                            <a:schemeClr val="tx1"/>
                          </a:solidFill>
                          <a:effectLst/>
                          <a:latin typeface="Coptic1" pitchFamily="2" charset="0"/>
                          <a:cs typeface="Arial" charset="0"/>
                        </a:rPr>
                        <a:t> </a:t>
                      </a:r>
                      <a:r>
                        <a:rPr kumimoji="0" lang="en-US" sz="3700" b="0" i="0" u="none" strike="noStrike" cap="none" normalizeH="0" baseline="0" dirty="0" err="1">
                          <a:ln>
                            <a:noFill/>
                          </a:ln>
                          <a:solidFill>
                            <a:schemeClr val="tx1"/>
                          </a:solidFill>
                          <a:effectLst/>
                          <a:latin typeface="Coptic1" pitchFamily="2" charset="0"/>
                          <a:cs typeface="Arial" charset="0"/>
                        </a:rPr>
                        <a:t>rwmi</a:t>
                      </a:r>
                      <a:r>
                        <a:rPr kumimoji="0" lang="en-US" sz="3700" b="0" i="0" u="none" strike="noStrike" cap="none" normalizeH="0" baseline="0" dirty="0">
                          <a:ln>
                            <a:noFill/>
                          </a:ln>
                          <a:solidFill>
                            <a:schemeClr val="tx1"/>
                          </a:solidFill>
                          <a:effectLst/>
                          <a:latin typeface="Coptic1" pitchFamily="2" charset="0"/>
                          <a:cs typeface="Arial" charset="0"/>
                        </a:rPr>
                        <a:t> </a:t>
                      </a:r>
                      <a:r>
                        <a:rPr kumimoji="0" lang="en-US" sz="3700" b="0" i="0" u="none" strike="noStrike" cap="none" normalizeH="0" baseline="0" dirty="0" err="1">
                          <a:ln>
                            <a:noFill/>
                          </a:ln>
                          <a:solidFill>
                            <a:schemeClr val="tx1"/>
                          </a:solidFill>
                          <a:effectLst/>
                          <a:latin typeface="Coptic1" pitchFamily="2" charset="0"/>
                          <a:cs typeface="Arial" charset="0"/>
                        </a:rPr>
                        <a:t>n~telioc</a:t>
                      </a:r>
                      <a:endParaRPr kumimoji="0" lang="en-US" sz="3700" b="0" i="0" u="none" strike="noStrike" cap="none" normalizeH="0" baseline="0" dirty="0">
                        <a:ln>
                          <a:noFill/>
                        </a:ln>
                        <a:solidFill>
                          <a:schemeClr val="tx1"/>
                        </a:solidFill>
                        <a:effectLst/>
                        <a:latin typeface="Coptic1" pitchFamily="2"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31431" name="Text Box 14"/>
          <p:cNvSpPr txBox="1">
            <a:spLocks noChangeArrowheads="1"/>
          </p:cNvSpPr>
          <p:nvPr/>
        </p:nvSpPr>
        <p:spPr bwMode="auto">
          <a:xfrm>
            <a:off x="304800" y="228600"/>
            <a:ext cx="8534400" cy="604838"/>
          </a:xfrm>
          <a:prstGeom prst="rect">
            <a:avLst/>
          </a:prstGeom>
          <a:solidFill>
            <a:srgbClr val="333333"/>
          </a:solidFill>
          <a:ln w="9525">
            <a:solidFill>
              <a:schemeClr val="tx1"/>
            </a:solidFill>
            <a:miter lim="800000"/>
            <a:headEnd/>
            <a:tailEnd/>
          </a:ln>
        </p:spPr>
        <p:txBody>
          <a:bodyPr>
            <a:spAutoFit/>
          </a:bodyPr>
          <a:lstStyle/>
          <a:p>
            <a:pPr algn="ctr">
              <a:spcBef>
                <a:spcPct val="0"/>
              </a:spcBef>
            </a:pPr>
            <a:r>
              <a:rPr lang="en-US" sz="3100" b="1" dirty="0"/>
              <a:t>THE HYMN OF   </a:t>
            </a:r>
            <a:r>
              <a:rPr lang="en-US" sz="3300" dirty="0" err="1">
                <a:latin typeface="Coptic1" pitchFamily="2" charset="0"/>
              </a:rPr>
              <a:t>Apetj</a:t>
            </a:r>
            <a:r>
              <a:rPr lang="en-US" sz="3300" dirty="0">
                <a:latin typeface="Coptic1" pitchFamily="2" charset="0"/>
              </a:rPr>
              <a:t>/k </a:t>
            </a:r>
            <a:r>
              <a:rPr lang="en-US" sz="3300" dirty="0" err="1">
                <a:latin typeface="Coptic1" pitchFamily="2" charset="0"/>
              </a:rPr>
              <a:t>e~bol</a:t>
            </a:r>
            <a:endParaRPr lang="en-US" sz="3300" dirty="0">
              <a:latin typeface="Times New Roman" pitchFamily="18" charset="0"/>
            </a:endParaRPr>
          </a:p>
        </p:txBody>
      </p:sp>
      <p:sp>
        <p:nvSpPr>
          <p:cNvPr id="4" name="Action Button: Custom 3">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634562" name="Group 2"/>
          <p:cNvGraphicFramePr>
            <a:graphicFrameLocks noGrp="1"/>
          </p:cNvGraphicFramePr>
          <p:nvPr/>
        </p:nvGraphicFramePr>
        <p:xfrm>
          <a:off x="228600" y="304800"/>
          <a:ext cx="8686800" cy="5278438"/>
        </p:xfrm>
        <a:graphic>
          <a:graphicData uri="http://schemas.openxmlformats.org/drawingml/2006/table">
            <a:tbl>
              <a:tblPr/>
              <a:tblGrid>
                <a:gridCol w="2946400">
                  <a:extLst>
                    <a:ext uri="{9D8B030D-6E8A-4147-A177-3AD203B41FA5}">
                      <a16:colId xmlns:a16="http://schemas.microsoft.com/office/drawing/2014/main" val="20000"/>
                    </a:ext>
                  </a:extLst>
                </a:gridCol>
                <a:gridCol w="2997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278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4000" b="0" i="0" u="none" strike="noStrike" cap="none" normalizeH="0" baseline="0" dirty="0">
                          <a:ln>
                            <a:noFill/>
                          </a:ln>
                          <a:solidFill>
                            <a:schemeClr val="tx1"/>
                          </a:solidFill>
                          <a:effectLst/>
                          <a:latin typeface="Arial" charset="0"/>
                          <a:cs typeface="Arial" charset="0"/>
                        </a:rPr>
                        <a:t>Glory be to the Father and the Son and the Holy Spirit.</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4000" b="0" i="1" u="none" strike="noStrike" cap="none" normalizeH="0" baseline="0">
                          <a:ln>
                            <a:noFill/>
                          </a:ln>
                          <a:solidFill>
                            <a:schemeClr val="tx1"/>
                          </a:solidFill>
                          <a:effectLst/>
                          <a:latin typeface="Arial" charset="0"/>
                          <a:cs typeface="Arial" charset="0"/>
                        </a:rPr>
                        <a:t>Doxa patri ke eioa ke agioa epnevmati.</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4000" b="0" i="0" u="none" strike="noStrike" cap="none" normalizeH="0" baseline="0" dirty="0" err="1">
                          <a:ln>
                            <a:noFill/>
                          </a:ln>
                          <a:solidFill>
                            <a:schemeClr val="tx1"/>
                          </a:solidFill>
                          <a:effectLst/>
                          <a:latin typeface="Coptic1" pitchFamily="2" charset="0"/>
                          <a:cs typeface="Arial" charset="0"/>
                        </a:rPr>
                        <a:t>Doxa</a:t>
                      </a:r>
                      <a:r>
                        <a:rPr kumimoji="0" lang="en-US" sz="4000" b="0" i="0" u="none" strike="noStrike" cap="none" normalizeH="0" baseline="0" dirty="0">
                          <a:ln>
                            <a:noFill/>
                          </a:ln>
                          <a:solidFill>
                            <a:schemeClr val="tx1"/>
                          </a:solidFill>
                          <a:effectLst/>
                          <a:latin typeface="Coptic1" pitchFamily="2" charset="0"/>
                          <a:cs typeface="Arial" charset="0"/>
                        </a:rPr>
                        <a:t> </a:t>
                      </a:r>
                      <a:r>
                        <a:rPr kumimoji="0" lang="en-US" sz="4000" b="0" i="0" u="none" strike="noStrike" cap="none" normalizeH="0" baseline="0" dirty="0" err="1">
                          <a:ln>
                            <a:noFill/>
                          </a:ln>
                          <a:solidFill>
                            <a:schemeClr val="tx1"/>
                          </a:solidFill>
                          <a:effectLst/>
                          <a:latin typeface="Coptic1" pitchFamily="2" charset="0"/>
                          <a:cs typeface="Arial" charset="0"/>
                        </a:rPr>
                        <a:t>patri</a:t>
                      </a:r>
                      <a:r>
                        <a:rPr kumimoji="0" lang="en-US" sz="4000" b="0" i="0" u="none" strike="noStrike" cap="none" normalizeH="0" baseline="0" dirty="0">
                          <a:ln>
                            <a:noFill/>
                          </a:ln>
                          <a:solidFill>
                            <a:schemeClr val="tx1"/>
                          </a:solidFill>
                          <a:effectLst/>
                          <a:latin typeface="Coptic1" pitchFamily="2" charset="0"/>
                          <a:cs typeface="Arial" charset="0"/>
                        </a:rPr>
                        <a:t> </a:t>
                      </a:r>
                      <a:r>
                        <a:rPr kumimoji="0" lang="en-US" sz="4000" b="0" i="0" u="none" strike="noStrike" cap="none" normalizeH="0" baseline="0" dirty="0" err="1">
                          <a:ln>
                            <a:noFill/>
                          </a:ln>
                          <a:solidFill>
                            <a:schemeClr val="tx1"/>
                          </a:solidFill>
                          <a:effectLst/>
                          <a:latin typeface="Coptic1" pitchFamily="2" charset="0"/>
                          <a:cs typeface="Arial" charset="0"/>
                        </a:rPr>
                        <a:t>ke</a:t>
                      </a:r>
                      <a:r>
                        <a:rPr kumimoji="0" lang="en-US" sz="4000" b="0" i="0" u="none" strike="noStrike" cap="none" normalizeH="0" baseline="0" dirty="0">
                          <a:ln>
                            <a:noFill/>
                          </a:ln>
                          <a:solidFill>
                            <a:schemeClr val="tx1"/>
                          </a:solidFill>
                          <a:effectLst/>
                          <a:latin typeface="Coptic1" pitchFamily="2" charset="0"/>
                          <a:cs typeface="Arial" charset="0"/>
                        </a:rPr>
                        <a:t> </a:t>
                      </a:r>
                      <a:r>
                        <a:rPr kumimoji="0" lang="en-US" sz="4000" b="0" i="0" u="none" strike="noStrike" cap="none" normalizeH="0" baseline="0" dirty="0" err="1">
                          <a:ln>
                            <a:noFill/>
                          </a:ln>
                          <a:solidFill>
                            <a:schemeClr val="tx1"/>
                          </a:solidFill>
                          <a:effectLst/>
                          <a:latin typeface="Coptic1" pitchFamily="2" charset="0"/>
                          <a:cs typeface="Arial" charset="0"/>
                        </a:rPr>
                        <a:t>u~iw</a:t>
                      </a:r>
                      <a:r>
                        <a:rPr kumimoji="0" lang="en-US" sz="4000" b="0" i="0" u="none" strike="noStrike" cap="none" normalizeH="0" baseline="0" dirty="0">
                          <a:ln>
                            <a:noFill/>
                          </a:ln>
                          <a:solidFill>
                            <a:schemeClr val="tx1"/>
                          </a:solidFill>
                          <a:effectLst/>
                          <a:latin typeface="Coptic1" pitchFamily="2" charset="0"/>
                          <a:cs typeface="Arial" charset="0"/>
                        </a:rPr>
                        <a:t> </a:t>
                      </a:r>
                      <a:r>
                        <a:rPr kumimoji="0" lang="en-US" sz="4000" b="0" i="0" u="none" strike="noStrike" cap="none" normalizeH="0" baseline="0" dirty="0" err="1">
                          <a:ln>
                            <a:noFill/>
                          </a:ln>
                          <a:solidFill>
                            <a:schemeClr val="tx1"/>
                          </a:solidFill>
                          <a:effectLst/>
                          <a:latin typeface="Coptic1" pitchFamily="2" charset="0"/>
                          <a:cs typeface="Arial" charset="0"/>
                        </a:rPr>
                        <a:t>ke</a:t>
                      </a:r>
                      <a:r>
                        <a:rPr kumimoji="0" lang="en-US" sz="4000" b="0" i="0" u="none" strike="noStrike" cap="none" normalizeH="0" baseline="0" dirty="0">
                          <a:ln>
                            <a:noFill/>
                          </a:ln>
                          <a:solidFill>
                            <a:schemeClr val="tx1"/>
                          </a:solidFill>
                          <a:effectLst/>
                          <a:latin typeface="Coptic1" pitchFamily="2" charset="0"/>
                          <a:cs typeface="Arial" charset="0"/>
                        </a:rPr>
                        <a:t> </a:t>
                      </a:r>
                      <a:r>
                        <a:rPr kumimoji="0" lang="en-US" sz="4000" b="0" i="0" u="none" strike="noStrike" cap="none" normalizeH="0" baseline="0" dirty="0" err="1">
                          <a:ln>
                            <a:noFill/>
                          </a:ln>
                          <a:solidFill>
                            <a:schemeClr val="tx1"/>
                          </a:solidFill>
                          <a:effectLst/>
                          <a:latin typeface="Coptic1" pitchFamily="2" charset="0"/>
                          <a:cs typeface="Arial" charset="0"/>
                        </a:rPr>
                        <a:t>agiw</a:t>
                      </a:r>
                      <a:r>
                        <a:rPr kumimoji="0" lang="en-US" sz="4000" b="0" i="0" u="none" strike="noStrike" cap="none" normalizeH="0" baseline="0" dirty="0">
                          <a:ln>
                            <a:noFill/>
                          </a:ln>
                          <a:solidFill>
                            <a:schemeClr val="tx1"/>
                          </a:solidFill>
                          <a:effectLst/>
                          <a:latin typeface="Coptic1" pitchFamily="2" charset="0"/>
                          <a:cs typeface="Arial" charset="0"/>
                        </a:rPr>
                        <a:t> </a:t>
                      </a:r>
                      <a:r>
                        <a:rPr kumimoji="0" lang="en-US" sz="4000" b="0" i="0" u="none" strike="noStrike" cap="none" normalizeH="0" baseline="0" dirty="0" err="1">
                          <a:ln>
                            <a:noFill/>
                          </a:ln>
                          <a:solidFill>
                            <a:schemeClr val="tx1"/>
                          </a:solidFill>
                          <a:effectLst/>
                          <a:latin typeface="Coptic1" pitchFamily="2" charset="0"/>
                          <a:cs typeface="Arial" charset="0"/>
                        </a:rPr>
                        <a:t>p~neumati</a:t>
                      </a:r>
                      <a:r>
                        <a:rPr kumimoji="0" lang="en-US" sz="4000" b="0" i="0" u="none" strike="noStrike" cap="none" normalizeH="0" baseline="0" dirty="0">
                          <a:ln>
                            <a:noFill/>
                          </a:ln>
                          <a:solidFill>
                            <a:schemeClr val="tx1"/>
                          </a:solidFill>
                          <a:effectLst/>
                          <a:latin typeface="Coptic1" pitchFamily="2" charset="0"/>
                          <a:cs typeface="Arial" charset="0"/>
                        </a:rPr>
                        <a:t>.</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636610" name="Group 2"/>
          <p:cNvGraphicFramePr>
            <a:graphicFrameLocks noGrp="1"/>
          </p:cNvGraphicFramePr>
          <p:nvPr/>
        </p:nvGraphicFramePr>
        <p:xfrm>
          <a:off x="228600" y="304800"/>
          <a:ext cx="8686800" cy="6187440"/>
        </p:xfrm>
        <a:graphic>
          <a:graphicData uri="http://schemas.openxmlformats.org/drawingml/2006/table">
            <a:tbl>
              <a:tblPr/>
              <a:tblGrid>
                <a:gridCol w="2946400">
                  <a:extLst>
                    <a:ext uri="{9D8B030D-6E8A-4147-A177-3AD203B41FA5}">
                      <a16:colId xmlns:a16="http://schemas.microsoft.com/office/drawing/2014/main" val="20000"/>
                    </a:ext>
                  </a:extLst>
                </a:gridCol>
                <a:gridCol w="2997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278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800" b="0" i="0" u="none" strike="noStrike" cap="none" normalizeH="0" baseline="0" dirty="0">
                          <a:ln>
                            <a:noFill/>
                          </a:ln>
                          <a:solidFill>
                            <a:schemeClr val="tx1"/>
                          </a:solidFill>
                          <a:effectLst/>
                          <a:latin typeface="Arial" charset="0"/>
                          <a:cs typeface="Arial" charset="0"/>
                        </a:rPr>
                        <a:t>O You Who was slain and was seen: O You Who was slain, be with us: O You Who was slain on the Cross.</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4000" b="0" i="1" u="none" strike="noStrike" cap="none" normalizeH="0" baseline="0">
                          <a:ln>
                            <a:noFill/>
                          </a:ln>
                          <a:solidFill>
                            <a:schemeClr val="tx1"/>
                          </a:solidFill>
                          <a:effectLst/>
                          <a:latin typeface="Arial" charset="0"/>
                          <a:cs typeface="Arial" charset="0"/>
                        </a:rPr>
                        <a:t>A pet khel khoalf nav erof: a pet khel khoalf shop ne moaten: a pet khel khoalf ashf hijen pi estavros.</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600" b="0" i="0" u="none" strike="noStrike" cap="none" normalizeH="0" baseline="0" dirty="0">
                          <a:ln>
                            <a:noFill/>
                          </a:ln>
                          <a:solidFill>
                            <a:schemeClr val="tx1"/>
                          </a:solidFill>
                          <a:effectLst/>
                          <a:latin typeface="Coptic1" pitchFamily="2" charset="0"/>
                          <a:cs typeface="Arial" charset="0"/>
                        </a:rPr>
                        <a:t>A pet-</a:t>
                      </a:r>
                      <a:r>
                        <a:rPr kumimoji="0" lang="en-US" sz="3600" b="0" i="0" u="none" strike="noStrike" cap="none" normalizeH="0" baseline="0" dirty="0" err="1">
                          <a:ln>
                            <a:noFill/>
                          </a:ln>
                          <a:solidFill>
                            <a:schemeClr val="tx1"/>
                          </a:solidFill>
                          <a:effectLst/>
                          <a:latin typeface="Coptic1" pitchFamily="2" charset="0"/>
                          <a:cs typeface="Arial" charset="0"/>
                        </a:rPr>
                        <a:t>qelqwlf</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nau</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e~rof</a:t>
                      </a:r>
                      <a:r>
                        <a:rPr kumimoji="0" lang="en-US" sz="3600" b="0" i="0" u="none" strike="noStrike" cap="none" normalizeH="0" baseline="0" dirty="0">
                          <a:ln>
                            <a:noFill/>
                          </a:ln>
                          <a:solidFill>
                            <a:schemeClr val="tx1"/>
                          </a:solidFill>
                          <a:effectLst/>
                          <a:latin typeface="Coptic1" pitchFamily="2" charset="0"/>
                          <a:cs typeface="Arial" charset="0"/>
                        </a:rPr>
                        <a:t>: a </a:t>
                      </a:r>
                      <a:r>
                        <a:rPr kumimoji="0" lang="en-US" sz="3600" b="0" i="0" u="none" strike="noStrike" cap="none" normalizeH="0" baseline="0" dirty="0" err="1">
                          <a:ln>
                            <a:noFill/>
                          </a:ln>
                          <a:solidFill>
                            <a:schemeClr val="tx1"/>
                          </a:solidFill>
                          <a:effectLst/>
                          <a:latin typeface="Coptic1" pitchFamily="2" charset="0"/>
                          <a:cs typeface="Arial" charset="0"/>
                        </a:rPr>
                        <a:t>petqelwlf</a:t>
                      </a:r>
                      <a:r>
                        <a:rPr kumimoji="0" lang="en-US" sz="3600" b="0" i="0" u="none" strike="noStrike" cap="none" normalizeH="0" baseline="0" dirty="0">
                          <a:ln>
                            <a:noFill/>
                          </a:ln>
                          <a:solidFill>
                            <a:schemeClr val="tx1"/>
                          </a:solidFill>
                          <a:effectLst/>
                          <a:latin typeface="Coptic1" pitchFamily="2" charset="0"/>
                          <a:cs typeface="Arial" charset="0"/>
                        </a:rPr>
                        <a:t> sop ne-</a:t>
                      </a:r>
                      <a:r>
                        <a:rPr kumimoji="0" lang="en-US" sz="3600" b="0" i="0" u="none" strike="noStrike" cap="none" normalizeH="0" baseline="0" dirty="0" err="1">
                          <a:ln>
                            <a:noFill/>
                          </a:ln>
                          <a:solidFill>
                            <a:schemeClr val="tx1"/>
                          </a:solidFill>
                          <a:effectLst/>
                          <a:latin typeface="Coptic1" pitchFamily="2" charset="0"/>
                          <a:cs typeface="Arial" charset="0"/>
                        </a:rPr>
                        <a:t>mwten</a:t>
                      </a:r>
                      <a:r>
                        <a:rPr kumimoji="0" lang="en-US" sz="3600" b="0" i="0" u="none" strike="noStrike" cap="none" normalizeH="0" baseline="0" dirty="0">
                          <a:ln>
                            <a:noFill/>
                          </a:ln>
                          <a:solidFill>
                            <a:schemeClr val="tx1"/>
                          </a:solidFill>
                          <a:effectLst/>
                          <a:latin typeface="Coptic1" pitchFamily="2" charset="0"/>
                          <a:cs typeface="Arial" charset="0"/>
                        </a:rPr>
                        <a:t>: a </a:t>
                      </a:r>
                      <a:r>
                        <a:rPr kumimoji="0" lang="en-US" sz="3600" b="0" i="0" u="none" strike="noStrike" cap="none" normalizeH="0" baseline="0" dirty="0" err="1">
                          <a:ln>
                            <a:noFill/>
                          </a:ln>
                          <a:solidFill>
                            <a:schemeClr val="tx1"/>
                          </a:solidFill>
                          <a:effectLst/>
                          <a:latin typeface="Coptic1" pitchFamily="2" charset="0"/>
                          <a:cs typeface="Arial" charset="0"/>
                        </a:rPr>
                        <a:t>petqel-qwlf</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asf</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hijen</a:t>
                      </a:r>
                      <a:r>
                        <a:rPr kumimoji="0" lang="en-US" sz="3600" b="0" i="0" u="none" strike="noStrike" cap="none" normalizeH="0" baseline="0" dirty="0">
                          <a:ln>
                            <a:noFill/>
                          </a:ln>
                          <a:solidFill>
                            <a:schemeClr val="tx1"/>
                          </a:solidFill>
                          <a:effectLst/>
                          <a:latin typeface="Coptic1" pitchFamily="2" charset="0"/>
                          <a:cs typeface="Arial" charset="0"/>
                        </a:rPr>
                        <a:t> pi-</a:t>
                      </a:r>
                      <a:r>
                        <a:rPr kumimoji="0" lang="en-US" sz="3600" b="0" i="0" u="none" strike="noStrike" cap="none" normalizeH="0" baseline="0" dirty="0" err="1">
                          <a:ln>
                            <a:noFill/>
                          </a:ln>
                          <a:solidFill>
                            <a:schemeClr val="tx1"/>
                          </a:solidFill>
                          <a:effectLst/>
                          <a:latin typeface="Coptic1" pitchFamily="2" charset="0"/>
                          <a:cs typeface="Arial" charset="0"/>
                        </a:rPr>
                        <a:t>c~tauroc</a:t>
                      </a:r>
                      <a:endParaRPr kumimoji="0" lang="en-US" sz="4000" b="0" i="0" u="none" strike="noStrike" cap="none" normalizeH="0" baseline="0" dirty="0">
                        <a:ln>
                          <a:noFill/>
                        </a:ln>
                        <a:solidFill>
                          <a:schemeClr val="tx1"/>
                        </a:solidFill>
                        <a:effectLst/>
                        <a:latin typeface="Coptic1" pitchFamily="2"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638658" name="Group 2"/>
          <p:cNvGraphicFramePr>
            <a:graphicFrameLocks noGrp="1"/>
          </p:cNvGraphicFramePr>
          <p:nvPr/>
        </p:nvGraphicFramePr>
        <p:xfrm>
          <a:off x="228600" y="304800"/>
          <a:ext cx="8686800" cy="5278438"/>
        </p:xfrm>
        <a:graphic>
          <a:graphicData uri="http://schemas.openxmlformats.org/drawingml/2006/table">
            <a:tbl>
              <a:tblPr/>
              <a:tblGrid>
                <a:gridCol w="2946400">
                  <a:extLst>
                    <a:ext uri="{9D8B030D-6E8A-4147-A177-3AD203B41FA5}">
                      <a16:colId xmlns:a16="http://schemas.microsoft.com/office/drawing/2014/main" val="20000"/>
                    </a:ext>
                  </a:extLst>
                </a:gridCol>
                <a:gridCol w="2997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278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4000" b="0" i="0" u="none" strike="noStrike" cap="none" normalizeH="0" baseline="0" dirty="0">
                          <a:ln>
                            <a:noFill/>
                          </a:ln>
                          <a:solidFill>
                            <a:schemeClr val="tx1"/>
                          </a:solidFill>
                          <a:effectLst/>
                          <a:latin typeface="Arial" charset="0"/>
                          <a:cs typeface="Arial" charset="0"/>
                        </a:rPr>
                        <a:t>Now and forever and unto the ages of ages: Amen.</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4000" b="0" i="1" u="none" strike="noStrike" cap="none" normalizeH="0" baseline="0">
                          <a:ln>
                            <a:noFill/>
                          </a:ln>
                          <a:solidFill>
                            <a:schemeClr val="tx1"/>
                          </a:solidFill>
                          <a:effectLst/>
                          <a:latin typeface="Arial" charset="0"/>
                          <a:cs typeface="Arial" charset="0"/>
                        </a:rPr>
                        <a:t>Ke nin ke a ee kees toos e oa nas ton e oa noan: ameen.</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4000" b="0" i="0" u="none" strike="noStrike" cap="none" normalizeH="0" baseline="0" dirty="0" err="1">
                          <a:ln>
                            <a:noFill/>
                          </a:ln>
                          <a:solidFill>
                            <a:schemeClr val="tx1"/>
                          </a:solidFill>
                          <a:effectLst/>
                          <a:latin typeface="Coptic1" pitchFamily="2" charset="0"/>
                          <a:cs typeface="Arial" charset="0"/>
                        </a:rPr>
                        <a:t>Ke</a:t>
                      </a:r>
                      <a:r>
                        <a:rPr kumimoji="0" lang="en-US" sz="4000" b="0" i="0" u="none" strike="noStrike" cap="none" normalizeH="0" baseline="0" dirty="0">
                          <a:ln>
                            <a:noFill/>
                          </a:ln>
                          <a:solidFill>
                            <a:schemeClr val="tx1"/>
                          </a:solidFill>
                          <a:effectLst/>
                          <a:latin typeface="Coptic1" pitchFamily="2" charset="0"/>
                          <a:cs typeface="Arial" charset="0"/>
                        </a:rPr>
                        <a:t> nun </a:t>
                      </a:r>
                      <a:r>
                        <a:rPr kumimoji="0" lang="en-US" sz="4000" b="0" i="0" u="none" strike="noStrike" cap="none" normalizeH="0" baseline="0" dirty="0" err="1">
                          <a:ln>
                            <a:noFill/>
                          </a:ln>
                          <a:solidFill>
                            <a:schemeClr val="tx1"/>
                          </a:solidFill>
                          <a:effectLst/>
                          <a:latin typeface="Coptic1" pitchFamily="2" charset="0"/>
                          <a:cs typeface="Arial" charset="0"/>
                        </a:rPr>
                        <a:t>ke</a:t>
                      </a:r>
                      <a:r>
                        <a:rPr kumimoji="0" lang="en-US" sz="4000" b="0" i="0" u="none" strike="noStrike" cap="none" normalizeH="0" baseline="0" dirty="0">
                          <a:ln>
                            <a:noFill/>
                          </a:ln>
                          <a:solidFill>
                            <a:schemeClr val="tx1"/>
                          </a:solidFill>
                          <a:effectLst/>
                          <a:latin typeface="Coptic1" pitchFamily="2" charset="0"/>
                          <a:cs typeface="Arial" charset="0"/>
                        </a:rPr>
                        <a:t> </a:t>
                      </a:r>
                      <a:r>
                        <a:rPr kumimoji="0" lang="en-US" sz="4000" b="0" i="0" u="none" strike="noStrike" cap="none" normalizeH="0" baseline="0" dirty="0" err="1">
                          <a:ln>
                            <a:noFill/>
                          </a:ln>
                          <a:solidFill>
                            <a:schemeClr val="tx1"/>
                          </a:solidFill>
                          <a:effectLst/>
                          <a:latin typeface="Coptic1" pitchFamily="2" charset="0"/>
                          <a:cs typeface="Arial" charset="0"/>
                        </a:rPr>
                        <a:t>a~i</a:t>
                      </a:r>
                      <a:r>
                        <a:rPr kumimoji="0" lang="en-US" sz="4000" b="0" i="0" u="none" strike="noStrike" cap="none" normalizeH="0" baseline="0" dirty="0">
                          <a:ln>
                            <a:noFill/>
                          </a:ln>
                          <a:solidFill>
                            <a:schemeClr val="tx1"/>
                          </a:solidFill>
                          <a:effectLst/>
                          <a:latin typeface="Coptic1" pitchFamily="2" charset="0"/>
                          <a:cs typeface="Arial" charset="0"/>
                        </a:rPr>
                        <a:t>~ </a:t>
                      </a:r>
                      <a:r>
                        <a:rPr kumimoji="0" lang="en-US" sz="4000" b="0" i="0" u="none" strike="noStrike" cap="none" normalizeH="0" baseline="0" dirty="0" err="1">
                          <a:ln>
                            <a:noFill/>
                          </a:ln>
                          <a:solidFill>
                            <a:schemeClr val="tx1"/>
                          </a:solidFill>
                          <a:effectLst/>
                          <a:latin typeface="Coptic1" pitchFamily="2" charset="0"/>
                          <a:cs typeface="Arial" charset="0"/>
                        </a:rPr>
                        <a:t>ke</a:t>
                      </a:r>
                      <a:r>
                        <a:rPr kumimoji="0" lang="en-US" sz="4000" b="0" i="0" u="none" strike="noStrike" cap="none" normalizeH="0" baseline="0" dirty="0">
                          <a:ln>
                            <a:noFill/>
                          </a:ln>
                          <a:solidFill>
                            <a:schemeClr val="tx1"/>
                          </a:solidFill>
                          <a:effectLst/>
                          <a:latin typeface="Coptic1" pitchFamily="2" charset="0"/>
                          <a:cs typeface="Arial" charset="0"/>
                        </a:rPr>
                        <a:t> </a:t>
                      </a:r>
                      <a:r>
                        <a:rPr kumimoji="0" lang="en-US" sz="4000" b="0" i="0" u="none" strike="noStrike" cap="none" normalizeH="0" baseline="0" dirty="0" err="1">
                          <a:ln>
                            <a:noFill/>
                          </a:ln>
                          <a:solidFill>
                            <a:schemeClr val="tx1"/>
                          </a:solidFill>
                          <a:effectLst/>
                          <a:latin typeface="Coptic1" pitchFamily="2" charset="0"/>
                          <a:cs typeface="Arial" charset="0"/>
                        </a:rPr>
                        <a:t>ic</a:t>
                      </a:r>
                      <a:r>
                        <a:rPr kumimoji="0" lang="en-US" sz="4000" b="0" i="0" u="none" strike="noStrike" cap="none" normalizeH="0" baseline="0" dirty="0">
                          <a:ln>
                            <a:noFill/>
                          </a:ln>
                          <a:solidFill>
                            <a:schemeClr val="tx1"/>
                          </a:solidFill>
                          <a:effectLst/>
                          <a:latin typeface="Coptic1" pitchFamily="2" charset="0"/>
                          <a:cs typeface="Arial" charset="0"/>
                        </a:rPr>
                        <a:t> </a:t>
                      </a:r>
                      <a:r>
                        <a:rPr kumimoji="0" lang="en-US" sz="4000" b="0" i="0" u="none" strike="noStrike" cap="none" normalizeH="0" baseline="0" dirty="0" err="1">
                          <a:ln>
                            <a:noFill/>
                          </a:ln>
                          <a:solidFill>
                            <a:schemeClr val="tx1"/>
                          </a:solidFill>
                          <a:effectLst/>
                          <a:latin typeface="Coptic1" pitchFamily="2" charset="0"/>
                          <a:cs typeface="Arial" charset="0"/>
                        </a:rPr>
                        <a:t>touc</a:t>
                      </a:r>
                      <a:r>
                        <a:rPr kumimoji="0" lang="en-US" sz="4000" b="0" i="0" u="none" strike="noStrike" cap="none" normalizeH="0" baseline="0" dirty="0">
                          <a:ln>
                            <a:noFill/>
                          </a:ln>
                          <a:solidFill>
                            <a:schemeClr val="tx1"/>
                          </a:solidFill>
                          <a:effectLst/>
                          <a:latin typeface="Coptic1" pitchFamily="2" charset="0"/>
                          <a:cs typeface="Arial" charset="0"/>
                        </a:rPr>
                        <a:t> </a:t>
                      </a:r>
                      <a:r>
                        <a:rPr kumimoji="0" lang="en-US" sz="4000" b="0" i="0" u="none" strike="noStrike" cap="none" normalizeH="0" baseline="0" dirty="0" err="1">
                          <a:ln>
                            <a:noFill/>
                          </a:ln>
                          <a:solidFill>
                            <a:schemeClr val="tx1"/>
                          </a:solidFill>
                          <a:effectLst/>
                          <a:latin typeface="Coptic1" pitchFamily="2" charset="0"/>
                          <a:cs typeface="Arial" charset="0"/>
                        </a:rPr>
                        <a:t>e~w~nac</a:t>
                      </a:r>
                      <a:r>
                        <a:rPr kumimoji="0" lang="en-US" sz="4000" b="0" i="0" u="none" strike="noStrike" cap="none" normalizeH="0" baseline="0" dirty="0">
                          <a:ln>
                            <a:noFill/>
                          </a:ln>
                          <a:solidFill>
                            <a:schemeClr val="tx1"/>
                          </a:solidFill>
                          <a:effectLst/>
                          <a:latin typeface="Coptic1" pitchFamily="2" charset="0"/>
                          <a:cs typeface="Arial" charset="0"/>
                        </a:rPr>
                        <a:t> </a:t>
                      </a:r>
                      <a:r>
                        <a:rPr kumimoji="0" lang="en-US" sz="4000" b="0" i="0" u="none" strike="noStrike" cap="none" normalizeH="0" baseline="0" dirty="0" err="1">
                          <a:ln>
                            <a:noFill/>
                          </a:ln>
                          <a:solidFill>
                            <a:schemeClr val="tx1"/>
                          </a:solidFill>
                          <a:effectLst/>
                          <a:latin typeface="Coptic1" pitchFamily="2" charset="0"/>
                          <a:cs typeface="Arial" charset="0"/>
                        </a:rPr>
                        <a:t>twn</a:t>
                      </a:r>
                      <a:r>
                        <a:rPr kumimoji="0" lang="en-US" sz="4000" b="0" i="0" u="none" strike="noStrike" cap="none" normalizeH="0" baseline="0" dirty="0">
                          <a:ln>
                            <a:noFill/>
                          </a:ln>
                          <a:solidFill>
                            <a:schemeClr val="tx1"/>
                          </a:solidFill>
                          <a:effectLst/>
                          <a:latin typeface="Coptic1" pitchFamily="2" charset="0"/>
                          <a:cs typeface="Arial" charset="0"/>
                        </a:rPr>
                        <a:t> </a:t>
                      </a:r>
                      <a:r>
                        <a:rPr kumimoji="0" lang="en-US" sz="4000" b="0" i="0" u="none" strike="noStrike" cap="none" normalizeH="0" baseline="0" dirty="0" err="1">
                          <a:ln>
                            <a:noFill/>
                          </a:ln>
                          <a:solidFill>
                            <a:schemeClr val="tx1"/>
                          </a:solidFill>
                          <a:effectLst/>
                          <a:latin typeface="Coptic1" pitchFamily="2" charset="0"/>
                          <a:cs typeface="Arial" charset="0"/>
                        </a:rPr>
                        <a:t>e~w~nwn</a:t>
                      </a:r>
                      <a:r>
                        <a:rPr kumimoji="0" lang="en-US" sz="4000" b="0" i="0" u="none" strike="noStrike" cap="none" normalizeH="0" baseline="0" dirty="0">
                          <a:ln>
                            <a:noFill/>
                          </a:ln>
                          <a:solidFill>
                            <a:schemeClr val="tx1"/>
                          </a:solidFill>
                          <a:effectLst/>
                          <a:latin typeface="Coptic1" pitchFamily="2" charset="0"/>
                          <a:cs typeface="Arial" charset="0"/>
                        </a:rPr>
                        <a:t>: </a:t>
                      </a:r>
                      <a:r>
                        <a:rPr kumimoji="0" lang="en-US" sz="4000" b="0" i="0" u="none" strike="noStrike" cap="none" normalizeH="0" baseline="0" dirty="0" err="1">
                          <a:ln>
                            <a:noFill/>
                          </a:ln>
                          <a:solidFill>
                            <a:schemeClr val="tx1"/>
                          </a:solidFill>
                          <a:effectLst/>
                          <a:latin typeface="Coptic1" pitchFamily="2" charset="0"/>
                          <a:cs typeface="Arial" charset="0"/>
                        </a:rPr>
                        <a:t>a~m</a:t>
                      </a:r>
                      <a:r>
                        <a:rPr kumimoji="0" lang="en-US" sz="4000" b="0" i="0" u="none" strike="noStrike" cap="none" normalizeH="0" baseline="0" dirty="0">
                          <a:ln>
                            <a:noFill/>
                          </a:ln>
                          <a:solidFill>
                            <a:schemeClr val="tx1"/>
                          </a:solidFill>
                          <a:effectLst/>
                          <a:latin typeface="Coptic1" pitchFamily="2" charset="0"/>
                          <a:cs typeface="Arial" charset="0"/>
                        </a:rPr>
                        <a:t>/n.</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640706" name="Group 2"/>
          <p:cNvGraphicFramePr>
            <a:graphicFrameLocks noGrp="1"/>
          </p:cNvGraphicFramePr>
          <p:nvPr/>
        </p:nvGraphicFramePr>
        <p:xfrm>
          <a:off x="228600" y="304800"/>
          <a:ext cx="8686800" cy="5278438"/>
        </p:xfrm>
        <a:graphic>
          <a:graphicData uri="http://schemas.openxmlformats.org/drawingml/2006/table">
            <a:tbl>
              <a:tblPr/>
              <a:tblGrid>
                <a:gridCol w="2946400">
                  <a:extLst>
                    <a:ext uri="{9D8B030D-6E8A-4147-A177-3AD203B41FA5}">
                      <a16:colId xmlns:a16="http://schemas.microsoft.com/office/drawing/2014/main" val="20000"/>
                    </a:ext>
                  </a:extLst>
                </a:gridCol>
                <a:gridCol w="2997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278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4000" b="0" i="0" u="none" strike="noStrike" cap="none" normalizeH="0" baseline="0" dirty="0">
                          <a:ln>
                            <a:noFill/>
                          </a:ln>
                          <a:solidFill>
                            <a:schemeClr val="tx1"/>
                          </a:solidFill>
                          <a:effectLst/>
                          <a:latin typeface="Arial" charset="0"/>
                          <a:cs typeface="Arial" charset="0"/>
                        </a:rPr>
                        <a:t>This is the rational: this is the upright: worship of the one Christ.</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4000" b="0" i="1" u="none" strike="noStrike" cap="none" normalizeH="0" baseline="0">
                          <a:ln>
                            <a:noFill/>
                          </a:ln>
                          <a:solidFill>
                            <a:schemeClr val="tx1"/>
                          </a:solidFill>
                          <a:effectLst/>
                          <a:latin typeface="Arial" charset="0"/>
                          <a:cs typeface="Arial" charset="0"/>
                        </a:rPr>
                        <a:t>Thai te ti no ee te: thai te ti seveeros: ti epros kini sees toa monoa Khristos.</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4000" b="0" i="0" u="none" strike="noStrike" cap="none" normalizeH="0" baseline="0" dirty="0" err="1">
                          <a:ln>
                            <a:noFill/>
                          </a:ln>
                          <a:solidFill>
                            <a:schemeClr val="tx1"/>
                          </a:solidFill>
                          <a:effectLst/>
                          <a:latin typeface="Coptic1" pitchFamily="2" charset="0"/>
                          <a:cs typeface="Arial" charset="0"/>
                        </a:rPr>
                        <a:t>Yai</a:t>
                      </a:r>
                      <a:r>
                        <a:rPr kumimoji="0" lang="en-US" sz="4000" b="0" i="0" u="none" strike="noStrike" cap="none" normalizeH="0" baseline="0" dirty="0">
                          <a:ln>
                            <a:noFill/>
                          </a:ln>
                          <a:solidFill>
                            <a:schemeClr val="tx1"/>
                          </a:solidFill>
                          <a:effectLst/>
                          <a:latin typeface="Coptic1" pitchFamily="2" charset="0"/>
                          <a:cs typeface="Arial" charset="0"/>
                        </a:rPr>
                        <a:t> </a:t>
                      </a:r>
                      <a:r>
                        <a:rPr kumimoji="0" lang="en-US" sz="4000" b="0" i="0" u="none" strike="noStrike" cap="none" normalizeH="0" baseline="0" dirty="0" err="1">
                          <a:ln>
                            <a:noFill/>
                          </a:ln>
                          <a:solidFill>
                            <a:schemeClr val="tx1"/>
                          </a:solidFill>
                          <a:effectLst/>
                          <a:latin typeface="Coptic1" pitchFamily="2" charset="0"/>
                          <a:cs typeface="Arial" charset="0"/>
                        </a:rPr>
                        <a:t>te</a:t>
                      </a:r>
                      <a:r>
                        <a:rPr kumimoji="0" lang="en-US" sz="4000" b="0" i="0" u="none" strike="noStrike" cap="none" normalizeH="0" baseline="0" dirty="0">
                          <a:ln>
                            <a:noFill/>
                          </a:ln>
                          <a:solidFill>
                            <a:schemeClr val="tx1"/>
                          </a:solidFill>
                          <a:effectLst/>
                          <a:latin typeface="Coptic1" pitchFamily="2" charset="0"/>
                          <a:cs typeface="Arial" charset="0"/>
                        </a:rPr>
                        <a:t> ]no/~</a:t>
                      </a:r>
                      <a:r>
                        <a:rPr kumimoji="0" lang="en-US" sz="4000" b="0" i="0" u="none" strike="noStrike" cap="none" normalizeH="0" baseline="0" dirty="0" err="1">
                          <a:ln>
                            <a:noFill/>
                          </a:ln>
                          <a:solidFill>
                            <a:schemeClr val="tx1"/>
                          </a:solidFill>
                          <a:effectLst/>
                          <a:latin typeface="Coptic1" pitchFamily="2" charset="0"/>
                          <a:cs typeface="Arial" charset="0"/>
                        </a:rPr>
                        <a:t>te</a:t>
                      </a:r>
                      <a:r>
                        <a:rPr kumimoji="0" lang="en-US" sz="4000" b="0" i="0" u="none" strike="noStrike" cap="none" normalizeH="0" baseline="0" dirty="0">
                          <a:ln>
                            <a:noFill/>
                          </a:ln>
                          <a:solidFill>
                            <a:schemeClr val="tx1"/>
                          </a:solidFill>
                          <a:effectLst/>
                          <a:latin typeface="Coptic1" pitchFamily="2" charset="0"/>
                          <a:cs typeface="Arial" charset="0"/>
                        </a:rPr>
                        <a:t>: </a:t>
                      </a:r>
                      <a:r>
                        <a:rPr kumimoji="0" lang="en-US" sz="4000" b="0" i="0" u="none" strike="noStrike" cap="none" normalizeH="0" baseline="0" dirty="0" err="1">
                          <a:ln>
                            <a:noFill/>
                          </a:ln>
                          <a:solidFill>
                            <a:schemeClr val="tx1"/>
                          </a:solidFill>
                          <a:effectLst/>
                          <a:latin typeface="Coptic1" pitchFamily="2" charset="0"/>
                          <a:cs typeface="Arial" charset="0"/>
                        </a:rPr>
                        <a:t>yai</a:t>
                      </a:r>
                      <a:r>
                        <a:rPr kumimoji="0" lang="en-US" sz="4000" b="0" i="0" u="none" strike="noStrike" cap="none" normalizeH="0" baseline="0" dirty="0">
                          <a:ln>
                            <a:noFill/>
                          </a:ln>
                          <a:solidFill>
                            <a:schemeClr val="tx1"/>
                          </a:solidFill>
                          <a:effectLst/>
                          <a:latin typeface="Coptic1" pitchFamily="2" charset="0"/>
                          <a:cs typeface="Arial" charset="0"/>
                        </a:rPr>
                        <a:t> </a:t>
                      </a:r>
                      <a:r>
                        <a:rPr kumimoji="0" lang="en-US" sz="4000" b="0" i="0" u="none" strike="noStrike" cap="none" normalizeH="0" baseline="0" dirty="0" err="1">
                          <a:ln>
                            <a:noFill/>
                          </a:ln>
                          <a:solidFill>
                            <a:schemeClr val="tx1"/>
                          </a:solidFill>
                          <a:effectLst/>
                          <a:latin typeface="Coptic1" pitchFamily="2" charset="0"/>
                          <a:cs typeface="Arial" charset="0"/>
                        </a:rPr>
                        <a:t>te</a:t>
                      </a:r>
                      <a:r>
                        <a:rPr kumimoji="0" lang="en-US" sz="4000" b="0" i="0" u="none" strike="noStrike" cap="none" normalizeH="0" baseline="0" dirty="0">
                          <a:ln>
                            <a:noFill/>
                          </a:ln>
                          <a:solidFill>
                            <a:schemeClr val="tx1"/>
                          </a:solidFill>
                          <a:effectLst/>
                          <a:latin typeface="Coptic1" pitchFamily="2" charset="0"/>
                          <a:cs typeface="Arial" charset="0"/>
                        </a:rPr>
                        <a:t> ]</a:t>
                      </a:r>
                      <a:r>
                        <a:rPr kumimoji="0" lang="en-US" sz="4000" b="0" i="0" u="none" strike="noStrike" cap="none" normalizeH="0" baseline="0" dirty="0" err="1">
                          <a:ln>
                            <a:noFill/>
                          </a:ln>
                          <a:solidFill>
                            <a:schemeClr val="tx1"/>
                          </a:solidFill>
                          <a:effectLst/>
                          <a:latin typeface="Coptic1" pitchFamily="2" charset="0"/>
                          <a:cs typeface="Arial" charset="0"/>
                        </a:rPr>
                        <a:t>ceb</a:t>
                      </a:r>
                      <a:r>
                        <a:rPr kumimoji="0" lang="en-US" sz="4000" b="0" i="0" u="none" strike="noStrike" cap="none" normalizeH="0" baseline="0" dirty="0">
                          <a:ln>
                            <a:noFill/>
                          </a:ln>
                          <a:solidFill>
                            <a:schemeClr val="tx1"/>
                          </a:solidFill>
                          <a:effectLst/>
                          <a:latin typeface="Coptic1" pitchFamily="2" charset="0"/>
                          <a:cs typeface="Arial" charset="0"/>
                        </a:rPr>
                        <a:t>/roc: ]</a:t>
                      </a:r>
                      <a:r>
                        <a:rPr kumimoji="0" lang="en-US" sz="4000" b="0" i="0" u="none" strike="noStrike" cap="none" normalizeH="0" baseline="0" dirty="0" err="1">
                          <a:ln>
                            <a:noFill/>
                          </a:ln>
                          <a:solidFill>
                            <a:schemeClr val="tx1"/>
                          </a:solidFill>
                          <a:effectLst/>
                          <a:latin typeface="Coptic1" pitchFamily="2" charset="0"/>
                          <a:cs typeface="Arial" charset="0"/>
                        </a:rPr>
                        <a:t>p~rocku-nic</a:t>
                      </a:r>
                      <a:r>
                        <a:rPr kumimoji="0" lang="en-US" sz="4000" b="0" i="0" u="none" strike="noStrike" cap="none" normalizeH="0" baseline="0" dirty="0">
                          <a:ln>
                            <a:noFill/>
                          </a:ln>
                          <a:solidFill>
                            <a:schemeClr val="tx1"/>
                          </a:solidFill>
                          <a:effectLst/>
                          <a:latin typeface="Coptic1" pitchFamily="2" charset="0"/>
                          <a:cs typeface="Arial" charset="0"/>
                        </a:rPr>
                        <a:t>/c </a:t>
                      </a:r>
                      <a:r>
                        <a:rPr kumimoji="0" lang="en-US" sz="4000" b="0" i="0" u="none" strike="noStrike" cap="none" normalizeH="0" baseline="0" dirty="0" err="1">
                          <a:ln>
                            <a:noFill/>
                          </a:ln>
                          <a:solidFill>
                            <a:schemeClr val="tx1"/>
                          </a:solidFill>
                          <a:effectLst/>
                          <a:latin typeface="Coptic1" pitchFamily="2" charset="0"/>
                          <a:cs typeface="Arial" charset="0"/>
                        </a:rPr>
                        <a:t>tw</a:t>
                      </a:r>
                      <a:r>
                        <a:rPr kumimoji="0" lang="en-US" sz="4000" b="0" i="0" u="none" strike="noStrike" cap="none" normalizeH="0" baseline="0" dirty="0">
                          <a:ln>
                            <a:noFill/>
                          </a:ln>
                          <a:solidFill>
                            <a:schemeClr val="tx1"/>
                          </a:solidFill>
                          <a:effectLst/>
                          <a:latin typeface="Coptic1" pitchFamily="2" charset="0"/>
                          <a:cs typeface="Arial" charset="0"/>
                        </a:rPr>
                        <a:t> </a:t>
                      </a:r>
                      <a:r>
                        <a:rPr kumimoji="0" lang="en-US" sz="4000" b="0" i="0" u="none" strike="noStrike" cap="none" normalizeH="0" baseline="0" dirty="0" err="1">
                          <a:ln>
                            <a:noFill/>
                          </a:ln>
                          <a:solidFill>
                            <a:schemeClr val="tx1"/>
                          </a:solidFill>
                          <a:effectLst/>
                          <a:latin typeface="Coptic1" pitchFamily="2" charset="0"/>
                          <a:cs typeface="Arial" charset="0"/>
                        </a:rPr>
                        <a:t>monw</a:t>
                      </a:r>
                      <a:r>
                        <a:rPr kumimoji="0" lang="en-US" sz="4000" b="0" i="0" u="none" strike="noStrike" cap="none" normalizeH="0" baseline="0" dirty="0">
                          <a:ln>
                            <a:noFill/>
                          </a:ln>
                          <a:solidFill>
                            <a:schemeClr val="tx1"/>
                          </a:solidFill>
                          <a:effectLst/>
                          <a:latin typeface="Coptic1" pitchFamily="2" charset="0"/>
                          <a:cs typeface="Arial" charset="0"/>
                        </a:rPr>
                        <a:t> &lt;</a:t>
                      </a:r>
                      <a:r>
                        <a:rPr kumimoji="0" lang="en-US" sz="4000" b="0" i="0" u="none" strike="noStrike" cap="none" normalizeH="0" baseline="0" dirty="0" err="1">
                          <a:ln>
                            <a:noFill/>
                          </a:ln>
                          <a:solidFill>
                            <a:schemeClr val="tx1"/>
                          </a:solidFill>
                          <a:effectLst/>
                          <a:latin typeface="Coptic1" pitchFamily="2" charset="0"/>
                          <a:cs typeface="Arial" charset="0"/>
                        </a:rPr>
                        <a:t>rictoc</a:t>
                      </a:r>
                      <a:r>
                        <a:rPr kumimoji="0" lang="en-US" sz="4000" b="0" i="0" u="none" strike="noStrike" cap="none" normalizeH="0" baseline="0" dirty="0">
                          <a:ln>
                            <a:noFill/>
                          </a:ln>
                          <a:solidFill>
                            <a:schemeClr val="tx1"/>
                          </a:solidFill>
                          <a:effectLst/>
                          <a:latin typeface="Coptic1" pitchFamily="2" charset="0"/>
                          <a:cs typeface="Arial" charset="0"/>
                        </a:rPr>
                        <a:t>.</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642754" name="Group 2"/>
          <p:cNvGraphicFramePr>
            <a:graphicFrameLocks noGrp="1"/>
          </p:cNvGraphicFramePr>
          <p:nvPr/>
        </p:nvGraphicFramePr>
        <p:xfrm>
          <a:off x="228600" y="304800"/>
          <a:ext cx="8686800" cy="5577840"/>
        </p:xfrm>
        <a:graphic>
          <a:graphicData uri="http://schemas.openxmlformats.org/drawingml/2006/table">
            <a:tbl>
              <a:tblPr/>
              <a:tblGrid>
                <a:gridCol w="2946400">
                  <a:extLst>
                    <a:ext uri="{9D8B030D-6E8A-4147-A177-3AD203B41FA5}">
                      <a16:colId xmlns:a16="http://schemas.microsoft.com/office/drawing/2014/main" val="20000"/>
                    </a:ext>
                  </a:extLst>
                </a:gridCol>
                <a:gridCol w="2997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278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4000" b="0" i="0" u="none" strike="noStrike" cap="none" normalizeH="0" baseline="0" dirty="0">
                          <a:ln>
                            <a:noFill/>
                          </a:ln>
                          <a:solidFill>
                            <a:schemeClr val="tx1"/>
                          </a:solidFill>
                          <a:effectLst/>
                          <a:latin typeface="Arial" charset="0"/>
                          <a:cs typeface="Arial" charset="0"/>
                        </a:rPr>
                        <a:t>(May the blessing) be upon all the people: Amen.  So it shall be: The Catholic Epistle…</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4000" b="0" i="1" u="none" strike="noStrike" cap="none" normalizeH="0" baseline="0">
                          <a:ln>
                            <a:noFill/>
                          </a:ln>
                          <a:solidFill>
                            <a:schemeClr val="tx1"/>
                          </a:solidFill>
                          <a:effectLst/>
                          <a:latin typeface="Arial" charset="0"/>
                          <a:cs typeface="Arial" charset="0"/>
                        </a:rPr>
                        <a:t>Ev e ee e ehree ejen pai laos teerf: je ameen es e shoapi: Katholikon Katholikon…</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4000" b="0" i="0" u="none" strike="noStrike" cap="none" normalizeH="0" baseline="0" dirty="0" err="1">
                          <a:ln>
                            <a:noFill/>
                          </a:ln>
                          <a:solidFill>
                            <a:schemeClr val="tx1"/>
                          </a:solidFill>
                          <a:effectLst/>
                          <a:latin typeface="Coptic1" pitchFamily="2" charset="0"/>
                          <a:cs typeface="Arial" charset="0"/>
                        </a:rPr>
                        <a:t>Eue~i</a:t>
                      </a:r>
                      <a:r>
                        <a:rPr kumimoji="0" lang="en-US" sz="4000" b="0" i="0" u="none" strike="noStrike" cap="none" normalizeH="0" baseline="0" dirty="0">
                          <a:ln>
                            <a:noFill/>
                          </a:ln>
                          <a:solidFill>
                            <a:schemeClr val="tx1"/>
                          </a:solidFill>
                          <a:effectLst/>
                          <a:latin typeface="Coptic1" pitchFamily="2" charset="0"/>
                          <a:cs typeface="Arial" charset="0"/>
                        </a:rPr>
                        <a:t>~ </a:t>
                      </a:r>
                      <a:r>
                        <a:rPr kumimoji="0" lang="en-US" sz="4000" b="0" i="0" u="none" strike="noStrike" cap="none" normalizeH="0" baseline="0" dirty="0" err="1">
                          <a:ln>
                            <a:noFill/>
                          </a:ln>
                          <a:solidFill>
                            <a:schemeClr val="tx1"/>
                          </a:solidFill>
                          <a:effectLst/>
                          <a:latin typeface="Coptic1" pitchFamily="2" charset="0"/>
                          <a:cs typeface="Arial" charset="0"/>
                        </a:rPr>
                        <a:t>e~h~r</a:t>
                      </a:r>
                      <a:r>
                        <a:rPr kumimoji="0" lang="en-US" sz="4000" b="0" i="0" u="none" strike="noStrike" cap="none" normalizeH="0" baseline="0" dirty="0">
                          <a:ln>
                            <a:noFill/>
                          </a:ln>
                          <a:solidFill>
                            <a:schemeClr val="tx1"/>
                          </a:solidFill>
                          <a:effectLst/>
                          <a:latin typeface="Coptic1" pitchFamily="2" charset="0"/>
                          <a:cs typeface="Arial" charset="0"/>
                        </a:rPr>
                        <a:t>/</a:t>
                      </a:r>
                      <a:r>
                        <a:rPr kumimoji="0" lang="en-US" sz="4000" b="0" i="0" u="none" strike="noStrike" cap="none" normalizeH="0" baseline="0" dirty="0" err="1">
                          <a:ln>
                            <a:noFill/>
                          </a:ln>
                          <a:solidFill>
                            <a:schemeClr val="tx1"/>
                          </a:solidFill>
                          <a:effectLst/>
                          <a:latin typeface="Coptic1" pitchFamily="2" charset="0"/>
                          <a:cs typeface="Arial" charset="0"/>
                        </a:rPr>
                        <a:t>i</a:t>
                      </a:r>
                      <a:r>
                        <a:rPr kumimoji="0" lang="en-US" sz="4000" b="0" i="0" u="none" strike="noStrike" cap="none" normalizeH="0" baseline="0" dirty="0">
                          <a:ln>
                            <a:noFill/>
                          </a:ln>
                          <a:solidFill>
                            <a:schemeClr val="tx1"/>
                          </a:solidFill>
                          <a:effectLst/>
                          <a:latin typeface="Coptic1" pitchFamily="2" charset="0"/>
                          <a:cs typeface="Arial" charset="0"/>
                        </a:rPr>
                        <a:t> </a:t>
                      </a:r>
                      <a:r>
                        <a:rPr kumimoji="0" lang="en-US" sz="4000" b="0" i="0" u="none" strike="noStrike" cap="none" normalizeH="0" baseline="0" dirty="0" err="1">
                          <a:ln>
                            <a:noFill/>
                          </a:ln>
                          <a:solidFill>
                            <a:schemeClr val="tx1"/>
                          </a:solidFill>
                          <a:effectLst/>
                          <a:latin typeface="Coptic1" pitchFamily="2" charset="0"/>
                          <a:cs typeface="Arial" charset="0"/>
                        </a:rPr>
                        <a:t>e~jen</a:t>
                      </a:r>
                      <a:r>
                        <a:rPr kumimoji="0" lang="en-US" sz="4000" b="0" i="0" u="none" strike="noStrike" cap="none" normalizeH="0" baseline="0" dirty="0">
                          <a:ln>
                            <a:noFill/>
                          </a:ln>
                          <a:solidFill>
                            <a:schemeClr val="tx1"/>
                          </a:solidFill>
                          <a:effectLst/>
                          <a:latin typeface="Coptic1" pitchFamily="2" charset="0"/>
                          <a:cs typeface="Arial" charset="0"/>
                        </a:rPr>
                        <a:t> </a:t>
                      </a:r>
                      <a:r>
                        <a:rPr kumimoji="0" lang="en-US" sz="4000" b="0" i="0" u="none" strike="noStrike" cap="none" normalizeH="0" baseline="0" dirty="0" err="1">
                          <a:ln>
                            <a:noFill/>
                          </a:ln>
                          <a:solidFill>
                            <a:schemeClr val="tx1"/>
                          </a:solidFill>
                          <a:effectLst/>
                          <a:latin typeface="Coptic1" pitchFamily="2" charset="0"/>
                          <a:cs typeface="Arial" charset="0"/>
                        </a:rPr>
                        <a:t>pailaoc</a:t>
                      </a:r>
                      <a:r>
                        <a:rPr kumimoji="0" lang="en-US" sz="4000" b="0" i="0" u="none" strike="noStrike" cap="none" normalizeH="0" baseline="0" dirty="0">
                          <a:ln>
                            <a:noFill/>
                          </a:ln>
                          <a:solidFill>
                            <a:schemeClr val="tx1"/>
                          </a:solidFill>
                          <a:effectLst/>
                          <a:latin typeface="Coptic1" pitchFamily="2" charset="0"/>
                          <a:cs typeface="Arial" charset="0"/>
                        </a:rPr>
                        <a:t> t/</a:t>
                      </a:r>
                      <a:r>
                        <a:rPr kumimoji="0" lang="en-US" sz="4000" b="0" i="0" u="none" strike="noStrike" cap="none" normalizeH="0" baseline="0" dirty="0" err="1">
                          <a:ln>
                            <a:noFill/>
                          </a:ln>
                          <a:solidFill>
                            <a:schemeClr val="tx1"/>
                          </a:solidFill>
                          <a:effectLst/>
                          <a:latin typeface="Coptic1" pitchFamily="2" charset="0"/>
                          <a:cs typeface="Arial" charset="0"/>
                        </a:rPr>
                        <a:t>rf</a:t>
                      </a:r>
                      <a:r>
                        <a:rPr kumimoji="0" lang="en-US" sz="4000" b="0" i="0" u="none" strike="noStrike" cap="none" normalizeH="0" baseline="0" dirty="0">
                          <a:ln>
                            <a:noFill/>
                          </a:ln>
                          <a:solidFill>
                            <a:schemeClr val="tx1"/>
                          </a:solidFill>
                          <a:effectLst/>
                          <a:latin typeface="Coptic1" pitchFamily="2" charset="0"/>
                          <a:cs typeface="Arial" charset="0"/>
                        </a:rPr>
                        <a:t>: je </a:t>
                      </a:r>
                      <a:r>
                        <a:rPr kumimoji="0" lang="en-US" sz="4000" b="0" i="0" u="none" strike="noStrike" cap="none" normalizeH="0" baseline="0" dirty="0" err="1">
                          <a:ln>
                            <a:noFill/>
                          </a:ln>
                          <a:solidFill>
                            <a:schemeClr val="tx1"/>
                          </a:solidFill>
                          <a:effectLst/>
                          <a:latin typeface="Coptic1" pitchFamily="2" charset="0"/>
                          <a:cs typeface="Arial" charset="0"/>
                        </a:rPr>
                        <a:t>a~m</a:t>
                      </a:r>
                      <a:r>
                        <a:rPr kumimoji="0" lang="en-US" sz="4000" b="0" i="0" u="none" strike="noStrike" cap="none" normalizeH="0" baseline="0" dirty="0">
                          <a:ln>
                            <a:noFill/>
                          </a:ln>
                          <a:solidFill>
                            <a:schemeClr val="tx1"/>
                          </a:solidFill>
                          <a:effectLst/>
                          <a:latin typeface="Coptic1" pitchFamily="2" charset="0"/>
                          <a:cs typeface="Arial" charset="0"/>
                        </a:rPr>
                        <a:t>/n </a:t>
                      </a:r>
                      <a:r>
                        <a:rPr kumimoji="0" lang="en-US" sz="4000" b="0" i="0" u="none" strike="noStrike" cap="none" normalizeH="0" baseline="0" dirty="0" err="1">
                          <a:ln>
                            <a:noFill/>
                          </a:ln>
                          <a:solidFill>
                            <a:schemeClr val="tx1"/>
                          </a:solidFill>
                          <a:effectLst/>
                          <a:latin typeface="Coptic1" pitchFamily="2" charset="0"/>
                          <a:cs typeface="Arial" charset="0"/>
                        </a:rPr>
                        <a:t>ece~swpi</a:t>
                      </a:r>
                      <a:r>
                        <a:rPr kumimoji="0" lang="en-US" sz="4000" b="0" i="0" u="none" strike="noStrike" cap="none" normalizeH="0" baseline="0" dirty="0">
                          <a:ln>
                            <a:noFill/>
                          </a:ln>
                          <a:solidFill>
                            <a:schemeClr val="tx1"/>
                          </a:solidFill>
                          <a:effectLst/>
                          <a:latin typeface="Coptic1" pitchFamily="2" charset="0"/>
                          <a:cs typeface="Arial" charset="0"/>
                        </a:rPr>
                        <a:t>: </a:t>
                      </a:r>
                      <a:r>
                        <a:rPr kumimoji="0" lang="en-US" sz="4000" b="0" i="0" u="none" strike="noStrike" cap="none" normalizeH="0" baseline="0" dirty="0" err="1">
                          <a:ln>
                            <a:noFill/>
                          </a:ln>
                          <a:solidFill>
                            <a:schemeClr val="tx1"/>
                          </a:solidFill>
                          <a:effectLst/>
                          <a:latin typeface="Coptic1" pitchFamily="2" charset="0"/>
                          <a:cs typeface="Arial" charset="0"/>
                        </a:rPr>
                        <a:t>Kayolikon</a:t>
                      </a:r>
                      <a:r>
                        <a:rPr kumimoji="0" lang="en-US" sz="4000" b="0" i="0" u="none" strike="noStrike" cap="none" normalizeH="0" baseline="0" dirty="0">
                          <a:ln>
                            <a:noFill/>
                          </a:ln>
                          <a:solidFill>
                            <a:schemeClr val="tx1"/>
                          </a:solidFill>
                          <a:effectLst/>
                          <a:latin typeface="Coptic1" pitchFamily="2" charset="0"/>
                          <a:cs typeface="Arial" charset="0"/>
                        </a:rPr>
                        <a:t> </a:t>
                      </a:r>
                      <a:r>
                        <a:rPr kumimoji="0" lang="en-US" sz="4000" b="0" i="0" u="none" strike="noStrike" cap="none" normalizeH="0" baseline="0" dirty="0" err="1">
                          <a:ln>
                            <a:noFill/>
                          </a:ln>
                          <a:solidFill>
                            <a:schemeClr val="tx1"/>
                          </a:solidFill>
                          <a:effectLst/>
                          <a:latin typeface="Coptic1" pitchFamily="2" charset="0"/>
                          <a:cs typeface="Arial" charset="0"/>
                        </a:rPr>
                        <a:t>kayolikon</a:t>
                      </a:r>
                      <a:r>
                        <a:rPr kumimoji="0" lang="en-US" sz="4000" b="0" i="0" u="none" strike="noStrike" cap="none" normalizeH="0" baseline="0" dirty="0">
                          <a:ln>
                            <a:noFill/>
                          </a:ln>
                          <a:solidFill>
                            <a:schemeClr val="tx1"/>
                          </a:solidFill>
                          <a:effectLst/>
                          <a:latin typeface="Coptic1" pitchFamily="2" charset="0"/>
                          <a:cs typeface="Arial" charset="0"/>
                        </a:rPr>
                        <a:t>…</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36551" name="Text Box 6">
            <a:hlinkClick r:id="" action="ppaction://macro?name=openCatholicDocument"/>
          </p:cNvPr>
          <p:cNvSpPr txBox="1">
            <a:spLocks noChangeArrowheads="1"/>
          </p:cNvSpPr>
          <p:nvPr/>
        </p:nvSpPr>
        <p:spPr bwMode="auto">
          <a:xfrm>
            <a:off x="4724400" y="5978525"/>
            <a:ext cx="4419600" cy="830263"/>
          </a:xfrm>
          <a:prstGeom prst="rect">
            <a:avLst/>
          </a:prstGeom>
          <a:solidFill>
            <a:schemeClr val="accent1"/>
          </a:solidFill>
          <a:ln w="57150" cmpd="thickThin">
            <a:solidFill>
              <a:schemeClr val="tx1"/>
            </a:solidFill>
            <a:miter lim="800000"/>
            <a:headEnd/>
            <a:tailEnd/>
          </a:ln>
        </p:spPr>
        <p:txBody>
          <a:bodyPr>
            <a:spAutoFit/>
          </a:bodyPr>
          <a:lstStyle/>
          <a:p>
            <a:pPr algn="ctr">
              <a:spcBef>
                <a:spcPct val="0"/>
              </a:spcBef>
            </a:pPr>
            <a:r>
              <a:rPr lang="en-CA" sz="2400"/>
              <a:t>Go To The Catholic  Reading</a:t>
            </a:r>
          </a:p>
          <a:p>
            <a:pPr algn="ctr">
              <a:spcBef>
                <a:spcPct val="0"/>
              </a:spcBef>
            </a:pPr>
            <a:r>
              <a:rPr lang="ar-EG" sz="2400"/>
              <a:t>الذهاب الى قراءة الكاثوليكون</a:t>
            </a:r>
            <a:endParaRPr lang="en-CA" sz="2400"/>
          </a:p>
        </p:txBody>
      </p:sp>
      <p:sp>
        <p:nvSpPr>
          <p:cNvPr id="4" name="Action Button: Custom 3">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Text Box 2"/>
          <p:cNvSpPr txBox="1">
            <a:spLocks noChangeArrowheads="1"/>
          </p:cNvSpPr>
          <p:nvPr/>
        </p:nvSpPr>
        <p:spPr bwMode="auto">
          <a:xfrm>
            <a:off x="6324600" y="1258888"/>
            <a:ext cx="2667000" cy="585787"/>
          </a:xfrm>
          <a:prstGeom prst="rect">
            <a:avLst/>
          </a:prstGeom>
          <a:noFill/>
          <a:ln w="9525">
            <a:noFill/>
            <a:miter lim="800000"/>
            <a:headEnd/>
            <a:tailEnd/>
          </a:ln>
        </p:spPr>
        <p:txBody>
          <a:bodyPr>
            <a:spAutoFit/>
          </a:bodyPr>
          <a:lstStyle/>
          <a:p>
            <a:pPr algn="just">
              <a:lnSpc>
                <a:spcPct val="90000"/>
              </a:lnSpc>
            </a:pPr>
            <a:endParaRPr lang="en-CA">
              <a:latin typeface="Coptic1" pitchFamily="2" charset="0"/>
              <a:cs typeface="Times New Roman" pitchFamily="18" charset="0"/>
            </a:endParaRPr>
          </a:p>
        </p:txBody>
      </p:sp>
      <p:sp>
        <p:nvSpPr>
          <p:cNvPr id="237572" name="Text Box 3"/>
          <p:cNvSpPr txBox="1">
            <a:spLocks noChangeArrowheads="1"/>
          </p:cNvSpPr>
          <p:nvPr/>
        </p:nvSpPr>
        <p:spPr bwMode="auto">
          <a:xfrm>
            <a:off x="0" y="1295400"/>
            <a:ext cx="3352800" cy="701675"/>
          </a:xfrm>
          <a:prstGeom prst="rect">
            <a:avLst/>
          </a:prstGeom>
          <a:noFill/>
          <a:ln w="9525">
            <a:noFill/>
            <a:miter lim="800000"/>
            <a:headEnd/>
            <a:tailEnd/>
          </a:ln>
        </p:spPr>
        <p:txBody>
          <a:bodyPr>
            <a:spAutoFit/>
          </a:bodyPr>
          <a:lstStyle/>
          <a:p>
            <a:pPr algn="just"/>
            <a:endParaRPr lang="en-CA" sz="4000"/>
          </a:p>
        </p:txBody>
      </p:sp>
      <p:sp>
        <p:nvSpPr>
          <p:cNvPr id="24" name="Rectangle 23"/>
          <p:cNvSpPr/>
          <p:nvPr/>
        </p:nvSpPr>
        <p:spPr>
          <a:xfrm>
            <a:off x="457200" y="152400"/>
            <a:ext cx="8305800" cy="1261884"/>
          </a:xfrm>
          <a:prstGeom prst="rect">
            <a:avLst/>
          </a:prstGeom>
          <a:solidFill>
            <a:srgbClr val="FF0000"/>
          </a:solidFill>
        </p:spPr>
        <p:txBody>
          <a:bodyPr wrap="square">
            <a:spAutoFit/>
          </a:bodyPr>
          <a:lstStyle/>
          <a:p>
            <a:pPr algn="ctr" rtl="1"/>
            <a:r>
              <a:rPr lang="ar-EG" sz="4000" dirty="0"/>
              <a:t>مرد الأبركسيس </a:t>
            </a:r>
            <a:r>
              <a:rPr lang="en-CA" sz="4000" dirty="0"/>
              <a:t>)</a:t>
            </a:r>
            <a:r>
              <a:rPr lang="ar-EG" sz="4000" dirty="0"/>
              <a:t>أعياد و أصوام</a:t>
            </a:r>
            <a:r>
              <a:rPr lang="en-CA" sz="4000" dirty="0"/>
              <a:t> (</a:t>
            </a:r>
            <a:br>
              <a:rPr lang="ar-EG" sz="4000" dirty="0"/>
            </a:br>
            <a:r>
              <a:rPr lang="fr-CA" dirty="0"/>
              <a:t>RÉPONS DU PRAXIS (Fêtes/Jeûnes)</a:t>
            </a:r>
            <a:endParaRPr lang="en-CA" dirty="0"/>
          </a:p>
        </p:txBody>
      </p:sp>
      <p:sp>
        <p:nvSpPr>
          <p:cNvPr id="26" name="Text Box 54">
            <a:hlinkClick r:id="rId3" action="ppaction://hlinksldjump"/>
          </p:cNvPr>
          <p:cNvSpPr txBox="1">
            <a:spLocks noChangeArrowheads="1"/>
          </p:cNvSpPr>
          <p:nvPr/>
        </p:nvSpPr>
        <p:spPr bwMode="auto">
          <a:xfrm>
            <a:off x="2971800" y="5791200"/>
            <a:ext cx="3200400" cy="838200"/>
          </a:xfrm>
          <a:prstGeom prst="rect">
            <a:avLst/>
          </a:prstGeom>
          <a:solidFill>
            <a:srgbClr val="CC0000"/>
          </a:solidFill>
          <a:ln w="57150" cmpd="thickThin">
            <a:solidFill>
              <a:schemeClr val="tx1"/>
            </a:solidFill>
            <a:miter lim="800000"/>
            <a:headEnd/>
            <a:tailEnd/>
          </a:ln>
        </p:spPr>
        <p:txBody>
          <a:bodyPr wrap="square" lIns="18000" tIns="18000" rIns="18000" bIns="18000">
            <a:noAutofit/>
          </a:bodyPr>
          <a:lstStyle/>
          <a:p>
            <a:pPr algn="ctr">
              <a:lnSpc>
                <a:spcPct val="90000"/>
              </a:lnSpc>
              <a:spcBef>
                <a:spcPct val="0"/>
              </a:spcBef>
            </a:pPr>
            <a:r>
              <a:rPr lang="en-CA" sz="2400" b="1" dirty="0" err="1"/>
              <a:t>Annuel</a:t>
            </a:r>
            <a:r>
              <a:rPr lang="en-CA" sz="2400" b="1" dirty="0"/>
              <a:t> - </a:t>
            </a:r>
            <a:r>
              <a:rPr lang="en-CA" sz="2400" b="1" dirty="0" err="1"/>
              <a:t>Vierge</a:t>
            </a:r>
            <a:r>
              <a:rPr lang="en-CA" sz="2400" b="1" dirty="0"/>
              <a:t> Marie</a:t>
            </a:r>
          </a:p>
          <a:p>
            <a:pPr algn="ctr" rtl="1">
              <a:lnSpc>
                <a:spcPct val="90000"/>
              </a:lnSpc>
              <a:spcBef>
                <a:spcPct val="0"/>
              </a:spcBef>
            </a:pPr>
            <a:r>
              <a:rPr lang="ar-EG" sz="2800" b="1" dirty="0"/>
              <a:t>سنوى - العذراء مريم </a:t>
            </a:r>
            <a:endParaRPr lang="en-CA" sz="2800" b="1" dirty="0"/>
          </a:p>
        </p:txBody>
      </p:sp>
      <p:pic>
        <p:nvPicPr>
          <p:cNvPr id="25" name="Picture 18" descr="The Holy Theotokos_3"/>
          <p:cNvPicPr>
            <a:picLocks noChangeAspect="1" noChangeArrowheads="1"/>
          </p:cNvPicPr>
          <p:nvPr/>
        </p:nvPicPr>
        <p:blipFill>
          <a:blip r:embed="rId4" cstate="print"/>
          <a:srcRect/>
          <a:stretch>
            <a:fillRect/>
          </a:stretch>
        </p:blipFill>
        <p:spPr bwMode="auto">
          <a:xfrm>
            <a:off x="1749028" y="5502894"/>
            <a:ext cx="1222772" cy="1355106"/>
          </a:xfrm>
          <a:prstGeom prst="rect">
            <a:avLst/>
          </a:prstGeom>
          <a:noFill/>
          <a:ln w="9525">
            <a:noFill/>
            <a:miter lim="800000"/>
            <a:headEnd/>
            <a:tailEnd/>
          </a:ln>
        </p:spPr>
      </p:pic>
      <p:pic>
        <p:nvPicPr>
          <p:cNvPr id="28" name="Picture 18" descr="The Holy Theotokos_3"/>
          <p:cNvPicPr>
            <a:picLocks noChangeAspect="1" noChangeArrowheads="1"/>
          </p:cNvPicPr>
          <p:nvPr/>
        </p:nvPicPr>
        <p:blipFill>
          <a:blip r:embed="rId4" cstate="print"/>
          <a:srcRect/>
          <a:stretch>
            <a:fillRect/>
          </a:stretch>
        </p:blipFill>
        <p:spPr bwMode="auto">
          <a:xfrm>
            <a:off x="6168628" y="5486400"/>
            <a:ext cx="1222772" cy="1355106"/>
          </a:xfrm>
          <a:prstGeom prst="rect">
            <a:avLst/>
          </a:prstGeom>
          <a:noFill/>
          <a:ln w="9525">
            <a:noFill/>
            <a:miter lim="800000"/>
            <a:headEnd/>
            <a:tailEnd/>
          </a:ln>
        </p:spPr>
      </p:pic>
      <p:sp>
        <p:nvSpPr>
          <p:cNvPr id="29" name="Action Button: Custom 28">
            <a:hlinkClick r:id="rId5" action="ppaction://hlinksldjump" highlightClick="1"/>
          </p:cNvPr>
          <p:cNvSpPr/>
          <p:nvPr/>
        </p:nvSpPr>
        <p:spPr bwMode="auto">
          <a:xfrm>
            <a:off x="12192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Text Box 2"/>
          <p:cNvSpPr txBox="1">
            <a:spLocks noChangeArrowheads="1"/>
          </p:cNvSpPr>
          <p:nvPr/>
        </p:nvSpPr>
        <p:spPr bwMode="auto">
          <a:xfrm>
            <a:off x="6324600" y="1258888"/>
            <a:ext cx="2667000" cy="585787"/>
          </a:xfrm>
          <a:prstGeom prst="rect">
            <a:avLst/>
          </a:prstGeom>
          <a:noFill/>
          <a:ln w="9525">
            <a:noFill/>
            <a:miter lim="800000"/>
            <a:headEnd/>
            <a:tailEnd/>
          </a:ln>
        </p:spPr>
        <p:txBody>
          <a:bodyPr>
            <a:spAutoFit/>
          </a:bodyPr>
          <a:lstStyle/>
          <a:p>
            <a:pPr algn="just">
              <a:lnSpc>
                <a:spcPct val="90000"/>
              </a:lnSpc>
            </a:pPr>
            <a:endParaRPr lang="en-CA">
              <a:latin typeface="Coptic1" pitchFamily="2" charset="0"/>
              <a:cs typeface="Times New Roman" pitchFamily="18" charset="0"/>
            </a:endParaRPr>
          </a:p>
        </p:txBody>
      </p:sp>
      <p:sp>
        <p:nvSpPr>
          <p:cNvPr id="238596" name="Text Box 3"/>
          <p:cNvSpPr txBox="1">
            <a:spLocks noChangeArrowheads="1"/>
          </p:cNvSpPr>
          <p:nvPr/>
        </p:nvSpPr>
        <p:spPr bwMode="auto">
          <a:xfrm>
            <a:off x="0" y="1295400"/>
            <a:ext cx="3352800" cy="701675"/>
          </a:xfrm>
          <a:prstGeom prst="rect">
            <a:avLst/>
          </a:prstGeom>
          <a:noFill/>
          <a:ln w="9525">
            <a:noFill/>
            <a:miter lim="800000"/>
            <a:headEnd/>
            <a:tailEnd/>
          </a:ln>
        </p:spPr>
        <p:txBody>
          <a:bodyPr>
            <a:spAutoFit/>
          </a:bodyPr>
          <a:lstStyle/>
          <a:p>
            <a:pPr algn="just"/>
            <a:endParaRPr lang="en-CA" sz="4000"/>
          </a:p>
        </p:txBody>
      </p:sp>
      <p:sp>
        <p:nvSpPr>
          <p:cNvPr id="238597" name="Rectangle 4"/>
          <p:cNvSpPr>
            <a:spLocks noGrp="1" noChangeArrowheads="1"/>
          </p:cNvSpPr>
          <p:nvPr>
            <p:ph type="title" idx="4294967295"/>
          </p:nvPr>
        </p:nvSpPr>
        <p:spPr>
          <a:xfrm>
            <a:off x="304800" y="76200"/>
            <a:ext cx="8458200" cy="685800"/>
          </a:xfrm>
          <a:solidFill>
            <a:srgbClr val="4D4D4D"/>
          </a:solidFill>
          <a:ln>
            <a:solidFill>
              <a:schemeClr val="tx1"/>
            </a:solidFill>
          </a:ln>
        </p:spPr>
        <p:txBody>
          <a:bodyPr/>
          <a:lstStyle/>
          <a:p>
            <a:pPr eaLnBrk="1" hangingPunct="1"/>
            <a:r>
              <a:rPr lang="en-US" sz="4000" dirty="0" err="1">
                <a:solidFill>
                  <a:schemeClr val="tx1"/>
                </a:solidFill>
                <a:latin typeface="Arial" charset="0"/>
              </a:rPr>
              <a:t>Répons</a:t>
            </a:r>
            <a:r>
              <a:rPr lang="en-US" sz="4000" dirty="0">
                <a:solidFill>
                  <a:schemeClr val="tx1"/>
                </a:solidFill>
                <a:latin typeface="Arial" charset="0"/>
              </a:rPr>
              <a:t> de </a:t>
            </a:r>
            <a:r>
              <a:rPr lang="en-US" sz="4000" dirty="0" err="1">
                <a:solidFill>
                  <a:schemeClr val="tx1"/>
                </a:solidFill>
                <a:latin typeface="Arial" charset="0"/>
              </a:rPr>
              <a:t>l’acte</a:t>
            </a:r>
            <a:r>
              <a:rPr lang="en-US" sz="4000" dirty="0">
                <a:solidFill>
                  <a:schemeClr val="tx1"/>
                </a:solidFill>
                <a:latin typeface="Arial" charset="0"/>
              </a:rPr>
              <a:t> des </a:t>
            </a:r>
            <a:r>
              <a:rPr lang="en-US" sz="4000" dirty="0" err="1">
                <a:solidFill>
                  <a:schemeClr val="tx1"/>
                </a:solidFill>
                <a:latin typeface="Arial" charset="0"/>
              </a:rPr>
              <a:t>apôtres</a:t>
            </a:r>
            <a:endParaRPr lang="en-US" sz="4000" dirty="0">
              <a:solidFill>
                <a:schemeClr val="tx1"/>
              </a:solidFill>
              <a:latin typeface="Arial" charset="0"/>
            </a:endParaRPr>
          </a:p>
        </p:txBody>
      </p:sp>
      <p:graphicFrame>
        <p:nvGraphicFramePr>
          <p:cNvPr id="13557765" name="Group 5"/>
          <p:cNvGraphicFramePr>
            <a:graphicFrameLocks noGrp="1"/>
          </p:cNvGraphicFramePr>
          <p:nvPr>
            <p:ph type="tbl" idx="4294967295"/>
          </p:nvPr>
        </p:nvGraphicFramePr>
        <p:xfrm>
          <a:off x="304800" y="1066800"/>
          <a:ext cx="8610601" cy="3048000"/>
        </p:xfrm>
        <a:graphic>
          <a:graphicData uri="http://schemas.openxmlformats.org/drawingml/2006/table">
            <a:tbl>
              <a:tblPr/>
              <a:tblGrid>
                <a:gridCol w="3657600">
                  <a:extLst>
                    <a:ext uri="{9D8B030D-6E8A-4147-A177-3AD203B41FA5}">
                      <a16:colId xmlns:a16="http://schemas.microsoft.com/office/drawing/2014/main" val="20000"/>
                    </a:ext>
                  </a:extLst>
                </a:gridCol>
                <a:gridCol w="2465586">
                  <a:extLst>
                    <a:ext uri="{9D8B030D-6E8A-4147-A177-3AD203B41FA5}">
                      <a16:colId xmlns:a16="http://schemas.microsoft.com/office/drawing/2014/main" val="20001"/>
                    </a:ext>
                  </a:extLst>
                </a:gridCol>
                <a:gridCol w="2487415">
                  <a:extLst>
                    <a:ext uri="{9D8B030D-6E8A-4147-A177-3AD203B41FA5}">
                      <a16:colId xmlns:a16="http://schemas.microsoft.com/office/drawing/2014/main" val="20002"/>
                    </a:ext>
                  </a:extLst>
                </a:gridCol>
              </a:tblGrid>
              <a:tr h="3048000">
                <a:tc>
                  <a:txBody>
                    <a:bodyPr/>
                    <a:lstStyle/>
                    <a:p>
                      <a:pPr marL="0" marR="0" lvl="0" indent="0" algn="just" defTabSz="914400" rtl="0" eaLnBrk="1" fontAlgn="base" latinLnBrk="0" hangingPunct="1">
                        <a:lnSpc>
                          <a:spcPct val="90000"/>
                        </a:lnSpc>
                        <a:spcBef>
                          <a:spcPct val="20000"/>
                        </a:spcBef>
                        <a:spcAft>
                          <a:spcPct val="0"/>
                        </a:spcAft>
                        <a:buClrTx/>
                        <a:buSzTx/>
                        <a:buFontTx/>
                        <a:buNone/>
                        <a:tabLst/>
                      </a:pPr>
                      <a:r>
                        <a:rPr kumimoji="0" lang="fr-FR" sz="3400" b="0" i="0" u="none" strike="noStrike" cap="none" normalizeH="0" baseline="0" dirty="0">
                          <a:ln>
                            <a:noFill/>
                          </a:ln>
                          <a:solidFill>
                            <a:schemeClr val="tx1"/>
                          </a:solidFill>
                          <a:effectLst/>
                          <a:latin typeface="Coptic1" pitchFamily="2" charset="0"/>
                          <a:cs typeface="Arial" charset="0"/>
                        </a:rPr>
                        <a:t>&lt;</a:t>
                      </a:r>
                      <a:r>
                        <a:rPr kumimoji="0" lang="fr-FR" sz="3400" b="0" i="0" u="none" strike="noStrike" cap="none" normalizeH="0" baseline="0" dirty="0" err="1">
                          <a:ln>
                            <a:noFill/>
                          </a:ln>
                          <a:solidFill>
                            <a:schemeClr val="tx1"/>
                          </a:solidFill>
                          <a:effectLst/>
                          <a:latin typeface="Coptic1" pitchFamily="2" charset="0"/>
                          <a:cs typeface="Arial" charset="0"/>
                        </a:rPr>
                        <a:t>ere</a:t>
                      </a:r>
                      <a:r>
                        <a:rPr kumimoji="0" lang="fr-FR" sz="3400" b="0" i="0" u="none" strike="noStrike" cap="none" normalizeH="0" baseline="0" dirty="0">
                          <a:ln>
                            <a:noFill/>
                          </a:ln>
                          <a:solidFill>
                            <a:schemeClr val="tx1"/>
                          </a:solidFill>
                          <a:effectLst/>
                          <a:latin typeface="Coptic1" pitchFamily="2" charset="0"/>
                          <a:cs typeface="Arial" charset="0"/>
                        </a:rPr>
                        <a:t> ne Maria: ][~</a:t>
                      </a:r>
                      <a:r>
                        <a:rPr kumimoji="0" lang="fr-FR" sz="3400" b="0" i="0" u="none" strike="noStrike" cap="none" normalizeH="0" baseline="0" dirty="0" err="1">
                          <a:ln>
                            <a:noFill/>
                          </a:ln>
                          <a:solidFill>
                            <a:schemeClr val="tx1"/>
                          </a:solidFill>
                          <a:effectLst/>
                          <a:latin typeface="Coptic1" pitchFamily="2" charset="0"/>
                          <a:cs typeface="Arial" charset="0"/>
                        </a:rPr>
                        <a:t>rompi</a:t>
                      </a:r>
                      <a:r>
                        <a:rPr kumimoji="0" lang="fr-FR" sz="3400" b="0" i="0" u="none" strike="noStrike" cap="none" normalizeH="0" baseline="0" dirty="0">
                          <a:ln>
                            <a:noFill/>
                          </a:ln>
                          <a:solidFill>
                            <a:schemeClr val="tx1"/>
                          </a:solidFill>
                          <a:effectLst/>
                          <a:latin typeface="Coptic1" pitchFamily="2" charset="0"/>
                          <a:cs typeface="Arial" charset="0"/>
                        </a:rPr>
                        <a:t> </a:t>
                      </a:r>
                      <a:r>
                        <a:rPr kumimoji="0" lang="fr-FR" sz="3400" b="0" i="0" u="none" strike="noStrike" cap="none" normalizeH="0" baseline="0" dirty="0" err="1">
                          <a:ln>
                            <a:noFill/>
                          </a:ln>
                          <a:solidFill>
                            <a:schemeClr val="tx1"/>
                          </a:solidFill>
                          <a:effectLst/>
                          <a:latin typeface="Coptic1" pitchFamily="2" charset="0"/>
                          <a:cs typeface="Arial" charset="0"/>
                        </a:rPr>
                        <a:t>eynecwc</a:t>
                      </a:r>
                      <a:r>
                        <a:rPr kumimoji="0" lang="fr-FR" sz="3400" b="0" i="0" u="none" strike="noStrike" cap="none" normalizeH="0" baseline="0" dirty="0">
                          <a:ln>
                            <a:noFill/>
                          </a:ln>
                          <a:solidFill>
                            <a:schemeClr val="tx1"/>
                          </a:solidFill>
                          <a:effectLst/>
                          <a:latin typeface="Coptic1" pitchFamily="2" charset="0"/>
                          <a:cs typeface="Arial" charset="0"/>
                        </a:rPr>
                        <a:t>: y/e~</a:t>
                      </a:r>
                      <a:r>
                        <a:rPr kumimoji="0" lang="fr-FR" sz="3400" b="0" i="0" u="none" strike="noStrike" cap="none" normalizeH="0" baseline="0" dirty="0" err="1">
                          <a:ln>
                            <a:noFill/>
                          </a:ln>
                          <a:solidFill>
                            <a:schemeClr val="tx1"/>
                          </a:solidFill>
                          <a:effectLst/>
                          <a:latin typeface="Coptic1" pitchFamily="2" charset="0"/>
                          <a:cs typeface="Arial" charset="0"/>
                        </a:rPr>
                        <a:t>tacmici</a:t>
                      </a:r>
                      <a:r>
                        <a:rPr kumimoji="0" lang="fr-FR" sz="3400" b="0" i="0" u="none" strike="noStrike" cap="none" normalizeH="0" baseline="0" dirty="0">
                          <a:ln>
                            <a:noFill/>
                          </a:ln>
                          <a:solidFill>
                            <a:schemeClr val="tx1"/>
                          </a:solidFill>
                          <a:effectLst/>
                          <a:latin typeface="Coptic1" pitchFamily="2" charset="0"/>
                          <a:cs typeface="Arial" charset="0"/>
                        </a:rPr>
                        <a:t> nan: m~</a:t>
                      </a:r>
                      <a:r>
                        <a:rPr kumimoji="0" lang="fr-FR" sz="3400" b="0" i="0" u="none" strike="noStrike" cap="none" normalizeH="0" baseline="0" dirty="0" err="1">
                          <a:ln>
                            <a:noFill/>
                          </a:ln>
                          <a:solidFill>
                            <a:schemeClr val="tx1"/>
                          </a:solidFill>
                          <a:effectLst/>
                          <a:latin typeface="Coptic1" pitchFamily="2" charset="0"/>
                          <a:cs typeface="Arial" charset="0"/>
                        </a:rPr>
                        <a:t>V~nou</a:t>
                      </a:r>
                      <a:r>
                        <a:rPr kumimoji="0" lang="fr-FR" sz="3400" b="0" i="0" u="none" strike="noStrike" cap="none" normalizeH="0" baseline="0" dirty="0">
                          <a:ln>
                            <a:noFill/>
                          </a:ln>
                          <a:solidFill>
                            <a:schemeClr val="tx1"/>
                          </a:solidFill>
                          <a:effectLst/>
                          <a:latin typeface="Coptic1" pitchFamily="2" charset="0"/>
                          <a:cs typeface="Arial" charset="0"/>
                        </a:rPr>
                        <a:t>] </a:t>
                      </a:r>
                      <a:r>
                        <a:rPr kumimoji="0" lang="fr-FR" sz="3400" b="0" i="0" u="none" strike="noStrike" cap="none" normalizeH="0" baseline="0" dirty="0" err="1">
                          <a:ln>
                            <a:noFill/>
                          </a:ln>
                          <a:solidFill>
                            <a:schemeClr val="tx1"/>
                          </a:solidFill>
                          <a:effectLst/>
                          <a:latin typeface="Coptic1" pitchFamily="2" charset="0"/>
                          <a:cs typeface="Arial" charset="0"/>
                        </a:rPr>
                        <a:t>pilogoc</a:t>
                      </a:r>
                      <a:r>
                        <a:rPr kumimoji="0" lang="fr-FR" sz="3400" b="0" i="0" u="none" strike="noStrike" cap="none" normalizeH="0" baseline="0" dirty="0">
                          <a:ln>
                            <a:noFill/>
                          </a:ln>
                          <a:solidFill>
                            <a:schemeClr val="tx1"/>
                          </a:solidFill>
                          <a:effectLst/>
                          <a:latin typeface="Coptic1" pitchFamily="2" charset="0"/>
                          <a:cs typeface="Arial" charset="0"/>
                        </a:rPr>
                        <a:t>.</a:t>
                      </a:r>
                      <a:endParaRPr kumimoji="0" lang="en-US" sz="3400" b="0" i="1"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90000"/>
                        </a:lnSpc>
                        <a:spcBef>
                          <a:spcPct val="20000"/>
                        </a:spcBef>
                        <a:spcAft>
                          <a:spcPct val="0"/>
                        </a:spcAft>
                        <a:buClrTx/>
                        <a:buSzTx/>
                        <a:buFontTx/>
                        <a:buNone/>
                        <a:tabLst/>
                      </a:pPr>
                      <a:r>
                        <a:rPr kumimoji="0" lang="fr-CA" sz="2800" b="0" i="0" u="none" strike="noStrike" cap="none" normalizeH="0" baseline="0" dirty="0">
                          <a:ln>
                            <a:noFill/>
                          </a:ln>
                          <a:solidFill>
                            <a:schemeClr val="tx1"/>
                          </a:solidFill>
                          <a:effectLst/>
                          <a:latin typeface="Arial" charset="0"/>
                          <a:cs typeface="Arial" charset="0"/>
                        </a:rPr>
                        <a:t>Salut à toi Marie la belle colombe qui a enfanté pour nous, Dieu Le Verbe.</a:t>
                      </a:r>
                      <a:r>
                        <a:rPr kumimoji="0" lang="en-US" sz="2800" b="0" i="0" u="none" strike="noStrike" cap="none" normalizeH="0" baseline="0" dirty="0">
                          <a:ln>
                            <a:noFill/>
                          </a:ln>
                          <a:solidFill>
                            <a:schemeClr val="tx1"/>
                          </a:solidFill>
                          <a:effectLst/>
                          <a:latin typeface="Arial" charset="0"/>
                          <a:cs typeface="Arial" charset="0"/>
                        </a:rPr>
                        <a:t> </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90000"/>
                        </a:lnSpc>
                        <a:spcBef>
                          <a:spcPct val="20000"/>
                        </a:spcBef>
                        <a:spcAft>
                          <a:spcPct val="0"/>
                        </a:spcAft>
                        <a:buClrTx/>
                        <a:buSzTx/>
                        <a:buFontTx/>
                        <a:buNone/>
                        <a:tabLst/>
                      </a:pPr>
                      <a:r>
                        <a:rPr kumimoji="0" lang="ar-SA" sz="3200" b="0" i="0" u="none" strike="noStrike" cap="none" normalizeH="0" baseline="0" dirty="0">
                          <a:ln>
                            <a:noFill/>
                          </a:ln>
                          <a:solidFill>
                            <a:schemeClr val="tx1"/>
                          </a:solidFill>
                          <a:effectLst/>
                          <a:latin typeface="Arial" charset="0"/>
                          <a:cs typeface="Arial" charset="0"/>
                        </a:rPr>
                        <a:t>السلامُ لكِ يا مريم الحمامة الحسنة </a:t>
                      </a:r>
                      <a:r>
                        <a:rPr kumimoji="0" lang="ar-SA" sz="3200" b="0" i="0" u="none" strike="noStrike" cap="none" normalizeH="0" baseline="0" dirty="0" err="1">
                          <a:ln>
                            <a:noFill/>
                          </a:ln>
                          <a:solidFill>
                            <a:schemeClr val="tx1"/>
                          </a:solidFill>
                          <a:effectLst/>
                          <a:latin typeface="Arial" charset="0"/>
                          <a:cs typeface="Arial" charset="0"/>
                        </a:rPr>
                        <a:t>التى</a:t>
                      </a:r>
                      <a:r>
                        <a:rPr kumimoji="0" lang="ar-SA" sz="3200" b="0" i="0" u="none" strike="noStrike" cap="none" normalizeH="0" baseline="0" dirty="0">
                          <a:ln>
                            <a:noFill/>
                          </a:ln>
                          <a:solidFill>
                            <a:schemeClr val="tx1"/>
                          </a:solidFill>
                          <a:effectLst/>
                          <a:latin typeface="Arial" charset="0"/>
                          <a:cs typeface="Arial" charset="0"/>
                        </a:rPr>
                        <a:t> ولدت لنا الله الكلمة.</a:t>
                      </a:r>
                      <a:r>
                        <a:rPr kumimoji="0" lang="en-US" sz="3200" b="0" i="0" u="none" strike="noStrike" cap="none" normalizeH="0" baseline="0" dirty="0">
                          <a:ln>
                            <a:noFill/>
                          </a:ln>
                          <a:solidFill>
                            <a:schemeClr val="tx1"/>
                          </a:solidFill>
                          <a:effectLst/>
                          <a:latin typeface="Arial" charset="0"/>
                          <a:cs typeface="Arial" charset="0"/>
                        </a:rPr>
                        <a:t> </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238603" name="Picture 18" descr="The Holy Theotokos_3"/>
          <p:cNvPicPr>
            <a:picLocks noChangeAspect="1" noChangeArrowheads="1"/>
          </p:cNvPicPr>
          <p:nvPr/>
        </p:nvPicPr>
        <p:blipFill>
          <a:blip r:embed="rId2" cstate="print"/>
          <a:srcRect/>
          <a:stretch>
            <a:fillRect/>
          </a:stretch>
        </p:blipFill>
        <p:spPr bwMode="auto">
          <a:xfrm>
            <a:off x="6181725" y="3962400"/>
            <a:ext cx="2200275" cy="2438400"/>
          </a:xfrm>
          <a:prstGeom prst="rect">
            <a:avLst/>
          </a:prstGeom>
          <a:noFill/>
          <a:ln w="9525">
            <a:noFill/>
            <a:miter lim="800000"/>
            <a:headEnd/>
            <a:tailEnd/>
          </a:ln>
        </p:spPr>
      </p:pic>
      <p:sp>
        <p:nvSpPr>
          <p:cNvPr id="11" name="Action Button: Custom 10">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15770" name="Group 26"/>
          <p:cNvGraphicFramePr>
            <a:graphicFrameLocks noGrp="1"/>
          </p:cNvGraphicFramePr>
          <p:nvPr>
            <p:ph/>
          </p:nvPr>
        </p:nvGraphicFramePr>
        <p:xfrm>
          <a:off x="381000" y="752856"/>
          <a:ext cx="8458200" cy="4504944"/>
        </p:xfrm>
        <a:graphic>
          <a:graphicData uri="http://schemas.openxmlformats.org/drawingml/2006/table">
            <a:tbl>
              <a:tblPr/>
              <a:tblGrid>
                <a:gridCol w="3067259">
                  <a:extLst>
                    <a:ext uri="{9D8B030D-6E8A-4147-A177-3AD203B41FA5}">
                      <a16:colId xmlns:a16="http://schemas.microsoft.com/office/drawing/2014/main" val="20000"/>
                    </a:ext>
                  </a:extLst>
                </a:gridCol>
                <a:gridCol w="3160207">
                  <a:extLst>
                    <a:ext uri="{9D8B030D-6E8A-4147-A177-3AD203B41FA5}">
                      <a16:colId xmlns:a16="http://schemas.microsoft.com/office/drawing/2014/main" val="20001"/>
                    </a:ext>
                  </a:extLst>
                </a:gridCol>
                <a:gridCol w="2230734">
                  <a:extLst>
                    <a:ext uri="{9D8B030D-6E8A-4147-A177-3AD203B41FA5}">
                      <a16:colId xmlns:a16="http://schemas.microsoft.com/office/drawing/2014/main" val="20002"/>
                    </a:ext>
                  </a:extLst>
                </a:gridCol>
              </a:tblGrid>
              <a:tr h="426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err="1">
                          <a:ln>
                            <a:noFill/>
                          </a:ln>
                          <a:solidFill>
                            <a:schemeClr val="tx1"/>
                          </a:solidFill>
                          <a:effectLst/>
                          <a:latin typeface="Coptic1" pitchFamily="2" charset="0"/>
                          <a:cs typeface="Arial" charset="0"/>
                        </a:rPr>
                        <a:t>Tenouwst</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m~mok</a:t>
                      </a:r>
                      <a:r>
                        <a:rPr kumimoji="0" lang="en-US" sz="3200" b="0" i="0" u="none" strike="noStrike" cap="none" normalizeH="0" baseline="0" dirty="0">
                          <a:ln>
                            <a:noFill/>
                          </a:ln>
                          <a:solidFill>
                            <a:schemeClr val="tx1"/>
                          </a:solidFill>
                          <a:effectLst/>
                          <a:latin typeface="Coptic1" pitchFamily="2" charset="0"/>
                          <a:cs typeface="Arial" charset="0"/>
                        </a:rPr>
                        <a:t> w~ </a:t>
                      </a:r>
                      <a:r>
                        <a:rPr kumimoji="0" lang="en-US" sz="3200" b="0" i="0" u="none" strike="noStrike" cap="none" normalizeH="0" baseline="0" dirty="0" err="1">
                          <a:ln>
                            <a:noFill/>
                          </a:ln>
                          <a:solidFill>
                            <a:schemeClr val="tx1"/>
                          </a:solidFill>
                          <a:effectLst/>
                          <a:latin typeface="Coptic1" pitchFamily="2" charset="0"/>
                          <a:cs typeface="Arial" charset="0"/>
                        </a:rPr>
                        <a:t>P,#c</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nem</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Pekiwt</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n~a~gayoc</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nem</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Pip~neuma</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eyouab</a:t>
                      </a:r>
                      <a:r>
                        <a:rPr kumimoji="0" lang="en-US" sz="3200" b="0" i="0" u="none" strike="noStrike" cap="none" normalizeH="0" baseline="0" dirty="0">
                          <a:ln>
                            <a:noFill/>
                          </a:ln>
                          <a:solidFill>
                            <a:schemeClr val="tx1"/>
                          </a:solidFill>
                          <a:effectLst/>
                          <a:latin typeface="Coptic1" pitchFamily="2" charset="0"/>
                          <a:cs typeface="Arial" charset="0"/>
                        </a:rPr>
                        <a:t>: je </a:t>
                      </a:r>
                      <a:r>
                        <a:rPr kumimoji="0" lang="en-US" sz="3200" b="0" i="0" u="none" strike="noStrike" cap="none" normalizeH="0" baseline="0" dirty="0" err="1">
                          <a:ln>
                            <a:noFill/>
                          </a:ln>
                          <a:solidFill>
                            <a:schemeClr val="tx1"/>
                          </a:solidFill>
                          <a:effectLst/>
                          <a:latin typeface="Coptic1" pitchFamily="2" charset="0"/>
                          <a:cs typeface="Arial" charset="0"/>
                        </a:rPr>
                        <a:t>aki</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akcw</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m~mon</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nai</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nan</a:t>
                      </a:r>
                      <a:r>
                        <a:rPr kumimoji="0" lang="en-US" sz="3200" b="0" i="0" u="none" strike="noStrike" cap="none" normalizeH="0" baseline="0" dirty="0">
                          <a:ln>
                            <a:noFill/>
                          </a:ln>
                          <a:solidFill>
                            <a:schemeClr val="tx1"/>
                          </a:solidFill>
                          <a:effectLst/>
                          <a:latin typeface="Coptic1" pitchFamily="2" charset="0"/>
                          <a:cs typeface="Arial" charset="0"/>
                        </a:rPr>
                        <a:t>. </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CA" sz="3200" b="0" i="0" u="none" strike="noStrike" cap="none" normalizeH="0" baseline="0" dirty="0">
                          <a:ln>
                            <a:noFill/>
                          </a:ln>
                          <a:solidFill>
                            <a:schemeClr val="tx1"/>
                          </a:solidFill>
                          <a:effectLst/>
                          <a:latin typeface="Arial" charset="0"/>
                          <a:cs typeface="Arial" charset="0"/>
                        </a:rPr>
                        <a:t>Nous T’adorons,   O Christ avec Ton bon Père et Le Saint Esprit, car Tu es venu et Tu nous as sauvés.  </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0"/>
                        </a:spcBef>
                        <a:spcAft>
                          <a:spcPct val="0"/>
                        </a:spcAft>
                        <a:buClrTx/>
                        <a:buSzTx/>
                        <a:buFontTx/>
                        <a:buNone/>
                        <a:tabLst/>
                      </a:pPr>
                      <a:r>
                        <a:rPr kumimoji="0" lang="ar-SA" sz="3600" b="0" i="0" u="none" strike="noStrike" cap="none" normalizeH="0" baseline="0" dirty="0">
                          <a:ln>
                            <a:noFill/>
                          </a:ln>
                          <a:solidFill>
                            <a:schemeClr val="tx1"/>
                          </a:solidFill>
                          <a:effectLst/>
                          <a:latin typeface="Arial" charset="0"/>
                          <a:cs typeface="Arial" charset="0"/>
                        </a:rPr>
                        <a:t>نسجدُ لكَ أيها المسيح مع أبيكَ الصالح والروح القدس لأنكَ أتيتَ وخلصتنا.  </a:t>
                      </a:r>
                      <a:endParaRPr kumimoji="0" lang="en-US" sz="44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Text Box 2"/>
          <p:cNvSpPr txBox="1">
            <a:spLocks noChangeArrowheads="1"/>
          </p:cNvSpPr>
          <p:nvPr/>
        </p:nvSpPr>
        <p:spPr bwMode="auto">
          <a:xfrm>
            <a:off x="6324600" y="1258888"/>
            <a:ext cx="2667000" cy="585787"/>
          </a:xfrm>
          <a:prstGeom prst="rect">
            <a:avLst/>
          </a:prstGeom>
          <a:noFill/>
          <a:ln w="9525">
            <a:noFill/>
            <a:miter lim="800000"/>
            <a:headEnd/>
            <a:tailEnd/>
          </a:ln>
        </p:spPr>
        <p:txBody>
          <a:bodyPr>
            <a:spAutoFit/>
          </a:bodyPr>
          <a:lstStyle/>
          <a:p>
            <a:pPr algn="just">
              <a:lnSpc>
                <a:spcPct val="90000"/>
              </a:lnSpc>
            </a:pPr>
            <a:endParaRPr lang="en-CA">
              <a:latin typeface="Coptic1" pitchFamily="2" charset="0"/>
              <a:cs typeface="Times New Roman" pitchFamily="18" charset="0"/>
            </a:endParaRPr>
          </a:p>
        </p:txBody>
      </p:sp>
      <p:sp>
        <p:nvSpPr>
          <p:cNvPr id="272388" name="Text Box 3"/>
          <p:cNvSpPr txBox="1">
            <a:spLocks noChangeArrowheads="1"/>
          </p:cNvSpPr>
          <p:nvPr/>
        </p:nvSpPr>
        <p:spPr bwMode="auto">
          <a:xfrm>
            <a:off x="0" y="1295400"/>
            <a:ext cx="3352800" cy="701675"/>
          </a:xfrm>
          <a:prstGeom prst="rect">
            <a:avLst/>
          </a:prstGeom>
          <a:noFill/>
          <a:ln w="9525">
            <a:noFill/>
            <a:miter lim="800000"/>
            <a:headEnd/>
            <a:tailEnd/>
          </a:ln>
        </p:spPr>
        <p:txBody>
          <a:bodyPr>
            <a:spAutoFit/>
          </a:bodyPr>
          <a:lstStyle/>
          <a:p>
            <a:pPr algn="just"/>
            <a:endParaRPr lang="en-CA" sz="4000"/>
          </a:p>
        </p:txBody>
      </p:sp>
      <p:graphicFrame>
        <p:nvGraphicFramePr>
          <p:cNvPr id="13626403" name="Group 35"/>
          <p:cNvGraphicFramePr>
            <a:graphicFrameLocks noGrp="1"/>
          </p:cNvGraphicFramePr>
          <p:nvPr>
            <p:ph type="tbl" idx="4294967295"/>
          </p:nvPr>
        </p:nvGraphicFramePr>
        <p:xfrm>
          <a:off x="0" y="706438"/>
          <a:ext cx="8839200" cy="4398962"/>
        </p:xfrm>
        <a:graphic>
          <a:graphicData uri="http://schemas.openxmlformats.org/drawingml/2006/table">
            <a:tbl>
              <a:tblPr/>
              <a:tblGrid>
                <a:gridCol w="3113809">
                  <a:extLst>
                    <a:ext uri="{9D8B030D-6E8A-4147-A177-3AD203B41FA5}">
                      <a16:colId xmlns:a16="http://schemas.microsoft.com/office/drawing/2014/main" val="20000"/>
                    </a:ext>
                  </a:extLst>
                </a:gridCol>
                <a:gridCol w="2737139">
                  <a:extLst>
                    <a:ext uri="{9D8B030D-6E8A-4147-A177-3AD203B41FA5}">
                      <a16:colId xmlns:a16="http://schemas.microsoft.com/office/drawing/2014/main" val="20001"/>
                    </a:ext>
                  </a:extLst>
                </a:gridCol>
                <a:gridCol w="2988252">
                  <a:extLst>
                    <a:ext uri="{9D8B030D-6E8A-4147-A177-3AD203B41FA5}">
                      <a16:colId xmlns:a16="http://schemas.microsoft.com/office/drawing/2014/main" val="20002"/>
                    </a:ext>
                  </a:extLst>
                </a:gridCol>
              </a:tblGrid>
              <a:tr h="4398962">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3400" b="0" i="0" u="none" strike="noStrike" cap="none" normalizeH="0" baseline="0" dirty="0">
                          <a:ln>
                            <a:noFill/>
                          </a:ln>
                          <a:solidFill>
                            <a:schemeClr val="tx1"/>
                          </a:solidFill>
                          <a:effectLst/>
                          <a:latin typeface="Coptic1" pitchFamily="2" charset="0"/>
                          <a:cs typeface="Arial" charset="0"/>
                        </a:rPr>
                        <a:t>&lt;ere </a:t>
                      </a:r>
                      <a:r>
                        <a:rPr kumimoji="0" lang="en-US" sz="3400" b="0" i="0" u="none" strike="noStrike" cap="none" normalizeH="0" baseline="0" dirty="0" err="1">
                          <a:ln>
                            <a:noFill/>
                          </a:ln>
                          <a:solidFill>
                            <a:schemeClr val="tx1"/>
                          </a:solidFill>
                          <a:effectLst/>
                          <a:latin typeface="Coptic1" pitchFamily="2" charset="0"/>
                          <a:cs typeface="Arial" charset="0"/>
                        </a:rPr>
                        <a:t>Gabri</a:t>
                      </a:r>
                      <a:r>
                        <a:rPr kumimoji="0" lang="en-US" sz="3400" b="0" i="0" u="none" strike="noStrike" cap="none" normalizeH="0" baseline="0" dirty="0">
                          <a:ln>
                            <a:noFill/>
                          </a:ln>
                          <a:solidFill>
                            <a:schemeClr val="tx1"/>
                          </a:solidFill>
                          <a:effectLst/>
                          <a:latin typeface="Coptic1" pitchFamily="2" charset="0"/>
                          <a:cs typeface="Arial" charset="0"/>
                        </a:rPr>
                        <a:t>/l </a:t>
                      </a:r>
                      <a:r>
                        <a:rPr kumimoji="0" lang="en-US" sz="3400" b="0" i="0" u="none" strike="noStrike" cap="none" normalizeH="0" baseline="0" dirty="0" err="1">
                          <a:ln>
                            <a:noFill/>
                          </a:ln>
                          <a:solidFill>
                            <a:schemeClr val="tx1"/>
                          </a:solidFill>
                          <a:effectLst/>
                          <a:latin typeface="Coptic1" pitchFamily="2" charset="0"/>
                          <a:cs typeface="Arial" charset="0"/>
                        </a:rPr>
                        <a:t>pinis</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n~ar,i-aggeloc</a:t>
                      </a:r>
                      <a:r>
                        <a:rPr kumimoji="0" lang="en-US" sz="3400" b="0" i="0" u="none" strike="noStrike" cap="none" normalizeH="0" baseline="0" dirty="0">
                          <a:ln>
                            <a:noFill/>
                          </a:ln>
                          <a:solidFill>
                            <a:schemeClr val="tx1"/>
                          </a:solidFill>
                          <a:effectLst/>
                          <a:latin typeface="Coptic1" pitchFamily="2" charset="0"/>
                          <a:cs typeface="Arial" charset="0"/>
                        </a:rPr>
                        <a:t>: ,ere v/</a:t>
                      </a:r>
                      <a:r>
                        <a:rPr kumimoji="0" lang="en-US" sz="3400" b="0" i="0" u="none" strike="noStrike" cap="none" normalizeH="0" baseline="0" dirty="0" err="1">
                          <a:ln>
                            <a:noFill/>
                          </a:ln>
                          <a:solidFill>
                            <a:schemeClr val="tx1"/>
                          </a:solidFill>
                          <a:effectLst/>
                          <a:latin typeface="Coptic1" pitchFamily="2" charset="0"/>
                          <a:cs typeface="Arial" charset="0"/>
                        </a:rPr>
                        <a:t>e~taf-hisennoufi</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m~Maria</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paryenoc</a:t>
                      </a:r>
                      <a:r>
                        <a:rPr kumimoji="0" lang="en-US" sz="3400" b="0" i="0" u="none" strike="noStrike" cap="none" normalizeH="0" baseline="0" dirty="0">
                          <a:ln>
                            <a:noFill/>
                          </a:ln>
                          <a:solidFill>
                            <a:schemeClr val="tx1"/>
                          </a:solidFill>
                          <a:effectLst/>
                          <a:latin typeface="Coptic1" pitchFamily="2" charset="0"/>
                          <a:cs typeface="Arial" charset="0"/>
                        </a:rPr>
                        <a:t>.</a:t>
                      </a:r>
                      <a:endParaRPr kumimoji="0" lang="en-US" sz="3400" b="0" i="1"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3400" b="0" i="0" u="none" strike="noStrike" cap="none" normalizeH="0" baseline="0">
                          <a:ln>
                            <a:noFill/>
                          </a:ln>
                          <a:solidFill>
                            <a:schemeClr val="tx1"/>
                          </a:solidFill>
                          <a:effectLst/>
                          <a:latin typeface="Arial" charset="0"/>
                          <a:cs typeface="Arial" charset="0"/>
                        </a:rPr>
                        <a:t>Salut </a:t>
                      </a:r>
                      <a:r>
                        <a:rPr kumimoji="0" lang="fr-FR" sz="3400" b="0" i="0" u="none" strike="noStrike" cap="none" normalizeH="0" baseline="0">
                          <a:ln>
                            <a:noFill/>
                          </a:ln>
                          <a:solidFill>
                            <a:schemeClr val="tx1"/>
                          </a:solidFill>
                          <a:effectLst/>
                          <a:latin typeface="Arial" charset="0"/>
                          <a:cs typeface="Arial" charset="0"/>
                        </a:rPr>
                        <a:t>à</a:t>
                      </a:r>
                      <a:r>
                        <a:rPr kumimoji="0" lang="en-US" sz="3400" b="0" i="0" u="none" strike="noStrike" cap="none" normalizeH="0" baseline="0">
                          <a:ln>
                            <a:noFill/>
                          </a:ln>
                          <a:solidFill>
                            <a:schemeClr val="tx1"/>
                          </a:solidFill>
                          <a:effectLst/>
                          <a:latin typeface="Arial" charset="0"/>
                          <a:cs typeface="Arial" charset="0"/>
                        </a:rPr>
                        <a:t> toi Gabriel le </a:t>
                      </a:r>
                      <a:r>
                        <a:rPr kumimoji="0" lang="fr-FR" sz="3400" b="0" i="0" u="none" strike="noStrike" cap="none" normalizeH="0" baseline="0">
                          <a:ln>
                            <a:noFill/>
                          </a:ln>
                          <a:solidFill>
                            <a:schemeClr val="tx1"/>
                          </a:solidFill>
                          <a:effectLst/>
                          <a:latin typeface="Arial" charset="0"/>
                          <a:cs typeface="Arial" charset="0"/>
                        </a:rPr>
                        <a:t>grand archange : Salut à lui qui a annoncé: à Mar</a:t>
                      </a:r>
                      <a:r>
                        <a:rPr kumimoji="0" lang="fr-CA" sz="3400" b="0" i="0" u="none" strike="noStrike" cap="none" normalizeH="0" baseline="0">
                          <a:ln>
                            <a:noFill/>
                          </a:ln>
                          <a:solidFill>
                            <a:schemeClr val="tx1"/>
                          </a:solidFill>
                          <a:effectLst/>
                          <a:latin typeface="Arial" charset="0"/>
                          <a:cs typeface="Arial" charset="0"/>
                        </a:rPr>
                        <a:t>ie</a:t>
                      </a:r>
                      <a:r>
                        <a:rPr kumimoji="0" lang="fr-FR" sz="3400" b="0" i="0" u="none" strike="noStrike" cap="none" normalizeH="0" baseline="0">
                          <a:ln>
                            <a:noFill/>
                          </a:ln>
                          <a:solidFill>
                            <a:schemeClr val="tx1"/>
                          </a:solidFill>
                          <a:effectLst/>
                          <a:latin typeface="Arial" charset="0"/>
                          <a:cs typeface="Arial" charset="0"/>
                        </a:rPr>
                        <a:t> la Vierge.</a:t>
                      </a:r>
                      <a:endParaRPr kumimoji="0" lang="en-US" sz="3400" b="0" i="0" u="none" strike="noStrike" cap="none" normalizeH="0" baseline="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1" eaLnBrk="1" fontAlgn="base" latinLnBrk="0" hangingPunct="1">
                        <a:lnSpc>
                          <a:spcPct val="90000"/>
                        </a:lnSpc>
                        <a:spcBef>
                          <a:spcPct val="20000"/>
                        </a:spcBef>
                        <a:spcAft>
                          <a:spcPct val="0"/>
                        </a:spcAft>
                        <a:buClrTx/>
                        <a:buSzTx/>
                        <a:buFontTx/>
                        <a:buNone/>
                        <a:tabLst/>
                      </a:pPr>
                      <a:r>
                        <a:rPr kumimoji="0" lang="ar-EG" sz="3200" b="0" i="0" u="none" strike="noStrike" cap="none" normalizeH="0" baseline="0" dirty="0">
                          <a:ln>
                            <a:noFill/>
                          </a:ln>
                          <a:solidFill>
                            <a:schemeClr val="tx1"/>
                          </a:solidFill>
                          <a:effectLst/>
                          <a:latin typeface="Arial" charset="0"/>
                          <a:cs typeface="Arial" charset="0"/>
                        </a:rPr>
                        <a:t>السلام </a:t>
                      </a:r>
                      <a:r>
                        <a:rPr kumimoji="0" lang="ar-EG" sz="3200" b="0" i="0" u="none" strike="noStrike" cap="none" normalizeH="0" baseline="0" dirty="0" err="1">
                          <a:ln>
                            <a:noFill/>
                          </a:ln>
                          <a:solidFill>
                            <a:schemeClr val="tx1"/>
                          </a:solidFill>
                          <a:effectLst/>
                          <a:latin typeface="Arial" charset="0"/>
                          <a:cs typeface="Arial" charset="0"/>
                        </a:rPr>
                        <a:t>لغبريال</a:t>
                      </a:r>
                      <a:r>
                        <a:rPr kumimoji="0" lang="ar-EG" sz="3200" b="0" i="0" u="none" strike="noStrike" cap="none" normalizeH="0" baseline="0" dirty="0">
                          <a:ln>
                            <a:noFill/>
                          </a:ln>
                          <a:solidFill>
                            <a:schemeClr val="tx1"/>
                          </a:solidFill>
                          <a:effectLst/>
                          <a:latin typeface="Arial" charset="0"/>
                          <a:cs typeface="Arial" charset="0"/>
                        </a:rPr>
                        <a:t> رئيس الملائكة العظيم. السلام </a:t>
                      </a:r>
                      <a:r>
                        <a:rPr kumimoji="0" lang="ar-EG" sz="3200" b="0" i="0" u="none" strike="noStrike" cap="none" normalizeH="0" baseline="0" dirty="0" err="1">
                          <a:ln>
                            <a:noFill/>
                          </a:ln>
                          <a:solidFill>
                            <a:schemeClr val="tx1"/>
                          </a:solidFill>
                          <a:effectLst/>
                          <a:latin typeface="Arial" charset="0"/>
                          <a:cs typeface="Arial" charset="0"/>
                        </a:rPr>
                        <a:t>للذى</a:t>
                      </a:r>
                      <a:r>
                        <a:rPr kumimoji="0" lang="ar-EG" sz="3200" b="0" i="0" u="none" strike="noStrike" cap="none" normalizeH="0" baseline="0" dirty="0">
                          <a:ln>
                            <a:noFill/>
                          </a:ln>
                          <a:solidFill>
                            <a:schemeClr val="tx1"/>
                          </a:solidFill>
                          <a:effectLst/>
                          <a:latin typeface="Arial" charset="0"/>
                          <a:cs typeface="Arial" charset="0"/>
                        </a:rPr>
                        <a:t> بشر مريم العذراء</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272394" name="Picture 16" descr="Annunciation"/>
          <p:cNvPicPr>
            <a:picLocks noChangeAspect="1" noChangeArrowheads="1"/>
          </p:cNvPicPr>
          <p:nvPr/>
        </p:nvPicPr>
        <p:blipFill>
          <a:blip r:embed="rId2" cstate="print"/>
          <a:srcRect/>
          <a:stretch>
            <a:fillRect/>
          </a:stretch>
        </p:blipFill>
        <p:spPr bwMode="auto">
          <a:xfrm>
            <a:off x="6629400" y="4992688"/>
            <a:ext cx="2590800" cy="1941512"/>
          </a:xfrm>
          <a:prstGeom prst="rect">
            <a:avLst/>
          </a:prstGeom>
          <a:noFill/>
          <a:ln w="9525">
            <a:noFill/>
            <a:miter lim="800000"/>
            <a:headEnd/>
            <a:tailEnd/>
          </a:ln>
        </p:spPr>
      </p:pic>
      <p:sp>
        <p:nvSpPr>
          <p:cNvPr id="272395" name="Rectangle 25"/>
          <p:cNvSpPr>
            <a:spLocks noChangeArrowheads="1"/>
          </p:cNvSpPr>
          <p:nvPr/>
        </p:nvSpPr>
        <p:spPr bwMode="auto">
          <a:xfrm>
            <a:off x="685800" y="0"/>
            <a:ext cx="7696200" cy="546100"/>
          </a:xfrm>
          <a:prstGeom prst="rect">
            <a:avLst/>
          </a:prstGeom>
          <a:solidFill>
            <a:srgbClr val="800000"/>
          </a:solidFill>
          <a:ln w="9525">
            <a:solidFill>
              <a:schemeClr val="tx1"/>
            </a:solidFill>
            <a:miter lim="800000"/>
            <a:headEnd/>
            <a:tailEnd/>
          </a:ln>
        </p:spPr>
        <p:txBody>
          <a:bodyPr lIns="18000" tIns="18000" rIns="18000" bIns="18000" anchor="ctr"/>
          <a:lstStyle/>
          <a:p>
            <a:pPr algn="ctr">
              <a:spcBef>
                <a:spcPct val="0"/>
              </a:spcBef>
            </a:pPr>
            <a:r>
              <a:rPr lang="en-US" sz="2800" dirty="0"/>
              <a:t>PRAXIS RESPONSE</a:t>
            </a:r>
            <a:r>
              <a:rPr lang="fr-FR" sz="2800" dirty="0"/>
              <a:t> 1st &amp; 3th Week</a:t>
            </a:r>
            <a:endParaRPr lang="en-US" sz="2800" dirty="0"/>
          </a:p>
        </p:txBody>
      </p:sp>
      <p:sp>
        <p:nvSpPr>
          <p:cNvPr id="10" name="Action Button: Custom 9">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2387" name="Text Box 2"/>
          <p:cNvSpPr txBox="1">
            <a:spLocks noChangeArrowheads="1"/>
          </p:cNvSpPr>
          <p:nvPr/>
        </p:nvSpPr>
        <p:spPr bwMode="auto">
          <a:xfrm>
            <a:off x="6324600" y="1258888"/>
            <a:ext cx="2667000" cy="585787"/>
          </a:xfrm>
          <a:prstGeom prst="rect">
            <a:avLst/>
          </a:prstGeom>
          <a:noFill/>
          <a:ln w="9525">
            <a:noFill/>
            <a:miter lim="800000"/>
            <a:headEnd/>
            <a:tailEnd/>
          </a:ln>
        </p:spPr>
        <p:txBody>
          <a:bodyPr>
            <a:spAutoFit/>
          </a:bodyPr>
          <a:lstStyle/>
          <a:p>
            <a:pPr algn="just">
              <a:lnSpc>
                <a:spcPct val="90000"/>
              </a:lnSpc>
            </a:pPr>
            <a:endParaRPr lang="en-CA">
              <a:latin typeface="Coptic1" pitchFamily="2" charset="0"/>
              <a:cs typeface="Times New Roman" pitchFamily="18" charset="0"/>
            </a:endParaRPr>
          </a:p>
        </p:txBody>
      </p:sp>
      <p:sp>
        <p:nvSpPr>
          <p:cNvPr id="272388" name="Text Box 3"/>
          <p:cNvSpPr txBox="1">
            <a:spLocks noChangeArrowheads="1"/>
          </p:cNvSpPr>
          <p:nvPr/>
        </p:nvSpPr>
        <p:spPr bwMode="auto">
          <a:xfrm>
            <a:off x="0" y="1295400"/>
            <a:ext cx="3352800" cy="701675"/>
          </a:xfrm>
          <a:prstGeom prst="rect">
            <a:avLst/>
          </a:prstGeom>
          <a:noFill/>
          <a:ln w="9525">
            <a:noFill/>
            <a:miter lim="800000"/>
            <a:headEnd/>
            <a:tailEnd/>
          </a:ln>
        </p:spPr>
        <p:txBody>
          <a:bodyPr>
            <a:spAutoFit/>
          </a:bodyPr>
          <a:lstStyle/>
          <a:p>
            <a:pPr algn="just"/>
            <a:endParaRPr lang="en-CA" sz="4000"/>
          </a:p>
        </p:txBody>
      </p:sp>
      <p:graphicFrame>
        <p:nvGraphicFramePr>
          <p:cNvPr id="13626403" name="Group 35"/>
          <p:cNvGraphicFramePr>
            <a:graphicFrameLocks noGrp="1"/>
          </p:cNvGraphicFramePr>
          <p:nvPr>
            <p:ph type="tbl" idx="4294967295"/>
            <p:extLst>
              <p:ext uri="{D42A27DB-BD31-4B8C-83A1-F6EECF244321}">
                <p14:modId xmlns:p14="http://schemas.microsoft.com/office/powerpoint/2010/main" val="1787963616"/>
              </p:ext>
            </p:extLst>
          </p:nvPr>
        </p:nvGraphicFramePr>
        <p:xfrm>
          <a:off x="0" y="706438"/>
          <a:ext cx="8839200" cy="5221224"/>
        </p:xfrm>
        <a:graphic>
          <a:graphicData uri="http://schemas.openxmlformats.org/drawingml/2006/table">
            <a:tbl>
              <a:tblPr/>
              <a:tblGrid>
                <a:gridCol w="3113809">
                  <a:extLst>
                    <a:ext uri="{9D8B030D-6E8A-4147-A177-3AD203B41FA5}">
                      <a16:colId xmlns:a16="http://schemas.microsoft.com/office/drawing/2014/main" val="20000"/>
                    </a:ext>
                  </a:extLst>
                </a:gridCol>
                <a:gridCol w="2737139">
                  <a:extLst>
                    <a:ext uri="{9D8B030D-6E8A-4147-A177-3AD203B41FA5}">
                      <a16:colId xmlns:a16="http://schemas.microsoft.com/office/drawing/2014/main" val="20001"/>
                    </a:ext>
                  </a:extLst>
                </a:gridCol>
                <a:gridCol w="2988252">
                  <a:extLst>
                    <a:ext uri="{9D8B030D-6E8A-4147-A177-3AD203B41FA5}">
                      <a16:colId xmlns:a16="http://schemas.microsoft.com/office/drawing/2014/main" val="20002"/>
                    </a:ext>
                  </a:extLst>
                </a:gridCol>
              </a:tblGrid>
              <a:tr h="4398962">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3400" b="0" i="0" u="none" strike="noStrike" cap="none" normalizeH="0" baseline="0" dirty="0">
                          <a:ln>
                            <a:noFill/>
                          </a:ln>
                          <a:solidFill>
                            <a:schemeClr val="tx1"/>
                          </a:solidFill>
                          <a:effectLst/>
                          <a:latin typeface="Coptic1" pitchFamily="2" charset="0"/>
                          <a:cs typeface="Arial" charset="0"/>
                        </a:rPr>
                        <a:t>&lt;ere Gabri/l </a:t>
                      </a:r>
                      <a:r>
                        <a:rPr kumimoji="0" lang="en-US" sz="3400" b="0" i="0" u="none" strike="noStrike" cap="none" normalizeH="0" baseline="0" dirty="0" err="1">
                          <a:ln>
                            <a:noFill/>
                          </a:ln>
                          <a:solidFill>
                            <a:schemeClr val="tx1"/>
                          </a:solidFill>
                          <a:effectLst/>
                          <a:latin typeface="Coptic1" pitchFamily="2" charset="0"/>
                          <a:cs typeface="Arial" charset="0"/>
                        </a:rPr>
                        <a:t>pifaisennoufi</a:t>
                      </a:r>
                      <a:r>
                        <a:rPr kumimoji="0" lang="fr-FR" sz="3400" b="0" i="0" u="none" strike="noStrike" cap="none" normalizeH="0" baseline="0" dirty="0">
                          <a:ln>
                            <a:noFill/>
                          </a:ln>
                          <a:solidFill>
                            <a:schemeClr val="tx1"/>
                          </a:solidFill>
                          <a:effectLst/>
                          <a:latin typeface="Coptic1" pitchFamily="2" charset="0"/>
                          <a:cs typeface="Arial" charset="0"/>
                        </a:rPr>
                        <a:t>:</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pinis</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qen</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niaggeloc</a:t>
                      </a:r>
                      <a:r>
                        <a:rPr kumimoji="0" lang="fr-FR" sz="3400" b="0" i="0" u="none" strike="noStrike" cap="none" normalizeH="0" baseline="0" dirty="0">
                          <a:ln>
                            <a:noFill/>
                          </a:ln>
                          <a:solidFill>
                            <a:schemeClr val="tx1"/>
                          </a:solidFill>
                          <a:effectLst/>
                          <a:latin typeface="Coptic1" pitchFamily="2" charset="0"/>
                          <a:cs typeface="Arial" charset="0"/>
                        </a:rPr>
                        <a:t>:</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nem</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nitagma</a:t>
                      </a:r>
                      <a:r>
                        <a:rPr kumimoji="0" lang="en-US" sz="3400" b="0" i="0" u="none" strike="noStrike" cap="none" normalizeH="0" baseline="0" dirty="0">
                          <a:ln>
                            <a:noFill/>
                          </a:ln>
                          <a:solidFill>
                            <a:schemeClr val="tx1"/>
                          </a:solidFill>
                          <a:effectLst/>
                          <a:latin typeface="Coptic1" pitchFamily="2" charset="0"/>
                          <a:cs typeface="Arial" charset="0"/>
                        </a:rPr>
                        <a:t> e</a:t>
                      </a:r>
                      <a:r>
                        <a:rPr kumimoji="0" lang="fr-FR" sz="3400" b="0" i="0" u="none" strike="noStrike" cap="none" normalizeH="0" baseline="0" dirty="0">
                          <a:ln>
                            <a:noFill/>
                          </a:ln>
                          <a:solidFill>
                            <a:schemeClr val="tx1"/>
                          </a:solidFill>
                          <a:effectLst/>
                          <a:latin typeface="Coptic1" pitchFamily="2" charset="0"/>
                          <a:cs typeface="Arial" charset="0"/>
                        </a:rPr>
                        <a:t>y</a:t>
                      </a:r>
                      <a:r>
                        <a:rPr kumimoji="0" lang="en-US" sz="3400" b="0" i="0" u="none" strike="noStrike" cap="none" normalizeH="0" baseline="0" dirty="0" err="1">
                          <a:ln>
                            <a:noFill/>
                          </a:ln>
                          <a:solidFill>
                            <a:schemeClr val="tx1"/>
                          </a:solidFill>
                          <a:effectLst/>
                          <a:latin typeface="Coptic1" pitchFamily="2" charset="0"/>
                          <a:cs typeface="Arial" charset="0"/>
                        </a:rPr>
                        <a:t>ouab</a:t>
                      </a:r>
                      <a:r>
                        <a:rPr kumimoji="0" lang="en-US" sz="3400" b="0" i="0" u="none" strike="noStrike" cap="none" normalizeH="0" baseline="0" dirty="0">
                          <a:ln>
                            <a:noFill/>
                          </a:ln>
                          <a:solidFill>
                            <a:schemeClr val="tx1"/>
                          </a:solidFill>
                          <a:effectLst/>
                          <a:latin typeface="Coptic1" pitchFamily="2" charset="0"/>
                          <a:cs typeface="Arial" charset="0"/>
                        </a:rPr>
                        <a:t> et[</a:t>
                      </a:r>
                      <a:r>
                        <a:rPr kumimoji="0" lang="en-US" sz="3400" b="0" i="0" u="none" strike="noStrike" cap="none" normalizeH="0" baseline="0" dirty="0" err="1">
                          <a:ln>
                            <a:noFill/>
                          </a:ln>
                          <a:solidFill>
                            <a:schemeClr val="tx1"/>
                          </a:solidFill>
                          <a:effectLst/>
                          <a:latin typeface="Coptic1" pitchFamily="2" charset="0"/>
                          <a:cs typeface="Arial" charset="0"/>
                        </a:rPr>
                        <a:t>oci</a:t>
                      </a:r>
                      <a:r>
                        <a:rPr kumimoji="0" lang="fr-FR" sz="3400" b="0" i="0" u="none" strike="noStrike" cap="none" normalizeH="0" baseline="0" dirty="0">
                          <a:ln>
                            <a:noFill/>
                          </a:ln>
                          <a:solidFill>
                            <a:schemeClr val="tx1"/>
                          </a:solidFill>
                          <a:effectLst/>
                          <a:latin typeface="Coptic1" pitchFamily="2" charset="0"/>
                          <a:cs typeface="Arial" charset="0"/>
                        </a:rPr>
                        <a:t>:</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etfai</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qa</a:t>
                      </a:r>
                      <a:r>
                        <a:rPr kumimoji="0" lang="en-US" sz="3400" b="0" i="0" u="none" strike="noStrike" cap="none" normalizeH="0" baseline="0" dirty="0">
                          <a:ln>
                            <a:noFill/>
                          </a:ln>
                          <a:solidFill>
                            <a:schemeClr val="tx1"/>
                          </a:solidFill>
                          <a:effectLst/>
                          <a:latin typeface="Coptic1" pitchFamily="2" charset="0"/>
                          <a:cs typeface="Arial" charset="0"/>
                        </a:rPr>
                        <a:t> tc/fi </a:t>
                      </a:r>
                      <a:r>
                        <a:rPr kumimoji="0" lang="en-US" sz="3400" b="0" i="0" u="none" strike="noStrike" cap="none" normalizeH="0" baseline="0" dirty="0" err="1">
                          <a:ln>
                            <a:noFill/>
                          </a:ln>
                          <a:solidFill>
                            <a:schemeClr val="tx1"/>
                          </a:solidFill>
                          <a:effectLst/>
                          <a:latin typeface="Coptic1" pitchFamily="2" charset="0"/>
                          <a:cs typeface="Arial" charset="0"/>
                        </a:rPr>
                        <a:t>nsah</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n,rwm</a:t>
                      </a:r>
                      <a:r>
                        <a:rPr kumimoji="0" lang="en-US" sz="3400" b="0" i="0" u="none" strike="noStrike" cap="none" normalizeH="0" baseline="0" dirty="0">
                          <a:ln>
                            <a:noFill/>
                          </a:ln>
                          <a:solidFill>
                            <a:schemeClr val="tx1"/>
                          </a:solidFill>
                          <a:effectLst/>
                          <a:latin typeface="Coptic1" pitchFamily="2" charset="0"/>
                          <a:cs typeface="Arial" charset="0"/>
                        </a:rPr>
                        <a:t>.</a:t>
                      </a:r>
                      <a:endParaRPr kumimoji="0" lang="en-US" sz="3400" b="0" i="1"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3400" b="0" i="0" u="none" strike="noStrike" cap="none" normalizeH="0" baseline="0" dirty="0">
                          <a:ln>
                            <a:noFill/>
                          </a:ln>
                          <a:solidFill>
                            <a:schemeClr val="tx1"/>
                          </a:solidFill>
                          <a:effectLst/>
                          <a:latin typeface="Arial" charset="0"/>
                          <a:cs typeface="Arial" charset="0"/>
                        </a:rPr>
                        <a:t>Salut à Gabriel l</a:t>
                      </a:r>
                      <a:r>
                        <a:rPr kumimoji="0" lang="fr-FR" sz="3400" b="0" i="0" u="none" strike="noStrike" cap="none" normalizeH="0" baseline="0" dirty="0">
                          <a:ln>
                            <a:noFill/>
                          </a:ln>
                          <a:solidFill>
                            <a:schemeClr val="tx1"/>
                          </a:solidFill>
                          <a:effectLst/>
                          <a:latin typeface="Arial" charset="0"/>
                          <a:cs typeface="Arial" charset="0"/>
                        </a:rPr>
                        <a:t>’annonciateur</a:t>
                      </a:r>
                      <a:r>
                        <a:rPr kumimoji="0" lang="en-US" sz="3400" b="0" i="0" u="none" strike="noStrike" cap="none" normalizeH="0" baseline="0" dirty="0">
                          <a:ln>
                            <a:noFill/>
                          </a:ln>
                          <a:solidFill>
                            <a:schemeClr val="tx1"/>
                          </a:solidFill>
                          <a:effectLst/>
                          <a:latin typeface="Arial" charset="0"/>
                          <a:cs typeface="Arial" charset="0"/>
                        </a:rPr>
                        <a:t> le grand </a:t>
                      </a:r>
                      <a:r>
                        <a:rPr kumimoji="0" lang="en-US" sz="3400" b="0" i="0" u="none" strike="noStrike" cap="none" normalizeH="0" baseline="0" dirty="0" err="1">
                          <a:ln>
                            <a:noFill/>
                          </a:ln>
                          <a:solidFill>
                            <a:schemeClr val="tx1"/>
                          </a:solidFill>
                          <a:effectLst/>
                          <a:latin typeface="Arial" charset="0"/>
                          <a:cs typeface="Arial" charset="0"/>
                        </a:rPr>
                        <a:t>parmi</a:t>
                      </a:r>
                      <a:r>
                        <a:rPr kumimoji="0" lang="en-US" sz="3400" b="0" i="0" u="none" strike="noStrike" cap="none" normalizeH="0" baseline="0" dirty="0">
                          <a:ln>
                            <a:noFill/>
                          </a:ln>
                          <a:solidFill>
                            <a:schemeClr val="tx1"/>
                          </a:solidFill>
                          <a:effectLst/>
                          <a:latin typeface="Arial" charset="0"/>
                          <a:cs typeface="Arial" charset="0"/>
                        </a:rPr>
                        <a:t> les </a:t>
                      </a:r>
                      <a:r>
                        <a:rPr kumimoji="0" lang="en-US" sz="3400" b="0" i="0" u="none" strike="noStrike" cap="none" normalizeH="0" baseline="0" dirty="0" err="1">
                          <a:ln>
                            <a:noFill/>
                          </a:ln>
                          <a:solidFill>
                            <a:schemeClr val="tx1"/>
                          </a:solidFill>
                          <a:effectLst/>
                          <a:latin typeface="Arial" charset="0"/>
                          <a:cs typeface="Arial" charset="0"/>
                        </a:rPr>
                        <a:t>anges</a:t>
                      </a:r>
                      <a:r>
                        <a:rPr kumimoji="0" lang="en-US" sz="3400" b="0" i="0" u="none" strike="noStrike" cap="none" normalizeH="0" baseline="0" dirty="0">
                          <a:ln>
                            <a:noFill/>
                          </a:ln>
                          <a:solidFill>
                            <a:schemeClr val="tx1"/>
                          </a:solidFill>
                          <a:effectLst/>
                          <a:latin typeface="Arial" charset="0"/>
                          <a:cs typeface="Arial" charset="0"/>
                        </a:rPr>
                        <a:t> et les saints grades </a:t>
                      </a:r>
                      <a:r>
                        <a:rPr kumimoji="0" lang="en-US" sz="3400" b="0" i="0" u="none" strike="noStrike" cap="none" normalizeH="0" baseline="0" dirty="0" err="1">
                          <a:ln>
                            <a:noFill/>
                          </a:ln>
                          <a:solidFill>
                            <a:schemeClr val="tx1"/>
                          </a:solidFill>
                          <a:effectLst/>
                          <a:latin typeface="Arial" charset="0"/>
                          <a:cs typeface="Arial" charset="0"/>
                        </a:rPr>
                        <a:t>élevés</a:t>
                      </a:r>
                      <a:r>
                        <a:rPr kumimoji="0" lang="en-US" sz="3400" b="0" i="0" u="none" strike="noStrike" cap="none" normalizeH="0" baseline="0" dirty="0">
                          <a:ln>
                            <a:noFill/>
                          </a:ln>
                          <a:solidFill>
                            <a:schemeClr val="tx1"/>
                          </a:solidFill>
                          <a:effectLst/>
                          <a:latin typeface="Arial" charset="0"/>
                          <a:cs typeface="Arial" charset="0"/>
                        </a:rPr>
                        <a:t> qui porte l</a:t>
                      </a:r>
                      <a:r>
                        <a:rPr kumimoji="0" lang="fr-FR" sz="3400" b="0" i="0" u="none" strike="noStrike" cap="none" normalizeH="0" baseline="0" dirty="0">
                          <a:ln>
                            <a:noFill/>
                          </a:ln>
                          <a:solidFill>
                            <a:schemeClr val="tx1"/>
                          </a:solidFill>
                          <a:effectLst/>
                          <a:latin typeface="Arial" charset="0"/>
                          <a:cs typeface="Arial" charset="0"/>
                        </a:rPr>
                        <a:t>’</a:t>
                      </a:r>
                      <a:r>
                        <a:rPr kumimoji="0" lang="en-US" sz="3400" b="0" i="0" u="none" strike="noStrike" cap="none" normalizeH="0" baseline="0" dirty="0">
                          <a:ln>
                            <a:noFill/>
                          </a:ln>
                          <a:solidFill>
                            <a:schemeClr val="tx1"/>
                          </a:solidFill>
                          <a:effectLst/>
                          <a:latin typeface="Arial" charset="0"/>
                          <a:cs typeface="Arial" charset="0"/>
                        </a:rPr>
                        <a:t>épée de </a:t>
                      </a:r>
                      <a:r>
                        <a:rPr kumimoji="0" lang="en-US" sz="3400" b="0" i="0" u="none" strike="noStrike" cap="none" normalizeH="0" baseline="0" dirty="0" err="1">
                          <a:ln>
                            <a:noFill/>
                          </a:ln>
                          <a:solidFill>
                            <a:schemeClr val="tx1"/>
                          </a:solidFill>
                          <a:effectLst/>
                          <a:latin typeface="Arial" charset="0"/>
                          <a:cs typeface="Arial" charset="0"/>
                        </a:rPr>
                        <a:t>flamme</a:t>
                      </a:r>
                      <a:r>
                        <a:rPr kumimoji="0" lang="en-US" sz="3400" b="0" i="0" u="none" strike="noStrike" cap="none" normalizeH="0" baseline="0" dirty="0">
                          <a:ln>
                            <a:noFill/>
                          </a:ln>
                          <a:solidFill>
                            <a:schemeClr val="tx1"/>
                          </a:solidFill>
                          <a:effectLst/>
                          <a:latin typeface="Arial" charset="0"/>
                          <a:cs typeface="Arial" charset="0"/>
                        </a:rPr>
                        <a:t>. </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1" eaLnBrk="1" fontAlgn="base" latinLnBrk="0" hangingPunct="1">
                        <a:lnSpc>
                          <a:spcPct val="90000"/>
                        </a:lnSpc>
                        <a:spcBef>
                          <a:spcPct val="20000"/>
                        </a:spcBef>
                        <a:spcAft>
                          <a:spcPct val="0"/>
                        </a:spcAft>
                        <a:buClrTx/>
                        <a:buSzTx/>
                        <a:buFontTx/>
                        <a:buNone/>
                        <a:tabLst/>
                      </a:pPr>
                      <a:r>
                        <a:rPr lang="ar-SA" sz="3500" dirty="0">
                          <a:solidFill>
                            <a:schemeClr val="tx1"/>
                          </a:solidFill>
                          <a:latin typeface="TimesNewRomanPSMT"/>
                        </a:rPr>
                        <a:t>السلام لغبريال المبشر، العظيم في الملائكة، والطغمات المقدسة العلوية، الحامل السيف الملتهب ناراَ.</a:t>
                      </a:r>
                      <a:endParaRPr kumimoji="0" lang="en-US" sz="35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272394" name="Picture 16" descr="Annunciation"/>
          <p:cNvPicPr>
            <a:picLocks noChangeAspect="1" noChangeArrowheads="1"/>
          </p:cNvPicPr>
          <p:nvPr/>
        </p:nvPicPr>
        <p:blipFill>
          <a:blip r:embed="rId2" cstate="print"/>
          <a:srcRect/>
          <a:stretch>
            <a:fillRect/>
          </a:stretch>
        </p:blipFill>
        <p:spPr bwMode="auto">
          <a:xfrm>
            <a:off x="6629400" y="4992688"/>
            <a:ext cx="2590800" cy="1941512"/>
          </a:xfrm>
          <a:prstGeom prst="rect">
            <a:avLst/>
          </a:prstGeom>
          <a:noFill/>
          <a:ln w="9525">
            <a:noFill/>
            <a:miter lim="800000"/>
            <a:headEnd/>
            <a:tailEnd/>
          </a:ln>
        </p:spPr>
      </p:pic>
      <p:sp>
        <p:nvSpPr>
          <p:cNvPr id="272395" name="Rectangle 25"/>
          <p:cNvSpPr>
            <a:spLocks noChangeArrowheads="1"/>
          </p:cNvSpPr>
          <p:nvPr/>
        </p:nvSpPr>
        <p:spPr bwMode="auto">
          <a:xfrm>
            <a:off x="685800" y="0"/>
            <a:ext cx="7696200" cy="546100"/>
          </a:xfrm>
          <a:prstGeom prst="rect">
            <a:avLst/>
          </a:prstGeom>
          <a:solidFill>
            <a:srgbClr val="800000"/>
          </a:solidFill>
          <a:ln w="9525">
            <a:solidFill>
              <a:schemeClr val="tx1"/>
            </a:solidFill>
            <a:miter lim="800000"/>
            <a:headEnd/>
            <a:tailEnd/>
          </a:ln>
        </p:spPr>
        <p:txBody>
          <a:bodyPr lIns="18000" tIns="18000" rIns="18000" bIns="18000" anchor="ctr"/>
          <a:lstStyle/>
          <a:p>
            <a:pPr algn="ctr">
              <a:spcBef>
                <a:spcPct val="0"/>
              </a:spcBef>
            </a:pPr>
            <a:r>
              <a:rPr lang="fr-FR" sz="2800" dirty="0"/>
              <a:t>PRAXIS </a:t>
            </a:r>
            <a:r>
              <a:rPr lang="fr-FR" sz="2800" dirty="0" err="1"/>
              <a:t>RESPONSE</a:t>
            </a:r>
            <a:r>
              <a:rPr lang="fr-FR" sz="2800" dirty="0"/>
              <a:t> </a:t>
            </a:r>
            <a:r>
              <a:rPr lang="fr-FR" sz="2800" dirty="0" err="1"/>
              <a:t>2nd</a:t>
            </a:r>
            <a:r>
              <a:rPr lang="fr-FR" sz="2800" dirty="0"/>
              <a:t> Week</a:t>
            </a:r>
            <a:endParaRPr lang="en-US" sz="2800" dirty="0"/>
          </a:p>
        </p:txBody>
      </p:sp>
      <p:sp>
        <p:nvSpPr>
          <p:cNvPr id="10" name="Action Button: Custom 9">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extLst>
      <p:ext uri="{BB962C8B-B14F-4D97-AF65-F5344CB8AC3E}">
        <p14:creationId xmlns:p14="http://schemas.microsoft.com/office/powerpoint/2010/main" val="998220782"/>
      </p:ext>
    </p:extLst>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2387" name="Text Box 2"/>
          <p:cNvSpPr txBox="1">
            <a:spLocks noChangeArrowheads="1"/>
          </p:cNvSpPr>
          <p:nvPr/>
        </p:nvSpPr>
        <p:spPr bwMode="auto">
          <a:xfrm>
            <a:off x="6324600" y="1258888"/>
            <a:ext cx="2667000" cy="585787"/>
          </a:xfrm>
          <a:prstGeom prst="rect">
            <a:avLst/>
          </a:prstGeom>
          <a:noFill/>
          <a:ln w="9525">
            <a:noFill/>
            <a:miter lim="800000"/>
            <a:headEnd/>
            <a:tailEnd/>
          </a:ln>
        </p:spPr>
        <p:txBody>
          <a:bodyPr>
            <a:spAutoFit/>
          </a:bodyPr>
          <a:lstStyle/>
          <a:p>
            <a:pPr algn="just">
              <a:lnSpc>
                <a:spcPct val="90000"/>
              </a:lnSpc>
            </a:pPr>
            <a:endParaRPr lang="en-CA">
              <a:latin typeface="Coptic1" pitchFamily="2" charset="0"/>
              <a:cs typeface="Times New Roman" pitchFamily="18" charset="0"/>
            </a:endParaRPr>
          </a:p>
        </p:txBody>
      </p:sp>
      <p:sp>
        <p:nvSpPr>
          <p:cNvPr id="272388" name="Text Box 3"/>
          <p:cNvSpPr txBox="1">
            <a:spLocks noChangeArrowheads="1"/>
          </p:cNvSpPr>
          <p:nvPr/>
        </p:nvSpPr>
        <p:spPr bwMode="auto">
          <a:xfrm>
            <a:off x="0" y="1295400"/>
            <a:ext cx="3352800" cy="701675"/>
          </a:xfrm>
          <a:prstGeom prst="rect">
            <a:avLst/>
          </a:prstGeom>
          <a:noFill/>
          <a:ln w="9525">
            <a:noFill/>
            <a:miter lim="800000"/>
            <a:headEnd/>
            <a:tailEnd/>
          </a:ln>
        </p:spPr>
        <p:txBody>
          <a:bodyPr>
            <a:spAutoFit/>
          </a:bodyPr>
          <a:lstStyle/>
          <a:p>
            <a:pPr algn="just"/>
            <a:endParaRPr lang="en-CA" sz="4000"/>
          </a:p>
        </p:txBody>
      </p:sp>
      <p:graphicFrame>
        <p:nvGraphicFramePr>
          <p:cNvPr id="13626403" name="Group 35"/>
          <p:cNvGraphicFramePr>
            <a:graphicFrameLocks noGrp="1"/>
          </p:cNvGraphicFramePr>
          <p:nvPr>
            <p:ph type="tbl" idx="4294967295"/>
            <p:extLst>
              <p:ext uri="{D42A27DB-BD31-4B8C-83A1-F6EECF244321}">
                <p14:modId xmlns:p14="http://schemas.microsoft.com/office/powerpoint/2010/main" val="1384670978"/>
              </p:ext>
            </p:extLst>
          </p:nvPr>
        </p:nvGraphicFramePr>
        <p:xfrm>
          <a:off x="0" y="706438"/>
          <a:ext cx="8839200" cy="4398962"/>
        </p:xfrm>
        <a:graphic>
          <a:graphicData uri="http://schemas.openxmlformats.org/drawingml/2006/table">
            <a:tbl>
              <a:tblPr/>
              <a:tblGrid>
                <a:gridCol w="3113809">
                  <a:extLst>
                    <a:ext uri="{9D8B030D-6E8A-4147-A177-3AD203B41FA5}">
                      <a16:colId xmlns:a16="http://schemas.microsoft.com/office/drawing/2014/main" val="20000"/>
                    </a:ext>
                  </a:extLst>
                </a:gridCol>
                <a:gridCol w="2737139">
                  <a:extLst>
                    <a:ext uri="{9D8B030D-6E8A-4147-A177-3AD203B41FA5}">
                      <a16:colId xmlns:a16="http://schemas.microsoft.com/office/drawing/2014/main" val="20001"/>
                    </a:ext>
                  </a:extLst>
                </a:gridCol>
                <a:gridCol w="2988252">
                  <a:extLst>
                    <a:ext uri="{9D8B030D-6E8A-4147-A177-3AD203B41FA5}">
                      <a16:colId xmlns:a16="http://schemas.microsoft.com/office/drawing/2014/main" val="20002"/>
                    </a:ext>
                  </a:extLst>
                </a:gridCol>
              </a:tblGrid>
              <a:tr h="4398962">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fr-FR" sz="3400" b="0" i="0" u="none" strike="noStrike" kern="1200" cap="none" normalizeH="0" baseline="0" dirty="0">
                          <a:ln>
                            <a:noFill/>
                          </a:ln>
                          <a:solidFill>
                            <a:schemeClr val="tx1"/>
                          </a:solidFill>
                          <a:effectLst/>
                          <a:latin typeface="Coptic1" pitchFamily="2" charset="0"/>
                          <a:ea typeface="+mn-ea"/>
                          <a:cs typeface="Arial" charset="0"/>
                        </a:rPr>
                        <a:t>&lt;</a:t>
                      </a:r>
                      <a:r>
                        <a:rPr kumimoji="0" lang="fr-FR" sz="3400" b="0" i="0" u="none" strike="noStrike" kern="1200" cap="none" normalizeH="0" baseline="0" dirty="0" err="1">
                          <a:ln>
                            <a:noFill/>
                          </a:ln>
                          <a:solidFill>
                            <a:schemeClr val="tx1"/>
                          </a:solidFill>
                          <a:effectLst/>
                          <a:latin typeface="Coptic1" pitchFamily="2" charset="0"/>
                          <a:ea typeface="+mn-ea"/>
                          <a:cs typeface="Arial" charset="0"/>
                        </a:rPr>
                        <a:t>ere</a:t>
                      </a:r>
                      <a:r>
                        <a:rPr kumimoji="0" lang="fr-FR" sz="3400" b="0" i="0" u="none" strike="noStrike" kern="1200" cap="none" normalizeH="0" baseline="0" dirty="0">
                          <a:ln>
                            <a:noFill/>
                          </a:ln>
                          <a:solidFill>
                            <a:schemeClr val="tx1"/>
                          </a:solidFill>
                          <a:effectLst/>
                          <a:latin typeface="Coptic1" pitchFamily="2" charset="0"/>
                          <a:ea typeface="+mn-ea"/>
                          <a:cs typeface="Arial" charset="0"/>
                        </a:rPr>
                        <a:t> ne Maria: </a:t>
                      </a:r>
                      <a:r>
                        <a:rPr kumimoji="0" lang="fr-FR" sz="3400" b="0" i="0" u="none" strike="noStrike" kern="1200" cap="none" normalizeH="0" baseline="0" dirty="0" err="1">
                          <a:ln>
                            <a:noFill/>
                          </a:ln>
                          <a:solidFill>
                            <a:schemeClr val="tx1"/>
                          </a:solidFill>
                          <a:effectLst/>
                          <a:latin typeface="Coptic1" pitchFamily="2" charset="0"/>
                          <a:ea typeface="+mn-ea"/>
                          <a:cs typeface="Arial" charset="0"/>
                        </a:rPr>
                        <a:t>qen</a:t>
                      </a:r>
                      <a:r>
                        <a:rPr kumimoji="0" lang="fr-FR" sz="3400" b="0" i="0" u="none" strike="noStrike" kern="1200" cap="none" normalizeH="0" baseline="0" dirty="0">
                          <a:ln>
                            <a:noFill/>
                          </a:ln>
                          <a:solidFill>
                            <a:schemeClr val="tx1"/>
                          </a:solidFill>
                          <a:effectLst/>
                          <a:latin typeface="Coptic1" pitchFamily="2" charset="0"/>
                          <a:ea typeface="+mn-ea"/>
                          <a:cs typeface="Arial" charset="0"/>
                        </a:rPr>
                        <a:t> </a:t>
                      </a:r>
                      <a:r>
                        <a:rPr kumimoji="0" lang="fr-FR" sz="3400" b="0" i="0" u="none" strike="noStrike" kern="1200" cap="none" normalizeH="0" baseline="0" dirty="0" err="1">
                          <a:ln>
                            <a:noFill/>
                          </a:ln>
                          <a:solidFill>
                            <a:schemeClr val="tx1"/>
                          </a:solidFill>
                          <a:effectLst/>
                          <a:latin typeface="Coptic1" pitchFamily="2" charset="0"/>
                          <a:ea typeface="+mn-ea"/>
                          <a:cs typeface="Arial" charset="0"/>
                        </a:rPr>
                        <a:t>ou,ere</a:t>
                      </a:r>
                      <a:r>
                        <a:rPr kumimoji="0" lang="fr-FR" sz="3400" b="0" i="0" u="none" strike="noStrike" kern="1200" cap="none" normalizeH="0" baseline="0" dirty="0">
                          <a:ln>
                            <a:noFill/>
                          </a:ln>
                          <a:solidFill>
                            <a:schemeClr val="tx1"/>
                          </a:solidFill>
                          <a:effectLst/>
                          <a:latin typeface="Coptic1" pitchFamily="2" charset="0"/>
                          <a:ea typeface="+mn-ea"/>
                          <a:cs typeface="Arial" charset="0"/>
                        </a:rPr>
                        <a:t> </a:t>
                      </a:r>
                      <a:r>
                        <a:rPr kumimoji="0" lang="fr-FR" sz="3400" b="0" i="0" u="none" strike="noStrike" kern="1200" cap="none" normalizeH="0" baseline="0" dirty="0" err="1">
                          <a:ln>
                            <a:noFill/>
                          </a:ln>
                          <a:solidFill>
                            <a:schemeClr val="tx1"/>
                          </a:solidFill>
                          <a:effectLst/>
                          <a:latin typeface="Coptic1" pitchFamily="2" charset="0"/>
                          <a:ea typeface="+mn-ea"/>
                          <a:cs typeface="Arial" charset="0"/>
                        </a:rPr>
                        <a:t>efouab</a:t>
                      </a:r>
                      <a:r>
                        <a:rPr kumimoji="0" lang="fr-FR" sz="3400" b="0" i="0" u="none" strike="noStrike" kern="1200" cap="none" normalizeH="0" baseline="0" dirty="0">
                          <a:ln>
                            <a:noFill/>
                          </a:ln>
                          <a:solidFill>
                            <a:schemeClr val="tx1"/>
                          </a:solidFill>
                          <a:effectLst/>
                          <a:latin typeface="Coptic1" pitchFamily="2" charset="0"/>
                          <a:ea typeface="+mn-ea"/>
                          <a:cs typeface="Arial" charset="0"/>
                        </a:rPr>
                        <a:t>: ,</a:t>
                      </a:r>
                      <a:r>
                        <a:rPr kumimoji="0" lang="fr-FR" sz="3400" b="0" i="0" u="none" strike="noStrike" kern="1200" cap="none" normalizeH="0" baseline="0" dirty="0" err="1">
                          <a:ln>
                            <a:noFill/>
                          </a:ln>
                          <a:solidFill>
                            <a:schemeClr val="tx1"/>
                          </a:solidFill>
                          <a:effectLst/>
                          <a:latin typeface="Coptic1" pitchFamily="2" charset="0"/>
                          <a:ea typeface="+mn-ea"/>
                          <a:cs typeface="Arial" charset="0"/>
                        </a:rPr>
                        <a:t>ere</a:t>
                      </a:r>
                      <a:r>
                        <a:rPr kumimoji="0" lang="fr-FR" sz="3400" b="0" i="0" u="none" strike="noStrike" kern="1200" cap="none" normalizeH="0" baseline="0" dirty="0">
                          <a:ln>
                            <a:noFill/>
                          </a:ln>
                          <a:solidFill>
                            <a:schemeClr val="tx1"/>
                          </a:solidFill>
                          <a:effectLst/>
                          <a:latin typeface="Coptic1" pitchFamily="2" charset="0"/>
                          <a:ea typeface="+mn-ea"/>
                          <a:cs typeface="Arial" charset="0"/>
                        </a:rPr>
                        <a:t> ne Maria: </a:t>
                      </a:r>
                      <a:r>
                        <a:rPr kumimoji="0" lang="fr-FR" sz="3400" b="0" i="0" u="none" strike="noStrike" kern="1200" cap="none" normalizeH="0" baseline="0" dirty="0" err="1">
                          <a:ln>
                            <a:noFill/>
                          </a:ln>
                          <a:solidFill>
                            <a:schemeClr val="tx1"/>
                          </a:solidFill>
                          <a:effectLst/>
                          <a:latin typeface="Coptic1" pitchFamily="2" charset="0"/>
                          <a:ea typeface="+mn-ea"/>
                          <a:cs typeface="Arial" charset="0"/>
                        </a:rPr>
                        <a:t>ymau</a:t>
                      </a:r>
                      <a:r>
                        <a:rPr kumimoji="0" lang="fr-FR" sz="3400" b="0" i="0" u="none" strike="noStrike" kern="1200" cap="none" normalizeH="0" baseline="0" dirty="0">
                          <a:ln>
                            <a:noFill/>
                          </a:ln>
                          <a:solidFill>
                            <a:schemeClr val="tx1"/>
                          </a:solidFill>
                          <a:effectLst/>
                          <a:latin typeface="Coptic1" pitchFamily="2" charset="0"/>
                          <a:ea typeface="+mn-ea"/>
                          <a:cs typeface="Arial" charset="0"/>
                        </a:rPr>
                        <a:t> mv</a:t>
                      </a:r>
                      <a:r>
                        <a:rPr kumimoji="0" lang="en-US" sz="3400" b="0" i="0" u="none" strike="noStrike" cap="none" normalizeH="0" baseline="0" dirty="0">
                          <a:ln>
                            <a:noFill/>
                          </a:ln>
                          <a:solidFill>
                            <a:schemeClr val="tx1"/>
                          </a:solidFill>
                          <a:effectLst/>
                          <a:latin typeface="Coptic1" pitchFamily="2" charset="0"/>
                          <a:cs typeface="Arial" charset="0"/>
                        </a:rPr>
                        <a:t>/</a:t>
                      </a:r>
                      <a:r>
                        <a:rPr kumimoji="0" lang="fr-FR" sz="3400" b="0" i="0" u="none" strike="noStrike" kern="1200" cap="none" normalizeH="0" baseline="0" dirty="0" err="1">
                          <a:ln>
                            <a:noFill/>
                          </a:ln>
                          <a:solidFill>
                            <a:schemeClr val="tx1"/>
                          </a:solidFill>
                          <a:effectLst/>
                          <a:latin typeface="Coptic1" pitchFamily="2" charset="0"/>
                          <a:ea typeface="+mn-ea"/>
                          <a:cs typeface="Arial" charset="0"/>
                        </a:rPr>
                        <a:t>Eyouab</a:t>
                      </a:r>
                      <a:r>
                        <a:rPr kumimoji="0" lang="fr-FR" sz="3400" b="0" i="0" u="none" strike="noStrike" kern="1200" cap="none" normalizeH="0" baseline="0" dirty="0">
                          <a:ln>
                            <a:noFill/>
                          </a:ln>
                          <a:solidFill>
                            <a:schemeClr val="tx1"/>
                          </a:solidFill>
                          <a:effectLst/>
                          <a:latin typeface="Coptic1" pitchFamily="2" charset="0"/>
                          <a:ea typeface="+mn-ea"/>
                          <a:cs typeface="Arial" charset="0"/>
                        </a:rPr>
                        <a:t>.</a:t>
                      </a:r>
                      <a:endParaRPr kumimoji="0" lang="en-US" sz="3400" b="0" i="0" u="none" strike="noStrike" kern="1200" cap="none" normalizeH="0" baseline="0" dirty="0">
                        <a:ln>
                          <a:noFill/>
                        </a:ln>
                        <a:solidFill>
                          <a:schemeClr val="tx1"/>
                        </a:solidFill>
                        <a:effectLst/>
                        <a:latin typeface="Coptic1" pitchFamily="2" charset="0"/>
                        <a:ea typeface="+mn-ea"/>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3400" b="0" i="0" u="none" strike="noStrike" cap="none" normalizeH="0" baseline="0" dirty="0">
                          <a:ln>
                            <a:noFill/>
                          </a:ln>
                          <a:solidFill>
                            <a:schemeClr val="tx1"/>
                          </a:solidFill>
                          <a:effectLst/>
                          <a:latin typeface="Arial" charset="0"/>
                          <a:cs typeface="Arial" charset="0"/>
                        </a:rPr>
                        <a:t>Salut à </a:t>
                      </a:r>
                      <a:r>
                        <a:rPr kumimoji="0" lang="en-US" sz="3400" b="0" i="0" u="none" strike="noStrike" cap="none" normalizeH="0" baseline="0" dirty="0" err="1">
                          <a:ln>
                            <a:noFill/>
                          </a:ln>
                          <a:solidFill>
                            <a:schemeClr val="tx1"/>
                          </a:solidFill>
                          <a:effectLst/>
                          <a:latin typeface="Arial" charset="0"/>
                          <a:cs typeface="Arial" charset="0"/>
                        </a:rPr>
                        <a:t>toi</a:t>
                      </a:r>
                      <a:r>
                        <a:rPr kumimoji="0" lang="en-US" sz="3400" b="0" i="0" u="none" strike="noStrike" cap="none" normalizeH="0" baseline="0" dirty="0">
                          <a:ln>
                            <a:noFill/>
                          </a:ln>
                          <a:solidFill>
                            <a:schemeClr val="tx1"/>
                          </a:solidFill>
                          <a:effectLst/>
                          <a:latin typeface="Arial" charset="0"/>
                          <a:cs typeface="Arial" charset="0"/>
                        </a:rPr>
                        <a:t> Marie, un saint </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sz="3400" b="0" i="0" u="none" strike="noStrike" cap="none" normalizeH="0" baseline="0" dirty="0">
                          <a:ln>
                            <a:noFill/>
                          </a:ln>
                          <a:solidFill>
                            <a:schemeClr val="tx1"/>
                          </a:solidFill>
                          <a:effectLst/>
                          <a:latin typeface="Arial" charset="0"/>
                          <a:cs typeface="Arial" charset="0"/>
                        </a:rPr>
                        <a:t>salut ; salut à </a:t>
                      </a:r>
                      <a:r>
                        <a:rPr kumimoji="0" lang="en-US" sz="3400" b="0" i="0" u="none" strike="noStrike" cap="none" normalizeH="0" baseline="0" dirty="0" err="1">
                          <a:ln>
                            <a:noFill/>
                          </a:ln>
                          <a:solidFill>
                            <a:schemeClr val="tx1"/>
                          </a:solidFill>
                          <a:effectLst/>
                          <a:latin typeface="Arial" charset="0"/>
                          <a:cs typeface="Arial" charset="0"/>
                        </a:rPr>
                        <a:t>toi</a:t>
                      </a:r>
                      <a:r>
                        <a:rPr kumimoji="0" lang="en-US" sz="3400" b="0" i="0" u="none" strike="noStrike" cap="none" normalizeH="0" baseline="0" dirty="0">
                          <a:ln>
                            <a:noFill/>
                          </a:ln>
                          <a:solidFill>
                            <a:schemeClr val="tx1"/>
                          </a:solidFill>
                          <a:effectLst/>
                          <a:latin typeface="Arial" charset="0"/>
                          <a:cs typeface="Arial" charset="0"/>
                        </a:rPr>
                        <a:t> Marie, la</a:t>
                      </a:r>
                      <a:r>
                        <a:rPr kumimoji="0" lang="fr-FR" sz="3400" b="0" i="0" u="none" strike="noStrike" cap="none" normalizeH="0" baseline="0" dirty="0">
                          <a:ln>
                            <a:noFill/>
                          </a:ln>
                          <a:solidFill>
                            <a:schemeClr val="tx1"/>
                          </a:solidFill>
                          <a:effectLst/>
                          <a:latin typeface="Arial" charset="0"/>
                          <a:cs typeface="Arial" charset="0"/>
                        </a:rPr>
                        <a:t> mère </a:t>
                      </a:r>
                      <a:r>
                        <a:rPr kumimoji="0" lang="fr-FR" sz="3400" b="0" i="0" u="none" strike="noStrike" cap="none" normalizeH="0" baseline="0">
                          <a:ln>
                            <a:noFill/>
                          </a:ln>
                          <a:solidFill>
                            <a:schemeClr val="tx1"/>
                          </a:solidFill>
                          <a:effectLst/>
                          <a:latin typeface="Arial" charset="0"/>
                          <a:cs typeface="Arial" charset="0"/>
                        </a:rPr>
                        <a:t>du Saint.</a:t>
                      </a:r>
                      <a:endParaRPr kumimoji="0" lang="en-US" sz="3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1" eaLnBrk="1" fontAlgn="base" latinLnBrk="0" hangingPunct="1">
                        <a:lnSpc>
                          <a:spcPct val="90000"/>
                        </a:lnSpc>
                        <a:spcBef>
                          <a:spcPct val="20000"/>
                        </a:spcBef>
                        <a:spcAft>
                          <a:spcPct val="0"/>
                        </a:spcAft>
                        <a:buClrTx/>
                        <a:buSzTx/>
                        <a:buFontTx/>
                        <a:buNone/>
                        <a:tabLst/>
                      </a:pPr>
                      <a:r>
                        <a:rPr lang="ar-SA" sz="3500" dirty="0">
                          <a:solidFill>
                            <a:schemeClr val="tx1"/>
                          </a:solidFill>
                          <a:latin typeface="TimesNewRomanPSMT"/>
                        </a:rPr>
                        <a:t>السلام لك يا مريم سلاماً مقدساً، السلام لك يا مريم أم القدوس.</a:t>
                      </a:r>
                      <a:endParaRPr kumimoji="0" lang="en-US" sz="35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272394" name="Picture 16" descr="Annunciation"/>
          <p:cNvPicPr>
            <a:picLocks noChangeAspect="1" noChangeArrowheads="1"/>
          </p:cNvPicPr>
          <p:nvPr/>
        </p:nvPicPr>
        <p:blipFill>
          <a:blip r:embed="rId2" cstate="print"/>
          <a:srcRect/>
          <a:stretch>
            <a:fillRect/>
          </a:stretch>
        </p:blipFill>
        <p:spPr bwMode="auto">
          <a:xfrm>
            <a:off x="6629400" y="4992688"/>
            <a:ext cx="2590800" cy="1941512"/>
          </a:xfrm>
          <a:prstGeom prst="rect">
            <a:avLst/>
          </a:prstGeom>
          <a:noFill/>
          <a:ln w="9525">
            <a:noFill/>
            <a:miter lim="800000"/>
            <a:headEnd/>
            <a:tailEnd/>
          </a:ln>
        </p:spPr>
      </p:pic>
      <p:sp>
        <p:nvSpPr>
          <p:cNvPr id="272395" name="Rectangle 25"/>
          <p:cNvSpPr>
            <a:spLocks noChangeArrowheads="1"/>
          </p:cNvSpPr>
          <p:nvPr/>
        </p:nvSpPr>
        <p:spPr bwMode="auto">
          <a:xfrm>
            <a:off x="685800" y="0"/>
            <a:ext cx="7696200" cy="546100"/>
          </a:xfrm>
          <a:prstGeom prst="rect">
            <a:avLst/>
          </a:prstGeom>
          <a:solidFill>
            <a:srgbClr val="800000"/>
          </a:solidFill>
          <a:ln w="9525">
            <a:solidFill>
              <a:schemeClr val="tx1"/>
            </a:solidFill>
            <a:miter lim="800000"/>
            <a:headEnd/>
            <a:tailEnd/>
          </a:ln>
        </p:spPr>
        <p:txBody>
          <a:bodyPr lIns="18000" tIns="18000" rIns="18000" bIns="18000" anchor="ctr"/>
          <a:lstStyle/>
          <a:p>
            <a:pPr algn="ctr">
              <a:spcBef>
                <a:spcPct val="0"/>
              </a:spcBef>
            </a:pPr>
            <a:r>
              <a:rPr lang="fr-FR" sz="2800" dirty="0"/>
              <a:t>PRAXIS </a:t>
            </a:r>
            <a:r>
              <a:rPr lang="fr-FR" sz="2800" dirty="0" err="1"/>
              <a:t>RESPONSE</a:t>
            </a:r>
            <a:r>
              <a:rPr lang="fr-FR" sz="2800" dirty="0"/>
              <a:t> 4th Week</a:t>
            </a:r>
            <a:endParaRPr lang="en-US" sz="2800" dirty="0"/>
          </a:p>
        </p:txBody>
      </p:sp>
      <p:sp>
        <p:nvSpPr>
          <p:cNvPr id="10" name="Action Button: Custom 9">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extLst>
      <p:ext uri="{BB962C8B-B14F-4D97-AF65-F5344CB8AC3E}">
        <p14:creationId xmlns:p14="http://schemas.microsoft.com/office/powerpoint/2010/main" val="2639724650"/>
      </p:ext>
    </p:extLst>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2387" name="Text Box 2"/>
          <p:cNvSpPr txBox="1">
            <a:spLocks noChangeArrowheads="1"/>
          </p:cNvSpPr>
          <p:nvPr/>
        </p:nvSpPr>
        <p:spPr bwMode="auto">
          <a:xfrm>
            <a:off x="6324600" y="1258888"/>
            <a:ext cx="2667000" cy="585787"/>
          </a:xfrm>
          <a:prstGeom prst="rect">
            <a:avLst/>
          </a:prstGeom>
          <a:noFill/>
          <a:ln w="9525">
            <a:noFill/>
            <a:miter lim="800000"/>
            <a:headEnd/>
            <a:tailEnd/>
          </a:ln>
        </p:spPr>
        <p:txBody>
          <a:bodyPr>
            <a:spAutoFit/>
          </a:bodyPr>
          <a:lstStyle/>
          <a:p>
            <a:pPr algn="just">
              <a:lnSpc>
                <a:spcPct val="90000"/>
              </a:lnSpc>
            </a:pPr>
            <a:endParaRPr lang="en-CA">
              <a:latin typeface="Coptic1" pitchFamily="2" charset="0"/>
              <a:cs typeface="Times New Roman" pitchFamily="18" charset="0"/>
            </a:endParaRPr>
          </a:p>
        </p:txBody>
      </p:sp>
      <p:sp>
        <p:nvSpPr>
          <p:cNvPr id="272388" name="Text Box 3"/>
          <p:cNvSpPr txBox="1">
            <a:spLocks noChangeArrowheads="1"/>
          </p:cNvSpPr>
          <p:nvPr/>
        </p:nvSpPr>
        <p:spPr bwMode="auto">
          <a:xfrm>
            <a:off x="0" y="1295400"/>
            <a:ext cx="3352800" cy="701675"/>
          </a:xfrm>
          <a:prstGeom prst="rect">
            <a:avLst/>
          </a:prstGeom>
          <a:noFill/>
          <a:ln w="9525">
            <a:noFill/>
            <a:miter lim="800000"/>
            <a:headEnd/>
            <a:tailEnd/>
          </a:ln>
        </p:spPr>
        <p:txBody>
          <a:bodyPr>
            <a:spAutoFit/>
          </a:bodyPr>
          <a:lstStyle/>
          <a:p>
            <a:pPr algn="just"/>
            <a:endParaRPr lang="en-CA" sz="4000"/>
          </a:p>
        </p:txBody>
      </p:sp>
      <p:graphicFrame>
        <p:nvGraphicFramePr>
          <p:cNvPr id="13626403" name="Group 35"/>
          <p:cNvGraphicFramePr>
            <a:graphicFrameLocks noGrp="1"/>
          </p:cNvGraphicFramePr>
          <p:nvPr>
            <p:ph type="tbl" idx="4294967295"/>
          </p:nvPr>
        </p:nvGraphicFramePr>
        <p:xfrm>
          <a:off x="0" y="706438"/>
          <a:ext cx="8839200" cy="5221224"/>
        </p:xfrm>
        <a:graphic>
          <a:graphicData uri="http://schemas.openxmlformats.org/drawingml/2006/table">
            <a:tbl>
              <a:tblPr/>
              <a:tblGrid>
                <a:gridCol w="3113809">
                  <a:extLst>
                    <a:ext uri="{9D8B030D-6E8A-4147-A177-3AD203B41FA5}">
                      <a16:colId xmlns:a16="http://schemas.microsoft.com/office/drawing/2014/main" val="20000"/>
                    </a:ext>
                  </a:extLst>
                </a:gridCol>
                <a:gridCol w="2737139">
                  <a:extLst>
                    <a:ext uri="{9D8B030D-6E8A-4147-A177-3AD203B41FA5}">
                      <a16:colId xmlns:a16="http://schemas.microsoft.com/office/drawing/2014/main" val="20001"/>
                    </a:ext>
                  </a:extLst>
                </a:gridCol>
                <a:gridCol w="2988252">
                  <a:extLst>
                    <a:ext uri="{9D8B030D-6E8A-4147-A177-3AD203B41FA5}">
                      <a16:colId xmlns:a16="http://schemas.microsoft.com/office/drawing/2014/main" val="20002"/>
                    </a:ext>
                  </a:extLst>
                </a:gridCol>
              </a:tblGrid>
              <a:tr h="4398962">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3400" b="0" i="0" u="none" strike="noStrike" cap="none" normalizeH="0" baseline="0" dirty="0">
                          <a:ln>
                            <a:noFill/>
                          </a:ln>
                          <a:solidFill>
                            <a:schemeClr val="tx1"/>
                          </a:solidFill>
                          <a:effectLst/>
                          <a:latin typeface="Coptic1" pitchFamily="2" charset="0"/>
                          <a:cs typeface="Arial" charset="0"/>
                        </a:rPr>
                        <a:t>&lt;ere Gabri/l </a:t>
                      </a:r>
                      <a:r>
                        <a:rPr kumimoji="0" lang="en-US" sz="3400" b="0" i="0" u="none" strike="noStrike" cap="none" normalizeH="0" baseline="0" dirty="0" err="1">
                          <a:ln>
                            <a:noFill/>
                          </a:ln>
                          <a:solidFill>
                            <a:schemeClr val="tx1"/>
                          </a:solidFill>
                          <a:effectLst/>
                          <a:latin typeface="Coptic1" pitchFamily="2" charset="0"/>
                          <a:cs typeface="Arial" charset="0"/>
                        </a:rPr>
                        <a:t>pifaisennoufi</a:t>
                      </a:r>
                      <a:r>
                        <a:rPr kumimoji="0" lang="fr-FR" sz="3400" b="0" i="0" u="none" strike="noStrike" cap="none" normalizeH="0" baseline="0" dirty="0">
                          <a:ln>
                            <a:noFill/>
                          </a:ln>
                          <a:solidFill>
                            <a:schemeClr val="tx1"/>
                          </a:solidFill>
                          <a:effectLst/>
                          <a:latin typeface="Coptic1" pitchFamily="2" charset="0"/>
                          <a:cs typeface="Arial" charset="0"/>
                        </a:rPr>
                        <a:t>:</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pinis</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qen</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niaggeloc</a:t>
                      </a:r>
                      <a:r>
                        <a:rPr kumimoji="0" lang="fr-FR" sz="3400" b="0" i="0" u="none" strike="noStrike" cap="none" normalizeH="0" baseline="0" dirty="0">
                          <a:ln>
                            <a:noFill/>
                          </a:ln>
                          <a:solidFill>
                            <a:schemeClr val="tx1"/>
                          </a:solidFill>
                          <a:effectLst/>
                          <a:latin typeface="Coptic1" pitchFamily="2" charset="0"/>
                          <a:cs typeface="Arial" charset="0"/>
                        </a:rPr>
                        <a:t>:</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nem</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nitagma</a:t>
                      </a:r>
                      <a:r>
                        <a:rPr kumimoji="0" lang="en-US" sz="3400" b="0" i="0" u="none" strike="noStrike" cap="none" normalizeH="0" baseline="0" dirty="0">
                          <a:ln>
                            <a:noFill/>
                          </a:ln>
                          <a:solidFill>
                            <a:schemeClr val="tx1"/>
                          </a:solidFill>
                          <a:effectLst/>
                          <a:latin typeface="Coptic1" pitchFamily="2" charset="0"/>
                          <a:cs typeface="Arial" charset="0"/>
                        </a:rPr>
                        <a:t> e</a:t>
                      </a:r>
                      <a:r>
                        <a:rPr kumimoji="0" lang="fr-FR" sz="3400" b="0" i="0" u="none" strike="noStrike" cap="none" normalizeH="0" baseline="0" dirty="0">
                          <a:ln>
                            <a:noFill/>
                          </a:ln>
                          <a:solidFill>
                            <a:schemeClr val="tx1"/>
                          </a:solidFill>
                          <a:effectLst/>
                          <a:latin typeface="Coptic1" pitchFamily="2" charset="0"/>
                          <a:cs typeface="Arial" charset="0"/>
                        </a:rPr>
                        <a:t>y</a:t>
                      </a:r>
                      <a:r>
                        <a:rPr kumimoji="0" lang="en-US" sz="3400" b="0" i="0" u="none" strike="noStrike" cap="none" normalizeH="0" baseline="0" dirty="0" err="1">
                          <a:ln>
                            <a:noFill/>
                          </a:ln>
                          <a:solidFill>
                            <a:schemeClr val="tx1"/>
                          </a:solidFill>
                          <a:effectLst/>
                          <a:latin typeface="Coptic1" pitchFamily="2" charset="0"/>
                          <a:cs typeface="Arial" charset="0"/>
                        </a:rPr>
                        <a:t>ouab</a:t>
                      </a:r>
                      <a:r>
                        <a:rPr kumimoji="0" lang="en-US" sz="3400" b="0" i="0" u="none" strike="noStrike" cap="none" normalizeH="0" baseline="0" dirty="0">
                          <a:ln>
                            <a:noFill/>
                          </a:ln>
                          <a:solidFill>
                            <a:schemeClr val="tx1"/>
                          </a:solidFill>
                          <a:effectLst/>
                          <a:latin typeface="Coptic1" pitchFamily="2" charset="0"/>
                          <a:cs typeface="Arial" charset="0"/>
                        </a:rPr>
                        <a:t> et[</a:t>
                      </a:r>
                      <a:r>
                        <a:rPr kumimoji="0" lang="en-US" sz="3400" b="0" i="0" u="none" strike="noStrike" cap="none" normalizeH="0" baseline="0" dirty="0" err="1">
                          <a:ln>
                            <a:noFill/>
                          </a:ln>
                          <a:solidFill>
                            <a:schemeClr val="tx1"/>
                          </a:solidFill>
                          <a:effectLst/>
                          <a:latin typeface="Coptic1" pitchFamily="2" charset="0"/>
                          <a:cs typeface="Arial" charset="0"/>
                        </a:rPr>
                        <a:t>oci</a:t>
                      </a:r>
                      <a:r>
                        <a:rPr kumimoji="0" lang="fr-FR" sz="3400" b="0" i="0" u="none" strike="noStrike" cap="none" normalizeH="0" baseline="0" dirty="0">
                          <a:ln>
                            <a:noFill/>
                          </a:ln>
                          <a:solidFill>
                            <a:schemeClr val="tx1"/>
                          </a:solidFill>
                          <a:effectLst/>
                          <a:latin typeface="Coptic1" pitchFamily="2" charset="0"/>
                          <a:cs typeface="Arial" charset="0"/>
                        </a:rPr>
                        <a:t>:</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etfai</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qa</a:t>
                      </a:r>
                      <a:r>
                        <a:rPr kumimoji="0" lang="en-US" sz="3400" b="0" i="0" u="none" strike="noStrike" cap="none" normalizeH="0" baseline="0" dirty="0">
                          <a:ln>
                            <a:noFill/>
                          </a:ln>
                          <a:solidFill>
                            <a:schemeClr val="tx1"/>
                          </a:solidFill>
                          <a:effectLst/>
                          <a:latin typeface="Coptic1" pitchFamily="2" charset="0"/>
                          <a:cs typeface="Arial" charset="0"/>
                        </a:rPr>
                        <a:t> tc/fi </a:t>
                      </a:r>
                      <a:r>
                        <a:rPr kumimoji="0" lang="en-US" sz="3400" b="0" i="0" u="none" strike="noStrike" cap="none" normalizeH="0" baseline="0" dirty="0" err="1">
                          <a:ln>
                            <a:noFill/>
                          </a:ln>
                          <a:solidFill>
                            <a:schemeClr val="tx1"/>
                          </a:solidFill>
                          <a:effectLst/>
                          <a:latin typeface="Coptic1" pitchFamily="2" charset="0"/>
                          <a:cs typeface="Arial" charset="0"/>
                        </a:rPr>
                        <a:t>nsah</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n,rwm</a:t>
                      </a:r>
                      <a:r>
                        <a:rPr kumimoji="0" lang="en-US" sz="3400" b="0" i="0" u="none" strike="noStrike" cap="none" normalizeH="0" baseline="0" dirty="0">
                          <a:ln>
                            <a:noFill/>
                          </a:ln>
                          <a:solidFill>
                            <a:schemeClr val="tx1"/>
                          </a:solidFill>
                          <a:effectLst/>
                          <a:latin typeface="Coptic1" pitchFamily="2" charset="0"/>
                          <a:cs typeface="Arial" charset="0"/>
                        </a:rPr>
                        <a:t>.</a:t>
                      </a:r>
                      <a:endParaRPr kumimoji="0" lang="en-US" sz="3400" b="0" i="1"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3400" b="0" i="0" u="none" strike="noStrike" cap="none" normalizeH="0" baseline="0" dirty="0">
                          <a:ln>
                            <a:noFill/>
                          </a:ln>
                          <a:solidFill>
                            <a:schemeClr val="tx1"/>
                          </a:solidFill>
                          <a:effectLst/>
                          <a:latin typeface="Arial" charset="0"/>
                          <a:cs typeface="Arial" charset="0"/>
                        </a:rPr>
                        <a:t>Salut à Gabriel l</a:t>
                      </a:r>
                      <a:r>
                        <a:rPr kumimoji="0" lang="fr-FR" sz="3400" b="0" i="0" u="none" strike="noStrike" cap="none" normalizeH="0" baseline="0" dirty="0">
                          <a:ln>
                            <a:noFill/>
                          </a:ln>
                          <a:solidFill>
                            <a:schemeClr val="tx1"/>
                          </a:solidFill>
                          <a:effectLst/>
                          <a:latin typeface="Arial" charset="0"/>
                          <a:cs typeface="Arial" charset="0"/>
                        </a:rPr>
                        <a:t>’annonciateur</a:t>
                      </a:r>
                      <a:r>
                        <a:rPr kumimoji="0" lang="en-US" sz="3400" b="0" i="0" u="none" strike="noStrike" cap="none" normalizeH="0" baseline="0" dirty="0">
                          <a:ln>
                            <a:noFill/>
                          </a:ln>
                          <a:solidFill>
                            <a:schemeClr val="tx1"/>
                          </a:solidFill>
                          <a:effectLst/>
                          <a:latin typeface="Arial" charset="0"/>
                          <a:cs typeface="Arial" charset="0"/>
                        </a:rPr>
                        <a:t> le grand </a:t>
                      </a:r>
                      <a:r>
                        <a:rPr kumimoji="0" lang="en-US" sz="3400" b="0" i="0" u="none" strike="noStrike" cap="none" normalizeH="0" baseline="0" dirty="0" err="1">
                          <a:ln>
                            <a:noFill/>
                          </a:ln>
                          <a:solidFill>
                            <a:schemeClr val="tx1"/>
                          </a:solidFill>
                          <a:effectLst/>
                          <a:latin typeface="Arial" charset="0"/>
                          <a:cs typeface="Arial" charset="0"/>
                        </a:rPr>
                        <a:t>parmi</a:t>
                      </a:r>
                      <a:r>
                        <a:rPr kumimoji="0" lang="en-US" sz="3400" b="0" i="0" u="none" strike="noStrike" cap="none" normalizeH="0" baseline="0" dirty="0">
                          <a:ln>
                            <a:noFill/>
                          </a:ln>
                          <a:solidFill>
                            <a:schemeClr val="tx1"/>
                          </a:solidFill>
                          <a:effectLst/>
                          <a:latin typeface="Arial" charset="0"/>
                          <a:cs typeface="Arial" charset="0"/>
                        </a:rPr>
                        <a:t> les </a:t>
                      </a:r>
                      <a:r>
                        <a:rPr kumimoji="0" lang="en-US" sz="3400" b="0" i="0" u="none" strike="noStrike" cap="none" normalizeH="0" baseline="0" dirty="0" err="1">
                          <a:ln>
                            <a:noFill/>
                          </a:ln>
                          <a:solidFill>
                            <a:schemeClr val="tx1"/>
                          </a:solidFill>
                          <a:effectLst/>
                          <a:latin typeface="Arial" charset="0"/>
                          <a:cs typeface="Arial" charset="0"/>
                        </a:rPr>
                        <a:t>anges</a:t>
                      </a:r>
                      <a:r>
                        <a:rPr kumimoji="0" lang="en-US" sz="3400" b="0" i="0" u="none" strike="noStrike" cap="none" normalizeH="0" baseline="0" dirty="0">
                          <a:ln>
                            <a:noFill/>
                          </a:ln>
                          <a:solidFill>
                            <a:schemeClr val="tx1"/>
                          </a:solidFill>
                          <a:effectLst/>
                          <a:latin typeface="Arial" charset="0"/>
                          <a:cs typeface="Arial" charset="0"/>
                        </a:rPr>
                        <a:t> et les saints grades </a:t>
                      </a:r>
                      <a:r>
                        <a:rPr kumimoji="0" lang="en-US" sz="3400" b="0" i="0" u="none" strike="noStrike" cap="none" normalizeH="0" baseline="0" dirty="0" err="1">
                          <a:ln>
                            <a:noFill/>
                          </a:ln>
                          <a:solidFill>
                            <a:schemeClr val="tx1"/>
                          </a:solidFill>
                          <a:effectLst/>
                          <a:latin typeface="Arial" charset="0"/>
                          <a:cs typeface="Arial" charset="0"/>
                        </a:rPr>
                        <a:t>élevés</a:t>
                      </a:r>
                      <a:r>
                        <a:rPr kumimoji="0" lang="en-US" sz="3400" b="0" i="0" u="none" strike="noStrike" cap="none" normalizeH="0" baseline="0" dirty="0">
                          <a:ln>
                            <a:noFill/>
                          </a:ln>
                          <a:solidFill>
                            <a:schemeClr val="tx1"/>
                          </a:solidFill>
                          <a:effectLst/>
                          <a:latin typeface="Arial" charset="0"/>
                          <a:cs typeface="Arial" charset="0"/>
                        </a:rPr>
                        <a:t> qui porte l</a:t>
                      </a:r>
                      <a:r>
                        <a:rPr kumimoji="0" lang="fr-FR" sz="3400" b="0" i="0" u="none" strike="noStrike" cap="none" normalizeH="0" baseline="0" dirty="0">
                          <a:ln>
                            <a:noFill/>
                          </a:ln>
                          <a:solidFill>
                            <a:schemeClr val="tx1"/>
                          </a:solidFill>
                          <a:effectLst/>
                          <a:latin typeface="Arial" charset="0"/>
                          <a:cs typeface="Arial" charset="0"/>
                        </a:rPr>
                        <a:t>’</a:t>
                      </a:r>
                      <a:r>
                        <a:rPr kumimoji="0" lang="en-US" sz="3400" b="0" i="0" u="none" strike="noStrike" cap="none" normalizeH="0" baseline="0" dirty="0">
                          <a:ln>
                            <a:noFill/>
                          </a:ln>
                          <a:solidFill>
                            <a:schemeClr val="tx1"/>
                          </a:solidFill>
                          <a:effectLst/>
                          <a:latin typeface="Arial" charset="0"/>
                          <a:cs typeface="Arial" charset="0"/>
                        </a:rPr>
                        <a:t>épée de </a:t>
                      </a:r>
                      <a:r>
                        <a:rPr kumimoji="0" lang="en-US" sz="3400" b="0" i="0" u="none" strike="noStrike" cap="none" normalizeH="0" baseline="0" dirty="0" err="1">
                          <a:ln>
                            <a:noFill/>
                          </a:ln>
                          <a:solidFill>
                            <a:schemeClr val="tx1"/>
                          </a:solidFill>
                          <a:effectLst/>
                          <a:latin typeface="Arial" charset="0"/>
                          <a:cs typeface="Arial" charset="0"/>
                        </a:rPr>
                        <a:t>flamme</a:t>
                      </a:r>
                      <a:r>
                        <a:rPr kumimoji="0" lang="en-US" sz="3400" b="0" i="0" u="none" strike="noStrike" cap="none" normalizeH="0" baseline="0" dirty="0">
                          <a:ln>
                            <a:noFill/>
                          </a:ln>
                          <a:solidFill>
                            <a:schemeClr val="tx1"/>
                          </a:solidFill>
                          <a:effectLst/>
                          <a:latin typeface="Arial" charset="0"/>
                          <a:cs typeface="Arial" charset="0"/>
                        </a:rPr>
                        <a:t>. </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1" eaLnBrk="1" fontAlgn="base" latinLnBrk="0" hangingPunct="1">
                        <a:lnSpc>
                          <a:spcPct val="90000"/>
                        </a:lnSpc>
                        <a:spcBef>
                          <a:spcPct val="20000"/>
                        </a:spcBef>
                        <a:spcAft>
                          <a:spcPct val="0"/>
                        </a:spcAft>
                        <a:buClrTx/>
                        <a:buSzTx/>
                        <a:buFontTx/>
                        <a:buNone/>
                        <a:tabLst/>
                      </a:pPr>
                      <a:r>
                        <a:rPr lang="ar-SA" sz="3500" dirty="0">
                          <a:solidFill>
                            <a:schemeClr val="tx1"/>
                          </a:solidFill>
                          <a:latin typeface="TimesNewRomanPSMT"/>
                        </a:rPr>
                        <a:t>السلام لغبريال المبشر، العظيم في الملائكة، والطغمات المقدسة العلوية، الحامل السيف الملتهب ناراَ.</a:t>
                      </a:r>
                      <a:endParaRPr kumimoji="0" lang="en-US" sz="35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272394" name="Picture 16" descr="Annunciation"/>
          <p:cNvPicPr>
            <a:picLocks noChangeAspect="1" noChangeArrowheads="1"/>
          </p:cNvPicPr>
          <p:nvPr/>
        </p:nvPicPr>
        <p:blipFill>
          <a:blip r:embed="rId2" cstate="print"/>
          <a:srcRect/>
          <a:stretch>
            <a:fillRect/>
          </a:stretch>
        </p:blipFill>
        <p:spPr bwMode="auto">
          <a:xfrm>
            <a:off x="6629400" y="4992688"/>
            <a:ext cx="2590800" cy="1941512"/>
          </a:xfrm>
          <a:prstGeom prst="rect">
            <a:avLst/>
          </a:prstGeom>
          <a:noFill/>
          <a:ln w="9525">
            <a:noFill/>
            <a:miter lim="800000"/>
            <a:headEnd/>
            <a:tailEnd/>
          </a:ln>
        </p:spPr>
      </p:pic>
      <p:sp>
        <p:nvSpPr>
          <p:cNvPr id="272395" name="Rectangle 25"/>
          <p:cNvSpPr>
            <a:spLocks noChangeArrowheads="1"/>
          </p:cNvSpPr>
          <p:nvPr/>
        </p:nvSpPr>
        <p:spPr bwMode="auto">
          <a:xfrm>
            <a:off x="685800" y="0"/>
            <a:ext cx="7696200" cy="546100"/>
          </a:xfrm>
          <a:prstGeom prst="rect">
            <a:avLst/>
          </a:prstGeom>
          <a:solidFill>
            <a:srgbClr val="800000"/>
          </a:solidFill>
          <a:ln w="9525">
            <a:solidFill>
              <a:schemeClr val="tx1"/>
            </a:solidFill>
            <a:miter lim="800000"/>
            <a:headEnd/>
            <a:tailEnd/>
          </a:ln>
        </p:spPr>
        <p:txBody>
          <a:bodyPr lIns="18000" tIns="18000" rIns="18000" bIns="18000" anchor="ctr"/>
          <a:lstStyle/>
          <a:p>
            <a:pPr algn="ctr">
              <a:spcBef>
                <a:spcPct val="0"/>
              </a:spcBef>
            </a:pPr>
            <a:r>
              <a:rPr lang="fr-FR" sz="2800" dirty="0"/>
              <a:t>PRAXIS </a:t>
            </a:r>
            <a:r>
              <a:rPr lang="fr-FR" sz="2800" dirty="0" err="1"/>
              <a:t>RESPONSE</a:t>
            </a:r>
            <a:r>
              <a:rPr lang="fr-FR" sz="2800" dirty="0"/>
              <a:t> </a:t>
            </a:r>
            <a:r>
              <a:rPr lang="fr-FR" sz="2800" dirty="0" err="1"/>
              <a:t>2nd</a:t>
            </a:r>
            <a:r>
              <a:rPr lang="fr-FR" sz="2800" dirty="0"/>
              <a:t> Week</a:t>
            </a:r>
            <a:endParaRPr lang="en-US" sz="2800" dirty="0"/>
          </a:p>
        </p:txBody>
      </p:sp>
      <p:sp>
        <p:nvSpPr>
          <p:cNvPr id="10" name="Action Button: Custom 9">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extLst>
      <p:ext uri="{BB962C8B-B14F-4D97-AF65-F5344CB8AC3E}">
        <p14:creationId xmlns:p14="http://schemas.microsoft.com/office/powerpoint/2010/main" val="1892429993"/>
      </p:ext>
    </p:extLst>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91544" name="Group 24"/>
          <p:cNvGraphicFramePr>
            <a:graphicFrameLocks noGrp="1"/>
          </p:cNvGraphicFramePr>
          <p:nvPr>
            <p:ph type="tbl" idx="1"/>
          </p:nvPr>
        </p:nvGraphicFramePr>
        <p:xfrm>
          <a:off x="381000" y="777240"/>
          <a:ext cx="8458200" cy="4480560"/>
        </p:xfrm>
        <a:graphic>
          <a:graphicData uri="http://schemas.openxmlformats.org/drawingml/2006/table">
            <a:tbl>
              <a:tblPr/>
              <a:tblGrid>
                <a:gridCol w="2885739">
                  <a:extLst>
                    <a:ext uri="{9D8B030D-6E8A-4147-A177-3AD203B41FA5}">
                      <a16:colId xmlns:a16="http://schemas.microsoft.com/office/drawing/2014/main" val="20000"/>
                    </a:ext>
                  </a:extLst>
                </a:gridCol>
                <a:gridCol w="2985247">
                  <a:extLst>
                    <a:ext uri="{9D8B030D-6E8A-4147-A177-3AD203B41FA5}">
                      <a16:colId xmlns:a16="http://schemas.microsoft.com/office/drawing/2014/main" val="20001"/>
                    </a:ext>
                  </a:extLst>
                </a:gridCol>
                <a:gridCol w="2587214">
                  <a:extLst>
                    <a:ext uri="{9D8B030D-6E8A-4147-A177-3AD203B41FA5}">
                      <a16:colId xmlns:a16="http://schemas.microsoft.com/office/drawing/2014/main" val="20002"/>
                    </a:ext>
                  </a:extLst>
                </a:gridCol>
              </a:tblGrid>
              <a:tr h="41148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err="1">
                          <a:ln>
                            <a:noFill/>
                          </a:ln>
                          <a:solidFill>
                            <a:schemeClr val="tx1"/>
                          </a:solidFill>
                          <a:effectLst/>
                          <a:latin typeface="Coptic1" pitchFamily="2" charset="0"/>
                          <a:cs typeface="Arial" charset="0"/>
                        </a:rPr>
                        <a:t>K~c~marwout</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a~l</a:t>
                      </a:r>
                      <a:r>
                        <a:rPr kumimoji="0" lang="en-US" sz="3200" b="0" i="0" u="none" strike="noStrike" cap="none" normalizeH="0" baseline="0" dirty="0">
                          <a:ln>
                            <a:noFill/>
                          </a:ln>
                          <a:solidFill>
                            <a:schemeClr val="tx1"/>
                          </a:solidFill>
                          <a:effectLst/>
                          <a:latin typeface="Coptic1" pitchFamily="2" charset="0"/>
                          <a:cs typeface="Arial" charset="0"/>
                        </a:rPr>
                        <a:t>/</a:t>
                      </a:r>
                      <a:r>
                        <a:rPr kumimoji="0" lang="en-US" sz="3200" b="0" i="0" u="none" strike="noStrike" cap="none" normalizeH="0" baseline="0" dirty="0" err="1">
                          <a:ln>
                            <a:noFill/>
                          </a:ln>
                          <a:solidFill>
                            <a:schemeClr val="tx1"/>
                          </a:solidFill>
                          <a:effectLst/>
                          <a:latin typeface="Coptic1" pitchFamily="2" charset="0"/>
                          <a:cs typeface="Arial" charset="0"/>
                        </a:rPr>
                        <a:t>ywc</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nem</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Pekiwt</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n~a~gayoc</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nem</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Pip~neuma</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eyouab</a:t>
                      </a:r>
                      <a:r>
                        <a:rPr kumimoji="0" lang="en-US" sz="3200" b="0" i="0" u="none" strike="noStrike" cap="none" normalizeH="0" baseline="0" dirty="0">
                          <a:ln>
                            <a:noFill/>
                          </a:ln>
                          <a:solidFill>
                            <a:schemeClr val="tx1"/>
                          </a:solidFill>
                          <a:effectLst/>
                          <a:latin typeface="Coptic1" pitchFamily="2" charset="0"/>
                          <a:cs typeface="Arial" charset="0"/>
                        </a:rPr>
                        <a:t>: je </a:t>
                      </a:r>
                      <a:r>
                        <a:rPr kumimoji="0" lang="en-US" sz="3200" b="0" i="0" u="none" strike="noStrike" cap="none" normalizeH="0" baseline="0" dirty="0" err="1">
                          <a:ln>
                            <a:noFill/>
                          </a:ln>
                          <a:solidFill>
                            <a:schemeClr val="tx1"/>
                          </a:solidFill>
                          <a:effectLst/>
                          <a:latin typeface="Coptic1" pitchFamily="2" charset="0"/>
                          <a:cs typeface="Arial" charset="0"/>
                        </a:rPr>
                        <a:t>aki</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aktwnk</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akcw</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m~mon</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nai</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nan</a:t>
                      </a:r>
                      <a:r>
                        <a:rPr kumimoji="0" lang="en-US" sz="3200" b="0" i="0" u="none" strike="noStrike" cap="none" normalizeH="0" baseline="0" dirty="0">
                          <a:ln>
                            <a:noFill/>
                          </a:ln>
                          <a:solidFill>
                            <a:schemeClr val="tx1"/>
                          </a:solidFill>
                          <a:effectLst/>
                          <a:latin typeface="Coptic1" pitchFamily="2" charset="0"/>
                          <a:cs typeface="Arial" charset="0"/>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CA" sz="3200" b="0" i="0" u="none" strike="noStrike" cap="none" normalizeH="0" baseline="0" dirty="0">
                          <a:ln>
                            <a:noFill/>
                          </a:ln>
                          <a:solidFill>
                            <a:schemeClr val="tx1"/>
                          </a:solidFill>
                          <a:effectLst/>
                          <a:latin typeface="Arial" charset="0"/>
                          <a:cs typeface="Arial" charset="0"/>
                        </a:rPr>
                        <a:t>Tu es béni en vérité avec </a:t>
                      </a:r>
                      <a:br>
                        <a:rPr kumimoji="0" lang="fr-CA" sz="3200" b="0" i="0" u="none" strike="noStrike" cap="none" normalizeH="0" baseline="0" dirty="0">
                          <a:ln>
                            <a:noFill/>
                          </a:ln>
                          <a:solidFill>
                            <a:schemeClr val="tx1"/>
                          </a:solidFill>
                          <a:effectLst/>
                          <a:latin typeface="Arial" charset="0"/>
                          <a:cs typeface="Arial" charset="0"/>
                        </a:rPr>
                      </a:br>
                      <a:r>
                        <a:rPr kumimoji="0" lang="fr-CA" sz="3200" b="0" i="0" u="none" strike="noStrike" cap="none" normalizeH="0" baseline="0" dirty="0">
                          <a:ln>
                            <a:noFill/>
                          </a:ln>
                          <a:solidFill>
                            <a:schemeClr val="tx1"/>
                          </a:solidFill>
                          <a:effectLst/>
                          <a:latin typeface="Arial" charset="0"/>
                          <a:cs typeface="Arial" charset="0"/>
                        </a:rPr>
                        <a:t>Ton bon Père et Le Saint Esprit, car Tu es venu</a:t>
                      </a:r>
                    </a:p>
                    <a:p>
                      <a:pPr marL="0" marR="0" lvl="0" indent="0" algn="just" defTabSz="914400" rtl="0" eaLnBrk="1" fontAlgn="base" latinLnBrk="0" hangingPunct="1">
                        <a:lnSpc>
                          <a:spcPct val="100000"/>
                        </a:lnSpc>
                        <a:spcBef>
                          <a:spcPct val="0"/>
                        </a:spcBef>
                        <a:spcAft>
                          <a:spcPct val="0"/>
                        </a:spcAft>
                        <a:buClrTx/>
                        <a:buSzTx/>
                        <a:buFontTx/>
                        <a:buNone/>
                        <a:tabLst/>
                      </a:pPr>
                      <a:r>
                        <a:rPr kumimoji="0" lang="fr-CA" sz="3200" b="0" i="0" u="none" strike="noStrike" cap="none" normalizeH="0" baseline="0" dirty="0">
                          <a:ln>
                            <a:noFill/>
                          </a:ln>
                          <a:solidFill>
                            <a:schemeClr val="tx1"/>
                          </a:solidFill>
                          <a:effectLst/>
                          <a:latin typeface="Arial" charset="0"/>
                          <a:cs typeface="Arial" charset="0"/>
                        </a:rPr>
                        <a:t>(ressuscité) et Tu nous as sauvés.</a:t>
                      </a:r>
                      <a:r>
                        <a:rPr kumimoji="0" lang="en-US" sz="3200" b="0" i="0" u="none" strike="noStrike" cap="none" normalizeH="0" baseline="0" dirty="0">
                          <a:ln>
                            <a:noFill/>
                          </a:ln>
                          <a:solidFill>
                            <a:schemeClr val="tx1"/>
                          </a:solidFill>
                          <a:effectLst/>
                          <a:latin typeface="Arial" charset="0"/>
                          <a:cs typeface="Arial" charset="0"/>
                        </a:rPr>
                        <a:t> </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0"/>
                        </a:spcBef>
                        <a:spcAft>
                          <a:spcPct val="0"/>
                        </a:spcAft>
                        <a:buClrTx/>
                        <a:buSzTx/>
                        <a:buFontTx/>
                        <a:buNone/>
                        <a:tabLst/>
                      </a:pPr>
                      <a:r>
                        <a:rPr kumimoji="0" lang="ar-EG" sz="3600" b="0" i="0" u="none" strike="noStrike" cap="none" normalizeH="0" baseline="0" dirty="0">
                          <a:ln>
                            <a:noFill/>
                          </a:ln>
                          <a:solidFill>
                            <a:schemeClr val="tx1"/>
                          </a:solidFill>
                          <a:effectLst/>
                          <a:latin typeface="Arial" charset="0"/>
                          <a:cs typeface="Arial" charset="0"/>
                        </a:rPr>
                        <a:t>مُبَاركٌ أنتَ بالحقيقة مع أبيكَ الصالح والروح القدس     لأنكَ </a:t>
                      </a:r>
                      <a:r>
                        <a:rPr kumimoji="0" lang="en-US" sz="3600" b="0" i="0" u="none" strike="noStrike" cap="none" normalizeH="0" baseline="0" dirty="0">
                          <a:ln>
                            <a:noFill/>
                          </a:ln>
                          <a:solidFill>
                            <a:schemeClr val="tx1"/>
                          </a:solidFill>
                          <a:effectLst/>
                          <a:latin typeface="Arial" charset="0"/>
                          <a:cs typeface="Arial" charset="0"/>
                        </a:rPr>
                        <a:t> </a:t>
                      </a:r>
                      <a:r>
                        <a:rPr kumimoji="0" lang="ar-EG" sz="3600" b="0" i="0" u="none" strike="noStrike" cap="none" normalizeH="0" baseline="0" dirty="0">
                          <a:ln>
                            <a:noFill/>
                          </a:ln>
                          <a:solidFill>
                            <a:schemeClr val="tx1"/>
                          </a:solidFill>
                          <a:effectLst/>
                          <a:latin typeface="Arial" charset="0"/>
                          <a:cs typeface="Arial" charset="0"/>
                        </a:rPr>
                        <a:t>أتيت (قمت) وخلصتنا.</a:t>
                      </a:r>
                      <a:r>
                        <a:rPr kumimoji="0" lang="en-US" sz="3600" b="0" i="0" u="none" strike="noStrike" cap="none" normalizeH="0" baseline="0" dirty="0">
                          <a:ln>
                            <a:noFill/>
                          </a:ln>
                          <a:solidFill>
                            <a:schemeClr val="tx1"/>
                          </a:solidFill>
                          <a:effectLst/>
                          <a:latin typeface="Arial" charset="0"/>
                          <a:cs typeface="Arial" charset="0"/>
                        </a:rPr>
                        <a:t> </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idx="4294967295"/>
          </p:nvPr>
        </p:nvSpPr>
        <p:spPr>
          <a:xfrm>
            <a:off x="685800" y="1371600"/>
            <a:ext cx="7772400" cy="3048000"/>
          </a:xfrm>
          <a:noFill/>
        </p:spPr>
        <p:txBody>
          <a:bodyPr/>
          <a:lstStyle/>
          <a:p>
            <a:pPr eaLnBrk="1" hangingPunct="1"/>
            <a:r>
              <a:rPr lang="en-AU" sz="4000" i="1">
                <a:solidFill>
                  <a:schemeClr val="tx1"/>
                </a:solidFill>
              </a:rPr>
              <a:t>The Acts of our fathers, the apostles, may their blessings be with us.  Amen.</a:t>
            </a:r>
          </a:p>
        </p:txBody>
      </p:sp>
      <p:sp>
        <p:nvSpPr>
          <p:cNvPr id="261123" name="Text Box 3"/>
          <p:cNvSpPr txBox="1">
            <a:spLocks noChangeArrowheads="1"/>
          </p:cNvSpPr>
          <p:nvPr/>
        </p:nvSpPr>
        <p:spPr bwMode="auto">
          <a:xfrm>
            <a:off x="1066800" y="304800"/>
            <a:ext cx="7086600" cy="1631950"/>
          </a:xfrm>
          <a:prstGeom prst="rect">
            <a:avLst/>
          </a:prstGeom>
          <a:solidFill>
            <a:srgbClr val="4D4D4D"/>
          </a:solidFill>
          <a:ln w="9525">
            <a:solidFill>
              <a:schemeClr val="tx1"/>
            </a:solidFill>
            <a:miter lim="800000"/>
            <a:headEnd/>
            <a:tailEnd/>
          </a:ln>
        </p:spPr>
        <p:txBody>
          <a:bodyPr>
            <a:spAutoFit/>
          </a:bodyPr>
          <a:lstStyle/>
          <a:p>
            <a:pPr algn="ctr">
              <a:spcBef>
                <a:spcPct val="50000"/>
              </a:spcBef>
            </a:pPr>
            <a:r>
              <a:rPr lang="en-US" sz="4000"/>
              <a:t>THE PRAXIS</a:t>
            </a:r>
          </a:p>
          <a:p>
            <a:pPr algn="ctr" rtl="1">
              <a:spcBef>
                <a:spcPct val="50000"/>
              </a:spcBef>
            </a:pPr>
            <a:r>
              <a:rPr lang="ar-EG" sz="4000"/>
              <a:t>الابركسيس</a:t>
            </a:r>
            <a:endParaRPr lang="en-US" sz="4000"/>
          </a:p>
        </p:txBody>
      </p:sp>
      <p:pic>
        <p:nvPicPr>
          <p:cNvPr id="261124" name="Picture 4" descr="St John the Apostle"/>
          <p:cNvPicPr>
            <a:picLocks noChangeAspect="1" noChangeArrowheads="1"/>
          </p:cNvPicPr>
          <p:nvPr/>
        </p:nvPicPr>
        <p:blipFill>
          <a:blip r:embed="rId3" cstate="print"/>
          <a:srcRect/>
          <a:stretch>
            <a:fillRect/>
          </a:stretch>
        </p:blipFill>
        <p:spPr bwMode="auto">
          <a:xfrm>
            <a:off x="6148388" y="3352800"/>
            <a:ext cx="1395412" cy="1828800"/>
          </a:xfrm>
          <a:prstGeom prst="rect">
            <a:avLst/>
          </a:prstGeom>
          <a:noFill/>
          <a:ln w="9525">
            <a:noFill/>
            <a:miter lim="800000"/>
            <a:headEnd/>
            <a:tailEnd/>
          </a:ln>
        </p:spPr>
      </p:pic>
      <p:pic>
        <p:nvPicPr>
          <p:cNvPr id="261125" name="Picture 5" descr="St Peter the Apostle"/>
          <p:cNvPicPr>
            <a:picLocks noChangeAspect="1" noChangeArrowheads="1"/>
          </p:cNvPicPr>
          <p:nvPr/>
        </p:nvPicPr>
        <p:blipFill>
          <a:blip r:embed="rId4" cstate="print"/>
          <a:srcRect/>
          <a:stretch>
            <a:fillRect/>
          </a:stretch>
        </p:blipFill>
        <p:spPr bwMode="auto">
          <a:xfrm>
            <a:off x="1600200" y="3352800"/>
            <a:ext cx="1401763" cy="1828800"/>
          </a:xfrm>
          <a:prstGeom prst="rect">
            <a:avLst/>
          </a:prstGeom>
          <a:noFill/>
          <a:ln w="9525">
            <a:noFill/>
            <a:miter lim="800000"/>
            <a:headEnd/>
            <a:tailEnd/>
          </a:ln>
        </p:spPr>
      </p:pic>
      <p:sp>
        <p:nvSpPr>
          <p:cNvPr id="261126" name="Text Box 6">
            <a:hlinkClick r:id="" action="ppaction://macro?name=openActsDocument"/>
          </p:cNvPr>
          <p:cNvSpPr txBox="1">
            <a:spLocks noChangeArrowheads="1"/>
          </p:cNvSpPr>
          <p:nvPr/>
        </p:nvSpPr>
        <p:spPr bwMode="auto">
          <a:xfrm>
            <a:off x="1600200" y="5334000"/>
            <a:ext cx="5943600" cy="830997"/>
          </a:xfrm>
          <a:prstGeom prst="rect">
            <a:avLst/>
          </a:prstGeom>
          <a:solidFill>
            <a:schemeClr val="accent1"/>
          </a:solidFill>
          <a:ln w="57150" cmpd="thickThin">
            <a:solidFill>
              <a:schemeClr val="tx1"/>
            </a:solidFill>
            <a:miter lim="800000"/>
            <a:headEnd/>
            <a:tailEnd/>
          </a:ln>
        </p:spPr>
        <p:txBody>
          <a:bodyPr>
            <a:spAutoFit/>
          </a:bodyPr>
          <a:lstStyle/>
          <a:p>
            <a:pPr algn="ctr">
              <a:spcBef>
                <a:spcPct val="0"/>
              </a:spcBef>
            </a:pPr>
            <a:r>
              <a:rPr lang="ar-EG" sz="2400" dirty="0"/>
              <a:t>الذهاب </a:t>
            </a:r>
            <a:r>
              <a:rPr lang="ar-EG" sz="2400" dirty="0" err="1"/>
              <a:t>الى</a:t>
            </a:r>
            <a:r>
              <a:rPr lang="ar-EG" sz="2400" dirty="0"/>
              <a:t> قراءة </a:t>
            </a:r>
            <a:r>
              <a:rPr lang="ar-EG" sz="2400" dirty="0" err="1"/>
              <a:t>الأبركسيس</a:t>
            </a:r>
            <a:endParaRPr lang="en-CA" sz="2400" dirty="0"/>
          </a:p>
          <a:p>
            <a:pPr algn="ctr">
              <a:spcBef>
                <a:spcPct val="0"/>
              </a:spcBef>
            </a:pPr>
            <a:r>
              <a:rPr lang="fr-CA" sz="2400" dirty="0"/>
              <a:t>Vers la lecture des Actes des Apôtres</a:t>
            </a:r>
          </a:p>
        </p:txBody>
      </p:sp>
      <p:sp>
        <p:nvSpPr>
          <p:cNvPr id="7" name="Action Button: Custom 6">
            <a:hlinkClick r:id="rId5"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advClick="0" advTm="0"/>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5" name="Rectangle 2"/>
          <p:cNvSpPr>
            <a:spLocks noGrp="1" noChangeArrowheads="1"/>
          </p:cNvSpPr>
          <p:nvPr>
            <p:ph type="title" idx="4294967295"/>
          </p:nvPr>
        </p:nvSpPr>
        <p:spPr>
          <a:xfrm>
            <a:off x="1828800" y="0"/>
            <a:ext cx="5410200" cy="762000"/>
          </a:xfrm>
          <a:noFill/>
        </p:spPr>
        <p:txBody>
          <a:bodyPr/>
          <a:lstStyle/>
          <a:p>
            <a:pPr rtl="0" eaLnBrk="1" hangingPunct="1"/>
            <a:r>
              <a:rPr lang="en-AU" sz="2800" i="1" dirty="0">
                <a:solidFill>
                  <a:schemeClr val="tx1"/>
                </a:solidFill>
              </a:rPr>
              <a:t>AFTER The Acts of the Apostles</a:t>
            </a:r>
            <a:endParaRPr lang="en-AU" sz="2800" i="1" dirty="0">
              <a:solidFill>
                <a:schemeClr val="tx1"/>
              </a:solidFill>
              <a:cs typeface="Times New Roman" pitchFamily="18" charset="0"/>
            </a:endParaRPr>
          </a:p>
        </p:txBody>
      </p:sp>
      <p:sp>
        <p:nvSpPr>
          <p:cNvPr id="13" name="Rectangle 12"/>
          <p:cNvSpPr/>
          <p:nvPr/>
        </p:nvSpPr>
        <p:spPr>
          <a:xfrm>
            <a:off x="3124200" y="533400"/>
            <a:ext cx="3124200" cy="830997"/>
          </a:xfrm>
          <a:prstGeom prst="rect">
            <a:avLst/>
          </a:prstGeom>
        </p:spPr>
        <p:txBody>
          <a:bodyPr wrap="square">
            <a:spAutoFit/>
          </a:bodyPr>
          <a:lstStyle/>
          <a:p>
            <a:pPr algn="ctr"/>
            <a:r>
              <a:rPr lang="ar-EG" sz="2400" i="1" dirty="0">
                <a:solidFill>
                  <a:schemeClr val="tx1"/>
                </a:solidFill>
                <a:cs typeface="Times New Roman" pitchFamily="18" charset="0"/>
              </a:rPr>
              <a:t>بعد الأبركس</a:t>
            </a:r>
            <a:br>
              <a:rPr lang="en-US" sz="2400" i="1" dirty="0">
                <a:cs typeface="Times New Roman" pitchFamily="18" charset="0"/>
              </a:rPr>
            </a:br>
            <a:r>
              <a:rPr lang="en-US" sz="2400" i="1" dirty="0">
                <a:cs typeface="Times New Roman" pitchFamily="18" charset="0"/>
              </a:rPr>
              <a:t>APRES le Praxis</a:t>
            </a:r>
            <a:endParaRPr lang="en-CA" sz="2400" dirty="0"/>
          </a:p>
        </p:txBody>
      </p:sp>
      <p:sp>
        <p:nvSpPr>
          <p:cNvPr id="20" name="Action Button: Custom 19">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792282" name="Group 26"/>
          <p:cNvGraphicFramePr>
            <a:graphicFrameLocks noGrp="1"/>
          </p:cNvGraphicFramePr>
          <p:nvPr>
            <p:ph type="tbl" idx="1"/>
            <p:extLst>
              <p:ext uri="{D42A27DB-BD31-4B8C-83A1-F6EECF244321}">
                <p14:modId xmlns:p14="http://schemas.microsoft.com/office/powerpoint/2010/main" val="2935716605"/>
              </p:ext>
            </p:extLst>
          </p:nvPr>
        </p:nvGraphicFramePr>
        <p:xfrm>
          <a:off x="304800" y="635508"/>
          <a:ext cx="8610601" cy="5622036"/>
        </p:xfrm>
        <a:graphic>
          <a:graphicData uri="http://schemas.openxmlformats.org/drawingml/2006/table">
            <a:tbl>
              <a:tblPr/>
              <a:tblGrid>
                <a:gridCol w="3228975">
                  <a:extLst>
                    <a:ext uri="{9D8B030D-6E8A-4147-A177-3AD203B41FA5}">
                      <a16:colId xmlns:a16="http://schemas.microsoft.com/office/drawing/2014/main" val="20000"/>
                    </a:ext>
                  </a:extLst>
                </a:gridCol>
                <a:gridCol w="2690813">
                  <a:extLst>
                    <a:ext uri="{9D8B030D-6E8A-4147-A177-3AD203B41FA5}">
                      <a16:colId xmlns:a16="http://schemas.microsoft.com/office/drawing/2014/main" val="20001"/>
                    </a:ext>
                  </a:extLst>
                </a:gridCol>
                <a:gridCol w="2690813">
                  <a:extLst>
                    <a:ext uri="{9D8B030D-6E8A-4147-A177-3AD203B41FA5}">
                      <a16:colId xmlns:a16="http://schemas.microsoft.com/office/drawing/2014/main" val="20002"/>
                    </a:ext>
                  </a:extLst>
                </a:gridCol>
              </a:tblGrid>
              <a:tr h="4114800">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fr-FR" sz="2300" b="0" i="0" u="none" strike="noStrike" kern="1200" cap="none" normalizeH="0" baseline="0" dirty="0">
                          <a:ln>
                            <a:noFill/>
                          </a:ln>
                          <a:solidFill>
                            <a:schemeClr val="tx1"/>
                          </a:solidFill>
                          <a:effectLst/>
                          <a:latin typeface="Coptic1" pitchFamily="2" charset="0"/>
                          <a:ea typeface="+mn-ea"/>
                          <a:cs typeface="Arial" charset="0"/>
                        </a:rPr>
                        <a:t>Pa[</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oic</a:t>
                      </a:r>
                      <a:r>
                        <a:rPr kumimoji="0" lang="fr-FR" sz="2300" b="0" i="0" u="none" strike="noStrike" kern="1200" cap="none" normalizeH="0" baseline="0" dirty="0">
                          <a:ln>
                            <a:noFill/>
                          </a:ln>
                          <a:solidFill>
                            <a:schemeClr val="tx1"/>
                          </a:solidFill>
                          <a:effectLst/>
                          <a:latin typeface="Coptic1" pitchFamily="2" charset="0"/>
                          <a:ea typeface="+mn-ea"/>
                          <a:cs typeface="Arial" charset="0"/>
                        </a:rPr>
                        <a:t> I</a:t>
                      </a:r>
                      <a:r>
                        <a:rPr kumimoji="0" lang="en-US" sz="2400" b="0" i="0" u="none" strike="noStrike" cap="none" normalizeH="0" baseline="0" dirty="0">
                          <a:ln>
                            <a:noFill/>
                          </a:ln>
                          <a:solidFill>
                            <a:schemeClr val="tx1"/>
                          </a:solidFill>
                          <a:effectLst/>
                          <a:latin typeface="Coptic1" pitchFamily="2" charset="0"/>
                          <a:cs typeface="Arial" charset="0"/>
                        </a:rPr>
                        <a:t>/</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couc</a:t>
                      </a:r>
                      <a:r>
                        <a:rPr kumimoji="0" lang="fr-FR" sz="2300" b="0" i="0" u="none" strike="noStrike" kern="1200" cap="none" normalizeH="0" baseline="0" dirty="0">
                          <a:ln>
                            <a:noFill/>
                          </a:ln>
                          <a:solidFill>
                            <a:schemeClr val="tx1"/>
                          </a:solidFill>
                          <a:effectLst/>
                          <a:latin typeface="Coptic1" pitchFamily="2" charset="0"/>
                          <a:ea typeface="+mn-ea"/>
                          <a:cs typeface="Arial" charset="0"/>
                        </a:rPr>
                        <a:t>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Pi,rictoc</a:t>
                      </a:r>
                      <a:r>
                        <a:rPr kumimoji="0" lang="fr-FR" sz="2300" b="0" i="0" u="none" strike="noStrike" kern="1200" cap="none" normalizeH="0" baseline="0" dirty="0">
                          <a:ln>
                            <a:noFill/>
                          </a:ln>
                          <a:solidFill>
                            <a:schemeClr val="tx1"/>
                          </a:solidFill>
                          <a:effectLst/>
                          <a:latin typeface="Coptic1" pitchFamily="2" charset="0"/>
                          <a:ea typeface="+mn-ea"/>
                          <a:cs typeface="Arial" charset="0"/>
                        </a:rPr>
                        <a:t>: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Pimici</a:t>
                      </a:r>
                      <a:r>
                        <a:rPr kumimoji="0" lang="fr-FR" sz="2300" b="0" i="0" u="none" strike="noStrike" kern="1200" cap="none" normalizeH="0" baseline="0" dirty="0">
                          <a:ln>
                            <a:noFill/>
                          </a:ln>
                          <a:solidFill>
                            <a:schemeClr val="tx1"/>
                          </a:solidFill>
                          <a:effectLst/>
                          <a:latin typeface="Coptic1" pitchFamily="2" charset="0"/>
                          <a:ea typeface="+mn-ea"/>
                          <a:cs typeface="Arial" charset="0"/>
                        </a:rPr>
                        <a:t>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ebolqen</a:t>
                      </a:r>
                      <a:r>
                        <a:rPr kumimoji="0" lang="fr-FR" sz="2300" b="0" i="0" u="none" strike="noStrike" kern="1200" cap="none" normalizeH="0" baseline="0" dirty="0">
                          <a:ln>
                            <a:noFill/>
                          </a:ln>
                          <a:solidFill>
                            <a:schemeClr val="tx1"/>
                          </a:solidFill>
                          <a:effectLst/>
                          <a:latin typeface="Coptic1" pitchFamily="2" charset="0"/>
                          <a:ea typeface="+mn-ea"/>
                          <a:cs typeface="Arial" charset="0"/>
                        </a:rPr>
                        <a:t>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Viwt</a:t>
                      </a:r>
                      <a:r>
                        <a:rPr kumimoji="0" lang="fr-FR" sz="2300" b="0" i="0" u="none" strike="noStrike" kern="1200" cap="none" normalizeH="0" baseline="0" dirty="0">
                          <a:ln>
                            <a:noFill/>
                          </a:ln>
                          <a:solidFill>
                            <a:schemeClr val="tx1"/>
                          </a:solidFill>
                          <a:effectLst/>
                          <a:latin typeface="Coptic1" pitchFamily="2" charset="0"/>
                          <a:ea typeface="+mn-ea"/>
                          <a:cs typeface="Arial" charset="0"/>
                        </a:rPr>
                        <a:t>: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qajwou</a:t>
                      </a:r>
                      <a:r>
                        <a:rPr kumimoji="0" lang="fr-FR" sz="2300" b="0" i="0" u="none" strike="noStrike" kern="1200" cap="none" normalizeH="0" baseline="0" dirty="0">
                          <a:ln>
                            <a:noFill/>
                          </a:ln>
                          <a:solidFill>
                            <a:schemeClr val="tx1"/>
                          </a:solidFill>
                          <a:effectLst/>
                          <a:latin typeface="Coptic1" pitchFamily="2" charset="0"/>
                          <a:ea typeface="+mn-ea"/>
                          <a:cs typeface="Arial" charset="0"/>
                        </a:rPr>
                        <a:t>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niewn</a:t>
                      </a:r>
                      <a:r>
                        <a:rPr kumimoji="0" lang="fr-FR" sz="2300" b="0" i="0" u="none" strike="noStrike" kern="1200" cap="none" normalizeH="0" baseline="0" dirty="0">
                          <a:ln>
                            <a:noFill/>
                          </a:ln>
                          <a:solidFill>
                            <a:schemeClr val="tx1"/>
                          </a:solidFill>
                          <a:effectLst/>
                          <a:latin typeface="Coptic1" pitchFamily="2" charset="0"/>
                          <a:ea typeface="+mn-ea"/>
                          <a:cs typeface="Arial" charset="0"/>
                        </a:rPr>
                        <a:t> t</a:t>
                      </a:r>
                      <a:r>
                        <a:rPr kumimoji="0" lang="en-US" sz="2400" b="0" i="0" u="none" strike="noStrike" cap="none" normalizeH="0" baseline="0" dirty="0">
                          <a:ln>
                            <a:noFill/>
                          </a:ln>
                          <a:solidFill>
                            <a:schemeClr val="tx1"/>
                          </a:solidFill>
                          <a:effectLst/>
                          <a:latin typeface="Coptic1" pitchFamily="2" charset="0"/>
                          <a:cs typeface="Arial" charset="0"/>
                        </a:rPr>
                        <a:t>/</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rou</a:t>
                      </a:r>
                      <a:r>
                        <a:rPr kumimoji="0" lang="fr-FR" sz="2300" b="0" i="0" u="none" strike="noStrike" kern="1200" cap="none" normalizeH="0" baseline="0" dirty="0">
                          <a:ln>
                            <a:noFill/>
                          </a:ln>
                          <a:solidFill>
                            <a:schemeClr val="tx1"/>
                          </a:solidFill>
                          <a:effectLst/>
                          <a:latin typeface="Coptic1" pitchFamily="2" charset="0"/>
                          <a:ea typeface="+mn-ea"/>
                          <a:cs typeface="Arial" charset="0"/>
                        </a:rPr>
                        <a:t>: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nai</a:t>
                      </a:r>
                      <a:r>
                        <a:rPr kumimoji="0" lang="fr-FR" sz="2300" b="0" i="0" u="none" strike="noStrike" kern="1200" cap="none" normalizeH="0" baseline="0" dirty="0">
                          <a:ln>
                            <a:noFill/>
                          </a:ln>
                          <a:solidFill>
                            <a:schemeClr val="tx1"/>
                          </a:solidFill>
                          <a:effectLst/>
                          <a:latin typeface="Coptic1" pitchFamily="2" charset="0"/>
                          <a:ea typeface="+mn-ea"/>
                          <a:cs typeface="Arial" charset="0"/>
                        </a:rPr>
                        <a:t> nan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kata</a:t>
                      </a:r>
                      <a:r>
                        <a:rPr kumimoji="0" lang="fr-FR" sz="2300" b="0" i="0" u="none" strike="noStrike" kern="1200" cap="none" normalizeH="0" baseline="0" dirty="0">
                          <a:ln>
                            <a:noFill/>
                          </a:ln>
                          <a:solidFill>
                            <a:schemeClr val="tx1"/>
                          </a:solidFill>
                          <a:effectLst/>
                          <a:latin typeface="Coptic1" pitchFamily="2" charset="0"/>
                          <a:ea typeface="+mn-ea"/>
                          <a:cs typeface="Arial" charset="0"/>
                        </a:rPr>
                        <a:t>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peknis</a:t>
                      </a:r>
                      <a:r>
                        <a:rPr kumimoji="0" lang="fr-FR" sz="2300" b="0" i="0" u="none" strike="noStrike" kern="1200" cap="none" normalizeH="0" baseline="0" dirty="0">
                          <a:ln>
                            <a:noFill/>
                          </a:ln>
                          <a:solidFill>
                            <a:schemeClr val="tx1"/>
                          </a:solidFill>
                          <a:effectLst/>
                          <a:latin typeface="Coptic1" pitchFamily="2" charset="0"/>
                          <a:ea typeface="+mn-ea"/>
                          <a:cs typeface="Arial" charset="0"/>
                        </a:rPr>
                        <a:t>]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nnai</a:t>
                      </a:r>
                      <a:r>
                        <a:rPr kumimoji="0" lang="fr-FR" sz="2300" b="0" i="0" u="none" strike="noStrike" kern="1200" cap="none" normalizeH="0" baseline="0" dirty="0">
                          <a:ln>
                            <a:noFill/>
                          </a:ln>
                          <a:solidFill>
                            <a:schemeClr val="tx1"/>
                          </a:solidFill>
                          <a:effectLst/>
                          <a:latin typeface="Coptic1" pitchFamily="2" charset="0"/>
                          <a:ea typeface="+mn-ea"/>
                          <a:cs typeface="Arial" charset="0"/>
                        </a:rPr>
                        <a:t>.</a:t>
                      </a:r>
                    </a:p>
                    <a:p>
                      <a:pPr marL="0" marR="0" lvl="0" indent="0" algn="l" defTabSz="914400" rtl="0" eaLnBrk="1" fontAlgn="base" latinLnBrk="0" hangingPunct="1">
                        <a:lnSpc>
                          <a:spcPct val="90000"/>
                        </a:lnSpc>
                        <a:spcBef>
                          <a:spcPct val="20000"/>
                        </a:spcBef>
                        <a:spcAft>
                          <a:spcPct val="0"/>
                        </a:spcAft>
                        <a:buClrTx/>
                        <a:buSzTx/>
                        <a:buFontTx/>
                        <a:buNone/>
                        <a:tabLst/>
                      </a:pPr>
                      <a:r>
                        <a:rPr kumimoji="0" lang="fr-FR" sz="2300" b="0" i="0" u="none" strike="noStrike" kern="1200" cap="none" normalizeH="0" baseline="0" dirty="0" err="1">
                          <a:ln>
                            <a:noFill/>
                          </a:ln>
                          <a:solidFill>
                            <a:schemeClr val="tx1"/>
                          </a:solidFill>
                          <a:effectLst/>
                          <a:latin typeface="Coptic1" pitchFamily="2" charset="0"/>
                          <a:ea typeface="+mn-ea"/>
                          <a:cs typeface="Arial" charset="0"/>
                        </a:rPr>
                        <a:t>Ni,erobim</a:t>
                      </a:r>
                      <a:r>
                        <a:rPr kumimoji="0" lang="fr-FR" sz="2300" b="0" i="0" u="none" strike="noStrike" kern="1200" cap="none" normalizeH="0" baseline="0" dirty="0">
                          <a:ln>
                            <a:noFill/>
                          </a:ln>
                          <a:solidFill>
                            <a:schemeClr val="tx1"/>
                          </a:solidFill>
                          <a:effectLst/>
                          <a:latin typeface="Coptic1" pitchFamily="2" charset="0"/>
                          <a:ea typeface="+mn-ea"/>
                          <a:cs typeface="Arial" charset="0"/>
                        </a:rPr>
                        <a:t>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ceouwst</a:t>
                      </a:r>
                      <a:r>
                        <a:rPr kumimoji="0" lang="fr-FR" sz="2300" b="0" i="0" u="none" strike="noStrike" kern="1200" cap="none" normalizeH="0" baseline="0" dirty="0">
                          <a:ln>
                            <a:noFill/>
                          </a:ln>
                          <a:solidFill>
                            <a:schemeClr val="tx1"/>
                          </a:solidFill>
                          <a:effectLst/>
                          <a:latin typeface="Coptic1" pitchFamily="2" charset="0"/>
                          <a:ea typeface="+mn-ea"/>
                          <a:cs typeface="Arial" charset="0"/>
                        </a:rPr>
                        <a:t>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mmok</a:t>
                      </a:r>
                      <a:r>
                        <a:rPr kumimoji="0" lang="fr-FR" sz="2300" b="0" i="0" u="none" strike="noStrike" kern="1200" cap="none" normalizeH="0" baseline="0" dirty="0">
                          <a:ln>
                            <a:noFill/>
                          </a:ln>
                          <a:solidFill>
                            <a:schemeClr val="tx1"/>
                          </a:solidFill>
                          <a:effectLst/>
                          <a:latin typeface="Coptic1" pitchFamily="2" charset="0"/>
                          <a:ea typeface="+mn-ea"/>
                          <a:cs typeface="Arial" charset="0"/>
                        </a:rPr>
                        <a:t>: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Niceravim</a:t>
                      </a:r>
                      <a:r>
                        <a:rPr kumimoji="0" lang="fr-FR" sz="2300" b="0" i="0" u="none" strike="noStrike" kern="1200" cap="none" normalizeH="0" baseline="0" dirty="0">
                          <a:ln>
                            <a:noFill/>
                          </a:ln>
                          <a:solidFill>
                            <a:schemeClr val="tx1"/>
                          </a:solidFill>
                          <a:effectLst/>
                          <a:latin typeface="Coptic1" pitchFamily="2" charset="0"/>
                          <a:ea typeface="+mn-ea"/>
                          <a:cs typeface="Arial" charset="0"/>
                        </a:rPr>
                        <a:t> ce]</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wou</a:t>
                      </a:r>
                      <a:r>
                        <a:rPr kumimoji="0" lang="fr-FR" sz="2300" b="0" i="0" u="none" strike="noStrike" kern="1200" cap="none" normalizeH="0" baseline="0" dirty="0">
                          <a:ln>
                            <a:noFill/>
                          </a:ln>
                          <a:solidFill>
                            <a:schemeClr val="tx1"/>
                          </a:solidFill>
                          <a:effectLst/>
                          <a:latin typeface="Coptic1" pitchFamily="2" charset="0"/>
                          <a:ea typeface="+mn-ea"/>
                          <a:cs typeface="Arial" charset="0"/>
                        </a:rPr>
                        <a:t>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nak</a:t>
                      </a:r>
                      <a:r>
                        <a:rPr kumimoji="0" lang="fr-FR" sz="2300" b="0" i="0" u="none" strike="noStrike" kern="1200" cap="none" normalizeH="0" baseline="0" dirty="0">
                          <a:ln>
                            <a:noFill/>
                          </a:ln>
                          <a:solidFill>
                            <a:schemeClr val="tx1"/>
                          </a:solidFill>
                          <a:effectLst/>
                          <a:latin typeface="Coptic1" pitchFamily="2" charset="0"/>
                          <a:ea typeface="+mn-ea"/>
                          <a:cs typeface="Arial" charset="0"/>
                        </a:rPr>
                        <a:t>: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euws</a:t>
                      </a:r>
                      <a:r>
                        <a:rPr kumimoji="0" lang="fr-FR" sz="2300" b="0" i="0" u="none" strike="noStrike" kern="1200" cap="none" normalizeH="0" baseline="0" dirty="0">
                          <a:ln>
                            <a:noFill/>
                          </a:ln>
                          <a:solidFill>
                            <a:schemeClr val="tx1"/>
                          </a:solidFill>
                          <a:effectLst/>
                          <a:latin typeface="Coptic1" pitchFamily="2" charset="0"/>
                          <a:ea typeface="+mn-ea"/>
                          <a:cs typeface="Arial" charset="0"/>
                        </a:rPr>
                        <a:t>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ebol</a:t>
                      </a:r>
                      <a:r>
                        <a:rPr kumimoji="0" lang="fr-FR" sz="2300" b="0" i="0" u="none" strike="noStrike" kern="1200" cap="none" normalizeH="0" baseline="0" dirty="0">
                          <a:ln>
                            <a:noFill/>
                          </a:ln>
                          <a:solidFill>
                            <a:schemeClr val="tx1"/>
                          </a:solidFill>
                          <a:effectLst/>
                          <a:latin typeface="Coptic1" pitchFamily="2" charset="0"/>
                          <a:ea typeface="+mn-ea"/>
                          <a:cs typeface="Arial" charset="0"/>
                        </a:rPr>
                        <a:t>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eujw</a:t>
                      </a:r>
                      <a:r>
                        <a:rPr kumimoji="0" lang="fr-FR" sz="2300" b="0" i="0" u="none" strike="noStrike" kern="1200" cap="none" normalizeH="0" baseline="0" dirty="0">
                          <a:ln>
                            <a:noFill/>
                          </a:ln>
                          <a:solidFill>
                            <a:schemeClr val="tx1"/>
                          </a:solidFill>
                          <a:effectLst/>
                          <a:latin typeface="Coptic1" pitchFamily="2" charset="0"/>
                          <a:ea typeface="+mn-ea"/>
                          <a:cs typeface="Arial" charset="0"/>
                        </a:rPr>
                        <a:t>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mmoc</a:t>
                      </a:r>
                      <a:r>
                        <a:rPr kumimoji="0" lang="fr-FR" sz="2300" b="0" i="0" u="none" strike="noStrike" kern="1200" cap="none" normalizeH="0" baseline="0" dirty="0">
                          <a:ln>
                            <a:noFill/>
                          </a:ln>
                          <a:solidFill>
                            <a:schemeClr val="tx1"/>
                          </a:solidFill>
                          <a:effectLst/>
                          <a:latin typeface="Coptic1" pitchFamily="2" charset="0"/>
                          <a:ea typeface="+mn-ea"/>
                          <a:cs typeface="Arial" charset="0"/>
                        </a:rPr>
                        <a:t>:</a:t>
                      </a:r>
                    </a:p>
                    <a:p>
                      <a:pPr marL="0" marR="0" lvl="0" indent="0" algn="l" defTabSz="914400" rtl="0" eaLnBrk="1" fontAlgn="base" latinLnBrk="0" hangingPunct="1">
                        <a:lnSpc>
                          <a:spcPct val="90000"/>
                        </a:lnSpc>
                        <a:spcBef>
                          <a:spcPct val="20000"/>
                        </a:spcBef>
                        <a:spcAft>
                          <a:spcPct val="0"/>
                        </a:spcAft>
                        <a:buClrTx/>
                        <a:buSzTx/>
                        <a:buFontTx/>
                        <a:buNone/>
                        <a:tabLst/>
                      </a:pPr>
                      <a:r>
                        <a:rPr kumimoji="0" lang="fr-FR" sz="2300" b="0" i="0" u="none" strike="noStrike" kern="1200" cap="none" normalizeH="0" baseline="0" dirty="0">
                          <a:ln>
                            <a:noFill/>
                          </a:ln>
                          <a:solidFill>
                            <a:schemeClr val="tx1"/>
                          </a:solidFill>
                          <a:effectLst/>
                          <a:latin typeface="Coptic1" pitchFamily="2" charset="0"/>
                          <a:ea typeface="+mn-ea"/>
                          <a:cs typeface="Arial" charset="0"/>
                        </a:rPr>
                        <a:t>je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ouab</a:t>
                      </a:r>
                      <a:r>
                        <a:rPr kumimoji="0" lang="fr-FR" sz="2300" b="0" i="0" u="none" strike="noStrike" kern="1200" cap="none" normalizeH="0" baseline="0" dirty="0">
                          <a:ln>
                            <a:noFill/>
                          </a:ln>
                          <a:solidFill>
                            <a:schemeClr val="tx1"/>
                          </a:solidFill>
                          <a:effectLst/>
                          <a:latin typeface="Coptic1" pitchFamily="2" charset="0"/>
                          <a:ea typeface="+mn-ea"/>
                          <a:cs typeface="Arial" charset="0"/>
                        </a:rPr>
                        <a:t>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ouoh</a:t>
                      </a:r>
                      <a:r>
                        <a:rPr kumimoji="0" lang="fr-FR" sz="2300" b="0" i="0" u="none" strike="noStrike" kern="1200" cap="none" normalizeH="0" baseline="0" dirty="0">
                          <a:ln>
                            <a:noFill/>
                          </a:ln>
                          <a:solidFill>
                            <a:schemeClr val="tx1"/>
                          </a:solidFill>
                          <a:effectLst/>
                          <a:latin typeface="Coptic1" pitchFamily="2" charset="0"/>
                          <a:ea typeface="+mn-ea"/>
                          <a:cs typeface="Arial" charset="0"/>
                        </a:rPr>
                        <a:t>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ouab</a:t>
                      </a:r>
                      <a:r>
                        <a:rPr kumimoji="0" lang="fr-FR" sz="2300" b="0" i="0" u="none" strike="noStrike" kern="1200" cap="none" normalizeH="0" baseline="0" dirty="0">
                          <a:ln>
                            <a:noFill/>
                          </a:ln>
                          <a:solidFill>
                            <a:schemeClr val="tx1"/>
                          </a:solidFill>
                          <a:effectLst/>
                          <a:latin typeface="Coptic1" pitchFamily="2" charset="0"/>
                          <a:ea typeface="+mn-ea"/>
                          <a:cs typeface="Arial" charset="0"/>
                        </a:rPr>
                        <a:t>.&lt;</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ouab</a:t>
                      </a:r>
                      <a:r>
                        <a:rPr kumimoji="0" lang="fr-FR" sz="2300" b="0" i="0" u="none" strike="noStrike" kern="1200" cap="none" normalizeH="0" baseline="0" dirty="0">
                          <a:ln>
                            <a:noFill/>
                          </a:ln>
                          <a:solidFill>
                            <a:schemeClr val="tx1"/>
                          </a:solidFill>
                          <a:effectLst/>
                          <a:latin typeface="Coptic1" pitchFamily="2" charset="0"/>
                          <a:ea typeface="+mn-ea"/>
                          <a:cs typeface="Arial" charset="0"/>
                        </a:rPr>
                        <a:t> P[</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oic</a:t>
                      </a:r>
                      <a:r>
                        <a:rPr kumimoji="0" lang="fr-FR" sz="2300" b="0" i="0" u="none" strike="noStrike" kern="1200" cap="none" normalizeH="0" baseline="0" dirty="0">
                          <a:ln>
                            <a:noFill/>
                          </a:ln>
                          <a:solidFill>
                            <a:schemeClr val="tx1"/>
                          </a:solidFill>
                          <a:effectLst/>
                          <a:latin typeface="Coptic1" pitchFamily="2" charset="0"/>
                          <a:ea typeface="+mn-ea"/>
                          <a:cs typeface="Arial" charset="0"/>
                        </a:rPr>
                        <a:t>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qen</a:t>
                      </a:r>
                      <a:r>
                        <a:rPr kumimoji="0" lang="fr-FR" sz="2300" b="0" i="0" u="none" strike="noStrike" kern="1200" cap="none" normalizeH="0" baseline="0" dirty="0">
                          <a:ln>
                            <a:noFill/>
                          </a:ln>
                          <a:solidFill>
                            <a:schemeClr val="tx1"/>
                          </a:solidFill>
                          <a:effectLst/>
                          <a:latin typeface="Coptic1" pitchFamily="2" charset="0"/>
                          <a:ea typeface="+mn-ea"/>
                          <a:cs typeface="Arial" charset="0"/>
                        </a:rPr>
                        <a:t>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niana</a:t>
                      </a:r>
                      <a:r>
                        <a:rPr kumimoji="0" lang="fr-FR" sz="2300" b="0" i="0" u="none" strike="noStrike" kern="1200" cap="none" normalizeH="0" baseline="0" dirty="0">
                          <a:ln>
                            <a:noFill/>
                          </a:ln>
                          <a:solidFill>
                            <a:schemeClr val="tx1"/>
                          </a:solidFill>
                          <a:effectLst/>
                          <a:latin typeface="Coptic1" pitchFamily="2" charset="0"/>
                          <a:ea typeface="+mn-ea"/>
                          <a:cs typeface="Arial" charset="0"/>
                        </a:rPr>
                        <a:t>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nso</a:t>
                      </a:r>
                      <a:r>
                        <a:rPr kumimoji="0" lang="fr-FR" sz="2300" b="0" i="0" u="none" strike="noStrike" kern="1200" cap="none" normalizeH="0" baseline="0" dirty="0">
                          <a:ln>
                            <a:noFill/>
                          </a:ln>
                          <a:solidFill>
                            <a:schemeClr val="tx1"/>
                          </a:solidFill>
                          <a:effectLst/>
                          <a:latin typeface="Coptic1" pitchFamily="2" charset="0"/>
                          <a:ea typeface="+mn-ea"/>
                          <a:cs typeface="Arial" charset="0"/>
                        </a:rPr>
                        <a:t>: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ktaiyout</a:t>
                      </a:r>
                      <a:r>
                        <a:rPr kumimoji="0" lang="fr-FR" sz="2300" b="0" i="0" u="none" strike="noStrike" kern="1200" cap="none" normalizeH="0" baseline="0" dirty="0">
                          <a:ln>
                            <a:noFill/>
                          </a:ln>
                          <a:solidFill>
                            <a:schemeClr val="tx1"/>
                          </a:solidFill>
                          <a:effectLst/>
                          <a:latin typeface="Coptic1" pitchFamily="2" charset="0"/>
                          <a:ea typeface="+mn-ea"/>
                          <a:cs typeface="Arial" charset="0"/>
                        </a:rPr>
                        <a:t>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qen</a:t>
                      </a:r>
                      <a:r>
                        <a:rPr kumimoji="0" lang="fr-FR" sz="2300" b="0" i="0" u="none" strike="noStrike" kern="1200" cap="none" normalizeH="0" baseline="0" dirty="0">
                          <a:ln>
                            <a:noFill/>
                          </a:ln>
                          <a:solidFill>
                            <a:schemeClr val="tx1"/>
                          </a:solidFill>
                          <a:effectLst/>
                          <a:latin typeface="Coptic1" pitchFamily="2" charset="0"/>
                          <a:ea typeface="+mn-ea"/>
                          <a:cs typeface="Arial" charset="0"/>
                        </a:rPr>
                        <a:t>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niana</a:t>
                      </a:r>
                      <a:r>
                        <a:rPr kumimoji="0" lang="fr-FR" sz="2300" b="0" i="0" u="none" strike="noStrike" kern="1200" cap="none" normalizeH="0" baseline="0" dirty="0">
                          <a:ln>
                            <a:noFill/>
                          </a:ln>
                          <a:solidFill>
                            <a:schemeClr val="tx1"/>
                          </a:solidFill>
                          <a:effectLst/>
                          <a:latin typeface="Coptic1" pitchFamily="2" charset="0"/>
                          <a:ea typeface="+mn-ea"/>
                          <a:cs typeface="Arial" charset="0"/>
                        </a:rPr>
                        <a:t>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nyba</a:t>
                      </a:r>
                      <a:r>
                        <a:rPr kumimoji="0" lang="fr-FR" sz="2300" b="0" i="0" u="none" strike="noStrike" kern="1200" cap="none" normalizeH="0" baseline="0" dirty="0">
                          <a:ln>
                            <a:noFill/>
                          </a:ln>
                          <a:solidFill>
                            <a:schemeClr val="tx1"/>
                          </a:solidFill>
                          <a:effectLst/>
                          <a:latin typeface="Coptic1" pitchFamily="2" charset="0"/>
                          <a:ea typeface="+mn-ea"/>
                          <a:cs typeface="Arial" charset="0"/>
                        </a:rPr>
                        <a:t>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nyok</a:t>
                      </a:r>
                      <a:r>
                        <a:rPr kumimoji="0" lang="fr-FR" sz="2300" b="0" i="0" u="none" strike="noStrike" kern="1200" cap="none" normalizeH="0" baseline="0" dirty="0">
                          <a:ln>
                            <a:noFill/>
                          </a:ln>
                          <a:solidFill>
                            <a:schemeClr val="tx1"/>
                          </a:solidFill>
                          <a:effectLst/>
                          <a:latin typeface="Coptic1" pitchFamily="2" charset="0"/>
                          <a:ea typeface="+mn-ea"/>
                          <a:cs typeface="Arial" charset="0"/>
                        </a:rPr>
                        <a:t>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oucyoinoufi</a:t>
                      </a:r>
                      <a:r>
                        <a:rPr kumimoji="0" lang="fr-FR" sz="2300" b="0" i="0" u="none" strike="noStrike" kern="1200" cap="none" normalizeH="0" baseline="0" dirty="0">
                          <a:ln>
                            <a:noFill/>
                          </a:ln>
                          <a:solidFill>
                            <a:schemeClr val="tx1"/>
                          </a:solidFill>
                          <a:effectLst/>
                          <a:latin typeface="Coptic1" pitchFamily="2" charset="0"/>
                          <a:ea typeface="+mn-ea"/>
                          <a:cs typeface="Arial" charset="0"/>
                        </a:rPr>
                        <a:t>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pe</a:t>
                      </a:r>
                      <a:r>
                        <a:rPr kumimoji="0" lang="fr-FR" sz="2300" b="0" i="0" u="none" strike="noStrike" kern="1200" cap="none" normalizeH="0" baseline="0" dirty="0">
                          <a:ln>
                            <a:noFill/>
                          </a:ln>
                          <a:solidFill>
                            <a:schemeClr val="tx1"/>
                          </a:solidFill>
                          <a:effectLst/>
                          <a:latin typeface="Coptic1" pitchFamily="2" charset="0"/>
                          <a:ea typeface="+mn-ea"/>
                          <a:cs typeface="Arial" charset="0"/>
                        </a:rPr>
                        <a:t>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Pacwtyr</a:t>
                      </a:r>
                      <a:r>
                        <a:rPr kumimoji="0" lang="fr-FR" sz="2300" b="0" i="0" u="none" strike="noStrike" kern="1200" cap="none" normalizeH="0" baseline="0" dirty="0">
                          <a:ln>
                            <a:noFill/>
                          </a:ln>
                          <a:solidFill>
                            <a:schemeClr val="tx1"/>
                          </a:solidFill>
                          <a:effectLst/>
                          <a:latin typeface="Coptic1" pitchFamily="2" charset="0"/>
                          <a:ea typeface="+mn-ea"/>
                          <a:cs typeface="Arial" charset="0"/>
                        </a:rPr>
                        <a:t>@ je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ak`i</a:t>
                      </a:r>
                      <a:r>
                        <a:rPr kumimoji="0" lang="fr-FR" sz="2300" b="0" i="0" u="none" strike="noStrike" kern="1200" cap="none" normalizeH="0" baseline="0" dirty="0">
                          <a:ln>
                            <a:noFill/>
                          </a:ln>
                          <a:solidFill>
                            <a:schemeClr val="tx1"/>
                          </a:solidFill>
                          <a:effectLst/>
                          <a:latin typeface="Coptic1" pitchFamily="2" charset="0"/>
                          <a:ea typeface="+mn-ea"/>
                          <a:cs typeface="Arial" charset="0"/>
                        </a:rPr>
                        <a:t>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akcw</a:t>
                      </a:r>
                      <a:r>
                        <a:rPr kumimoji="0" lang="fr-FR" sz="2300" b="0" i="0" u="none" strike="noStrike" kern="1200" cap="none" normalizeH="0" baseline="0" dirty="0">
                          <a:ln>
                            <a:noFill/>
                          </a:ln>
                          <a:solidFill>
                            <a:schemeClr val="tx1"/>
                          </a:solidFill>
                          <a:effectLst/>
                          <a:latin typeface="Coptic1" pitchFamily="2" charset="0"/>
                          <a:ea typeface="+mn-ea"/>
                          <a:cs typeface="Arial" charset="0"/>
                        </a:rPr>
                        <a:t>] </a:t>
                      </a:r>
                      <a:r>
                        <a:rPr kumimoji="0" lang="fr-FR" sz="2300" b="0" i="0" u="none" strike="noStrike" kern="1200" cap="none" normalizeH="0" baseline="0" dirty="0" err="1">
                          <a:ln>
                            <a:noFill/>
                          </a:ln>
                          <a:solidFill>
                            <a:schemeClr val="tx1"/>
                          </a:solidFill>
                          <a:effectLst/>
                          <a:latin typeface="Coptic1" pitchFamily="2" charset="0"/>
                          <a:ea typeface="+mn-ea"/>
                          <a:cs typeface="Arial" charset="0"/>
                        </a:rPr>
                        <a:t>mmon</a:t>
                      </a:r>
                      <a:r>
                        <a:rPr kumimoji="0" lang="fr-FR" sz="2300" b="0" i="0" u="none" strike="noStrike" kern="1200" cap="none" normalizeH="0" baseline="0" dirty="0">
                          <a:ln>
                            <a:noFill/>
                          </a:ln>
                          <a:solidFill>
                            <a:schemeClr val="tx1"/>
                          </a:solidFill>
                          <a:effectLst/>
                          <a:latin typeface="Coptic1" pitchFamily="2" charset="0"/>
                          <a:ea typeface="+mn-ea"/>
                          <a:cs typeface="Arial" charset="0"/>
                        </a:rPr>
                        <a:t>.</a:t>
                      </a:r>
                      <a:endParaRPr kumimoji="0" lang="en-US" sz="2300" b="0" i="0" u="none" strike="noStrike" kern="1200" cap="none" normalizeH="0" baseline="0" dirty="0">
                        <a:ln>
                          <a:noFill/>
                        </a:ln>
                        <a:solidFill>
                          <a:schemeClr val="tx1"/>
                        </a:solidFill>
                        <a:effectLst/>
                        <a:latin typeface="Coptic1" pitchFamily="2" charset="0"/>
                        <a:ea typeface="+mn-ea"/>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lang="fr-FR" sz="2000" dirty="0">
                          <a:solidFill>
                            <a:schemeClr val="tx1"/>
                          </a:solidFill>
                          <a:latin typeface="+mn-lt"/>
                        </a:rPr>
                        <a:t>O My Lord Jesus Christ, who came from the Father, </a:t>
                      </a:r>
                      <a:r>
                        <a:rPr lang="fr-FR" sz="2000" dirty="0" err="1">
                          <a:solidFill>
                            <a:schemeClr val="tx1"/>
                          </a:solidFill>
                          <a:latin typeface="+mn-lt"/>
                        </a:rPr>
                        <a:t>before</a:t>
                      </a:r>
                      <a:r>
                        <a:rPr lang="fr-FR" sz="2000" dirty="0">
                          <a:solidFill>
                            <a:schemeClr val="tx1"/>
                          </a:solidFill>
                          <a:latin typeface="+mn-lt"/>
                        </a:rPr>
                        <a:t> all </a:t>
                      </a:r>
                      <a:r>
                        <a:rPr lang="fr-FR" sz="2000" dirty="0" err="1">
                          <a:solidFill>
                            <a:schemeClr val="tx1"/>
                          </a:solidFill>
                          <a:latin typeface="+mn-lt"/>
                        </a:rPr>
                        <a:t>ages</a:t>
                      </a:r>
                      <a:r>
                        <a:rPr lang="fr-FR" sz="2000" dirty="0">
                          <a:solidFill>
                            <a:schemeClr val="tx1"/>
                          </a:solidFill>
                          <a:latin typeface="+mn-lt"/>
                        </a:rPr>
                        <a:t>, have </a:t>
                      </a:r>
                      <a:r>
                        <a:rPr lang="fr-FR" sz="2000" dirty="0" err="1">
                          <a:solidFill>
                            <a:schemeClr val="tx1"/>
                          </a:solidFill>
                          <a:latin typeface="+mn-lt"/>
                        </a:rPr>
                        <a:t>mercy</a:t>
                      </a:r>
                      <a:r>
                        <a:rPr lang="fr-FR" sz="2000" dirty="0">
                          <a:solidFill>
                            <a:schemeClr val="tx1"/>
                          </a:solidFill>
                          <a:latin typeface="+mn-lt"/>
                        </a:rPr>
                        <a:t> </a:t>
                      </a:r>
                      <a:r>
                        <a:rPr lang="fr-FR" sz="2000" dirty="0" err="1">
                          <a:solidFill>
                            <a:schemeClr val="tx1"/>
                          </a:solidFill>
                          <a:latin typeface="+mn-lt"/>
                        </a:rPr>
                        <a:t>upon</a:t>
                      </a:r>
                      <a:r>
                        <a:rPr lang="fr-FR" sz="2000" dirty="0">
                          <a:solidFill>
                            <a:schemeClr val="tx1"/>
                          </a:solidFill>
                          <a:latin typeface="+mn-lt"/>
                        </a:rPr>
                        <a:t> us </a:t>
                      </a:r>
                      <a:r>
                        <a:rPr lang="fr-FR" sz="2000" dirty="0" err="1">
                          <a:solidFill>
                            <a:schemeClr val="tx1"/>
                          </a:solidFill>
                          <a:latin typeface="+mn-lt"/>
                        </a:rPr>
                        <a:t>according</a:t>
                      </a:r>
                      <a:r>
                        <a:rPr lang="fr-FR" sz="2000" dirty="0">
                          <a:solidFill>
                            <a:schemeClr val="tx1"/>
                          </a:solidFill>
                          <a:latin typeface="+mn-lt"/>
                        </a:rPr>
                        <a:t> to Your </a:t>
                      </a:r>
                      <a:r>
                        <a:rPr lang="fr-FR" sz="2000" dirty="0" err="1">
                          <a:solidFill>
                            <a:schemeClr val="tx1"/>
                          </a:solidFill>
                          <a:latin typeface="+mn-lt"/>
                        </a:rPr>
                        <a:t>great</a:t>
                      </a:r>
                      <a:r>
                        <a:rPr lang="fr-FR" sz="2000" dirty="0">
                          <a:solidFill>
                            <a:schemeClr val="tx1"/>
                          </a:solidFill>
                          <a:latin typeface="+mn-lt"/>
                        </a:rPr>
                        <a:t> </a:t>
                      </a:r>
                      <a:r>
                        <a:rPr lang="fr-FR" sz="2000" dirty="0" err="1">
                          <a:solidFill>
                            <a:schemeClr val="tx1"/>
                          </a:solidFill>
                          <a:latin typeface="+mn-lt"/>
                        </a:rPr>
                        <a:t>mercy.The</a:t>
                      </a:r>
                      <a:r>
                        <a:rPr lang="fr-FR" sz="2000" dirty="0">
                          <a:solidFill>
                            <a:schemeClr val="tx1"/>
                          </a:solidFill>
                          <a:latin typeface="+mn-lt"/>
                        </a:rPr>
                        <a:t> </a:t>
                      </a:r>
                      <a:r>
                        <a:rPr lang="fr-FR" sz="2000" dirty="0" err="1">
                          <a:solidFill>
                            <a:schemeClr val="tx1"/>
                          </a:solidFill>
                          <a:latin typeface="+mn-lt"/>
                        </a:rPr>
                        <a:t>Cherubim</a:t>
                      </a:r>
                      <a:r>
                        <a:rPr lang="fr-FR" sz="2000" dirty="0">
                          <a:solidFill>
                            <a:schemeClr val="tx1"/>
                          </a:solidFill>
                          <a:latin typeface="+mn-lt"/>
                        </a:rPr>
                        <a:t> </a:t>
                      </a:r>
                      <a:r>
                        <a:rPr lang="fr-FR" sz="2000" dirty="0" err="1">
                          <a:solidFill>
                            <a:schemeClr val="tx1"/>
                          </a:solidFill>
                          <a:latin typeface="+mn-lt"/>
                        </a:rPr>
                        <a:t>worship</a:t>
                      </a:r>
                      <a:r>
                        <a:rPr lang="fr-FR" sz="2000" dirty="0">
                          <a:solidFill>
                            <a:schemeClr val="tx1"/>
                          </a:solidFill>
                          <a:latin typeface="+mn-lt"/>
                        </a:rPr>
                        <a:t> You, the </a:t>
                      </a:r>
                      <a:r>
                        <a:rPr lang="fr-FR" sz="2000" dirty="0" err="1">
                          <a:solidFill>
                            <a:schemeClr val="tx1"/>
                          </a:solidFill>
                          <a:latin typeface="+mn-lt"/>
                        </a:rPr>
                        <a:t>Seraphim</a:t>
                      </a:r>
                      <a:r>
                        <a:rPr lang="fr-FR" sz="2000" dirty="0">
                          <a:solidFill>
                            <a:schemeClr val="tx1"/>
                          </a:solidFill>
                          <a:latin typeface="+mn-lt"/>
                        </a:rPr>
                        <a:t> </a:t>
                      </a:r>
                      <a:r>
                        <a:rPr lang="fr-FR" sz="2000" dirty="0" err="1">
                          <a:solidFill>
                            <a:schemeClr val="tx1"/>
                          </a:solidFill>
                          <a:latin typeface="+mn-lt"/>
                        </a:rPr>
                        <a:t>glorify</a:t>
                      </a:r>
                      <a:r>
                        <a:rPr lang="fr-FR" sz="2000" dirty="0">
                          <a:solidFill>
                            <a:schemeClr val="tx1"/>
                          </a:solidFill>
                          <a:latin typeface="+mn-lt"/>
                        </a:rPr>
                        <a:t> You, </a:t>
                      </a:r>
                      <a:r>
                        <a:rPr lang="fr-FR" sz="2000" dirty="0" err="1">
                          <a:solidFill>
                            <a:schemeClr val="tx1"/>
                          </a:solidFill>
                          <a:latin typeface="+mn-lt"/>
                        </a:rPr>
                        <a:t>proclaiming</a:t>
                      </a:r>
                      <a:r>
                        <a:rPr lang="fr-FR" sz="2000" dirty="0">
                          <a:solidFill>
                            <a:schemeClr val="tx1"/>
                          </a:solidFill>
                          <a:latin typeface="+mn-lt"/>
                        </a:rPr>
                        <a:t> and </a:t>
                      </a:r>
                      <a:r>
                        <a:rPr lang="fr-FR" sz="2000" dirty="0" err="1">
                          <a:solidFill>
                            <a:schemeClr val="tx1"/>
                          </a:solidFill>
                          <a:latin typeface="+mn-lt"/>
                        </a:rPr>
                        <a:t>saying</a:t>
                      </a:r>
                      <a:r>
                        <a:rPr lang="fr-FR" sz="2000" dirty="0">
                          <a:solidFill>
                            <a:schemeClr val="tx1"/>
                          </a:solidFill>
                          <a:latin typeface="+mn-lt"/>
                        </a:rPr>
                        <a:t>, "Holy and </a:t>
                      </a:r>
                      <a:r>
                        <a:rPr lang="fr-FR" sz="2000" dirty="0" err="1">
                          <a:solidFill>
                            <a:schemeClr val="tx1"/>
                          </a:solidFill>
                          <a:latin typeface="+mn-lt"/>
                        </a:rPr>
                        <a:t>holy.Holy</a:t>
                      </a:r>
                      <a:r>
                        <a:rPr lang="fr-FR" sz="2000" dirty="0">
                          <a:solidFill>
                            <a:schemeClr val="tx1"/>
                          </a:solidFill>
                          <a:latin typeface="+mn-lt"/>
                        </a:rPr>
                        <a:t> O Lord of the </a:t>
                      </a:r>
                      <a:r>
                        <a:rPr lang="fr-FR" sz="2000" dirty="0" err="1">
                          <a:solidFill>
                            <a:schemeClr val="tx1"/>
                          </a:solidFill>
                          <a:latin typeface="+mn-lt"/>
                        </a:rPr>
                        <a:t>thousands</a:t>
                      </a:r>
                      <a:r>
                        <a:rPr lang="fr-FR" sz="2000" dirty="0">
                          <a:solidFill>
                            <a:schemeClr val="tx1"/>
                          </a:solidFill>
                          <a:latin typeface="+mn-lt"/>
                        </a:rPr>
                        <a:t>, and </a:t>
                      </a:r>
                      <a:r>
                        <a:rPr lang="fr-FR" sz="2000" dirty="0" err="1">
                          <a:solidFill>
                            <a:schemeClr val="tx1"/>
                          </a:solidFill>
                          <a:latin typeface="+mn-lt"/>
                        </a:rPr>
                        <a:t>honored</a:t>
                      </a:r>
                      <a:r>
                        <a:rPr lang="fr-FR" sz="2000" dirty="0">
                          <a:solidFill>
                            <a:schemeClr val="tx1"/>
                          </a:solidFill>
                          <a:latin typeface="+mn-lt"/>
                        </a:rPr>
                        <a:t> by the </a:t>
                      </a:r>
                      <a:r>
                        <a:rPr lang="fr-FR" sz="2000" dirty="0" err="1">
                          <a:solidFill>
                            <a:schemeClr val="tx1"/>
                          </a:solidFill>
                          <a:latin typeface="+mn-lt"/>
                        </a:rPr>
                        <a:t>myriads</a:t>
                      </a:r>
                      <a:r>
                        <a:rPr lang="fr-FR" sz="2000" dirty="0">
                          <a:solidFill>
                            <a:schemeClr val="tx1"/>
                          </a:solidFill>
                          <a:latin typeface="+mn-lt"/>
                        </a:rPr>
                        <a:t>, You are the </a:t>
                      </a:r>
                      <a:r>
                        <a:rPr lang="fr-FR" sz="2000" dirty="0" err="1">
                          <a:solidFill>
                            <a:schemeClr val="tx1"/>
                          </a:solidFill>
                          <a:latin typeface="+mn-lt"/>
                        </a:rPr>
                        <a:t>incense</a:t>
                      </a:r>
                      <a:r>
                        <a:rPr lang="fr-FR" sz="2000" dirty="0">
                          <a:solidFill>
                            <a:schemeClr val="tx1"/>
                          </a:solidFill>
                          <a:latin typeface="+mn-lt"/>
                        </a:rPr>
                        <a:t> O my </a:t>
                      </a:r>
                      <a:r>
                        <a:rPr lang="fr-FR" sz="2000" dirty="0" err="1">
                          <a:solidFill>
                            <a:schemeClr val="tx1"/>
                          </a:solidFill>
                          <a:latin typeface="+mn-lt"/>
                        </a:rPr>
                        <a:t>Savior</a:t>
                      </a:r>
                      <a:r>
                        <a:rPr lang="fr-FR" sz="2000" dirty="0">
                          <a:solidFill>
                            <a:schemeClr val="tx1"/>
                          </a:solidFill>
                          <a:latin typeface="+mn-lt"/>
                        </a:rPr>
                        <a:t>, for you have come and </a:t>
                      </a:r>
                      <a:r>
                        <a:rPr lang="fr-FR" sz="2000" dirty="0" err="1">
                          <a:solidFill>
                            <a:schemeClr val="tx1"/>
                          </a:solidFill>
                          <a:latin typeface="+mn-lt"/>
                        </a:rPr>
                        <a:t>saved</a:t>
                      </a:r>
                      <a:r>
                        <a:rPr lang="fr-FR" sz="2000" dirty="0">
                          <a:solidFill>
                            <a:schemeClr val="tx1"/>
                          </a:solidFill>
                          <a:latin typeface="+mn-lt"/>
                        </a:rPr>
                        <a:t> us."</a:t>
                      </a:r>
                      <a:endParaRPr kumimoji="0" lang="en-CA" sz="2000" b="0" i="0" u="none" strike="noStrike" cap="none" normalizeH="0" baseline="0" dirty="0">
                        <a:ln>
                          <a:noFill/>
                        </a:ln>
                        <a:solidFill>
                          <a:schemeClr val="tx1"/>
                        </a:solidFill>
                        <a:effectLst/>
                        <a:latin typeface="+mn-lt"/>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1" eaLnBrk="1" fontAlgn="base" latinLnBrk="0" hangingPunct="1">
                        <a:lnSpc>
                          <a:spcPct val="90000"/>
                        </a:lnSpc>
                        <a:spcBef>
                          <a:spcPct val="20000"/>
                        </a:spcBef>
                        <a:spcAft>
                          <a:spcPct val="0"/>
                        </a:spcAft>
                        <a:buClrTx/>
                        <a:buSzTx/>
                        <a:buFontTx/>
                        <a:buNone/>
                        <a:tabLst/>
                      </a:pPr>
                      <a:r>
                        <a:rPr lang="ar-SA" sz="2600" dirty="0">
                          <a:solidFill>
                            <a:schemeClr val="tx1"/>
                          </a:solidFill>
                          <a:latin typeface="+mn-lt"/>
                        </a:rPr>
                        <a:t>يا ربي يسوع المسيح، المولود من الآب، قبل كل الدهور، إرحمنا كعظيم رحمتك.الشاروبيم سجدون له، السيرافيم يمجدونه، صارخين قائلين، "قدوس قدوس.قدوس رب الألوف، مكرم بالربوات، أنت بخور يا مخلصي، لأنك أتيت وخلصتنا."</a:t>
                      </a:r>
                      <a:endParaRPr kumimoji="0" lang="en-US" sz="2600" b="0" i="0" u="none" strike="noStrike" cap="none" normalizeH="0" baseline="0" dirty="0">
                        <a:ln>
                          <a:noFill/>
                        </a:ln>
                        <a:solidFill>
                          <a:schemeClr val="tx1"/>
                        </a:solidFill>
                        <a:effectLst/>
                        <a:latin typeface="+mn-lt"/>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52264" name="AutoShape 26">
            <a:hlinkClick r:id="" action="ppaction://noaction" highlightClick="1"/>
          </p:cNvPr>
          <p:cNvSpPr>
            <a:spLocks noChangeArrowheads="1"/>
          </p:cNvSpPr>
          <p:nvPr/>
        </p:nvSpPr>
        <p:spPr bwMode="auto">
          <a:xfrm>
            <a:off x="7239000" y="6019800"/>
            <a:ext cx="1905000" cy="838200"/>
          </a:xfrm>
          <a:prstGeom prst="actionButtonBlank">
            <a:avLst/>
          </a:prstGeom>
          <a:solidFill>
            <a:srgbClr val="800000"/>
          </a:solidFill>
          <a:ln w="9525">
            <a:noFill/>
            <a:miter lim="800000"/>
            <a:headEnd/>
            <a:tailEnd/>
          </a:ln>
        </p:spPr>
        <p:txBody>
          <a:bodyPr wrap="none" tIns="118800" bIns="118800" anchor="ctr"/>
          <a:lstStyle/>
          <a:p>
            <a:pPr algn="ctr"/>
            <a:r>
              <a:rPr lang="en-CA" sz="1800" b="1"/>
              <a:t>Agios O Theos</a:t>
            </a:r>
          </a:p>
          <a:p>
            <a:pPr algn="ctr"/>
            <a:r>
              <a:rPr lang="ar-EG" sz="1800" b="1"/>
              <a:t>أجيوس أوثيؤس</a:t>
            </a:r>
            <a:endParaRPr lang="en-US" sz="1800" b="1"/>
          </a:p>
        </p:txBody>
      </p:sp>
      <p:sp>
        <p:nvSpPr>
          <p:cNvPr id="4" name="Action Button: Custom 3">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Text Box 4"/>
          <p:cNvSpPr>
            <a:spLocks noGrp="1" noChangeArrowheads="1"/>
          </p:cNvSpPr>
          <p:nvPr>
            <p:ph type="title"/>
          </p:nvPr>
        </p:nvSpPr>
        <p:spPr>
          <a:xfrm>
            <a:off x="762000" y="152400"/>
            <a:ext cx="7772400" cy="762000"/>
          </a:xfrm>
          <a:solidFill>
            <a:srgbClr val="800000"/>
          </a:solidFill>
          <a:ln>
            <a:solidFill>
              <a:schemeClr val="tx1"/>
            </a:solidFill>
          </a:ln>
        </p:spPr>
        <p:txBody>
          <a:bodyPr/>
          <a:lstStyle/>
          <a:p>
            <a:pPr eaLnBrk="1" hangingPunct="1">
              <a:spcBef>
                <a:spcPct val="20000"/>
              </a:spcBef>
            </a:pPr>
            <a:r>
              <a:rPr lang="en-US" sz="2400" b="1" dirty="0">
                <a:solidFill>
                  <a:schemeClr val="tx1"/>
                </a:solidFill>
              </a:rPr>
              <a:t>THE TRISAGION    </a:t>
            </a:r>
            <a:r>
              <a:rPr lang="ar-EG" sz="2800" b="1" dirty="0">
                <a:solidFill>
                  <a:schemeClr val="tx1"/>
                </a:solidFill>
                <a:cs typeface="Times New Roman" pitchFamily="18" charset="0"/>
              </a:rPr>
              <a:t>الثلاثة التقديسات</a:t>
            </a:r>
            <a:r>
              <a:rPr lang="ar-EG" sz="2400" b="1" dirty="0">
                <a:solidFill>
                  <a:schemeClr val="tx1"/>
                </a:solidFill>
                <a:cs typeface="Times New Roman" pitchFamily="18" charset="0"/>
              </a:rPr>
              <a:t> </a:t>
            </a:r>
            <a:r>
              <a:rPr lang="en-CA" sz="2400" b="1" dirty="0">
                <a:solidFill>
                  <a:schemeClr val="tx1"/>
                </a:solidFill>
                <a:cs typeface="Times New Roman" pitchFamily="18" charset="0"/>
              </a:rPr>
              <a:t>    </a:t>
            </a:r>
            <a:r>
              <a:rPr lang="en-US" sz="2400" b="1" dirty="0">
                <a:solidFill>
                  <a:schemeClr val="tx1"/>
                </a:solidFill>
              </a:rPr>
              <a:t>AGIOS O THEOS</a:t>
            </a:r>
          </a:p>
        </p:txBody>
      </p:sp>
      <p:pic>
        <p:nvPicPr>
          <p:cNvPr id="353285" name="Picture 7" descr="trisagion"/>
          <p:cNvPicPr>
            <a:picLocks noChangeAspect="1" noChangeArrowheads="1"/>
          </p:cNvPicPr>
          <p:nvPr/>
        </p:nvPicPr>
        <p:blipFill>
          <a:blip r:embed="rId2" cstate="print"/>
          <a:srcRect/>
          <a:stretch>
            <a:fillRect/>
          </a:stretch>
        </p:blipFill>
        <p:spPr bwMode="auto">
          <a:xfrm>
            <a:off x="1905000" y="1600200"/>
            <a:ext cx="4933950" cy="3275013"/>
          </a:xfrm>
          <a:prstGeom prst="rect">
            <a:avLst/>
          </a:prstGeom>
          <a:noFill/>
          <a:ln w="9525">
            <a:noFill/>
            <a:miter lim="800000"/>
            <a:headEnd/>
            <a:tailEnd/>
          </a:ln>
        </p:spPr>
      </p:pic>
      <p:sp>
        <p:nvSpPr>
          <p:cNvPr id="7" name="Action Button: Custom 6">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10800" name="Group 48"/>
          <p:cNvGraphicFramePr>
            <a:graphicFrameLocks noGrp="1"/>
          </p:cNvGraphicFramePr>
          <p:nvPr>
            <p:ph type="tbl" idx="1"/>
          </p:nvPr>
        </p:nvGraphicFramePr>
        <p:xfrm>
          <a:off x="381000" y="1447800"/>
          <a:ext cx="8229600" cy="4114800"/>
        </p:xfrm>
        <a:graphic>
          <a:graphicData uri="http://schemas.openxmlformats.org/drawingml/2006/table">
            <a:tbl>
              <a:tblPr/>
              <a:tblGrid>
                <a:gridCol w="3388659">
                  <a:extLst>
                    <a:ext uri="{9D8B030D-6E8A-4147-A177-3AD203B41FA5}">
                      <a16:colId xmlns:a16="http://schemas.microsoft.com/office/drawing/2014/main" val="20000"/>
                    </a:ext>
                  </a:extLst>
                </a:gridCol>
                <a:gridCol w="2614108">
                  <a:extLst>
                    <a:ext uri="{9D8B030D-6E8A-4147-A177-3AD203B41FA5}">
                      <a16:colId xmlns:a16="http://schemas.microsoft.com/office/drawing/2014/main" val="20001"/>
                    </a:ext>
                  </a:extLst>
                </a:gridCol>
                <a:gridCol w="2226833">
                  <a:extLst>
                    <a:ext uri="{9D8B030D-6E8A-4147-A177-3AD203B41FA5}">
                      <a16:colId xmlns:a16="http://schemas.microsoft.com/office/drawing/2014/main" val="20002"/>
                    </a:ext>
                  </a:extLst>
                </a:gridCol>
              </a:tblGrid>
              <a:tr h="4114800">
                <a:tc>
                  <a:txBody>
                    <a:bodyPr/>
                    <a:lstStyle/>
                    <a:p>
                      <a:pPr marL="0" marR="0" lvl="0" indent="0" algn="just" defTabSz="914400" rtl="0" eaLnBrk="1" fontAlgn="base" latinLnBrk="0" hangingPunct="1">
                        <a:lnSpc>
                          <a:spcPct val="90000"/>
                        </a:lnSpc>
                        <a:spcBef>
                          <a:spcPct val="20000"/>
                        </a:spcBef>
                        <a:spcAft>
                          <a:spcPct val="0"/>
                        </a:spcAft>
                        <a:buClrTx/>
                        <a:buSzTx/>
                        <a:buFontTx/>
                        <a:buNone/>
                        <a:tabLst/>
                      </a:pPr>
                      <a:r>
                        <a:rPr kumimoji="0" lang="en-US" sz="3400" b="0" i="0" u="none" strike="noStrike" cap="none" normalizeH="0" baseline="0" dirty="0" err="1">
                          <a:ln>
                            <a:noFill/>
                          </a:ln>
                          <a:solidFill>
                            <a:schemeClr val="tx1"/>
                          </a:solidFill>
                          <a:effectLst/>
                          <a:latin typeface="Coptic1" pitchFamily="2" charset="0"/>
                          <a:cs typeface="Arial" charset="0"/>
                        </a:rPr>
                        <a:t>Agioc</a:t>
                      </a:r>
                      <a:r>
                        <a:rPr kumimoji="0" lang="en-US" sz="3400" b="0" i="0" u="none" strike="noStrike" cap="none" normalizeH="0" baseline="0" dirty="0">
                          <a:ln>
                            <a:noFill/>
                          </a:ln>
                          <a:solidFill>
                            <a:schemeClr val="tx1"/>
                          </a:solidFill>
                          <a:effectLst/>
                          <a:latin typeface="Coptic1" pitchFamily="2" charset="0"/>
                          <a:cs typeface="Arial" charset="0"/>
                        </a:rPr>
                        <a:t> o~ </a:t>
                      </a:r>
                      <a:r>
                        <a:rPr kumimoji="0" lang="en-US" sz="3400" b="0" i="0" u="none" strike="noStrike" cap="none" normalizeH="0" baseline="0" dirty="0" err="1">
                          <a:ln>
                            <a:noFill/>
                          </a:ln>
                          <a:solidFill>
                            <a:schemeClr val="tx1"/>
                          </a:solidFill>
                          <a:effectLst/>
                          <a:latin typeface="Coptic1" pitchFamily="2" charset="0"/>
                          <a:cs typeface="Arial" charset="0"/>
                        </a:rPr>
                        <a:t>Yeoc</a:t>
                      </a:r>
                      <a:r>
                        <a:rPr kumimoji="0" lang="en-US" sz="3400" b="0" i="0" u="none" strike="noStrike" cap="none" normalizeH="0" baseline="0" dirty="0">
                          <a:ln>
                            <a:noFill/>
                          </a:ln>
                          <a:solidFill>
                            <a:schemeClr val="tx1"/>
                          </a:solidFill>
                          <a:effectLst/>
                          <a:latin typeface="Coptic1" pitchFamily="2" charset="0"/>
                          <a:cs typeface="Arial" charset="0"/>
                        </a:rPr>
                        <a:t>:</a:t>
                      </a:r>
                    </a:p>
                    <a:p>
                      <a:pPr marL="0" marR="0" lvl="0" indent="0" algn="just" defTabSz="914400" rtl="0" eaLnBrk="1" fontAlgn="base" latinLnBrk="0" hangingPunct="1">
                        <a:lnSpc>
                          <a:spcPct val="90000"/>
                        </a:lnSpc>
                        <a:spcBef>
                          <a:spcPct val="20000"/>
                        </a:spcBef>
                        <a:spcAft>
                          <a:spcPct val="0"/>
                        </a:spcAft>
                        <a:buClrTx/>
                        <a:buSzTx/>
                        <a:buFontTx/>
                        <a:buNone/>
                        <a:tabLst/>
                      </a:pPr>
                      <a:r>
                        <a:rPr kumimoji="0" lang="en-US" sz="3400" b="0" i="0" u="none" strike="noStrike" cap="none" normalizeH="0" baseline="0" dirty="0" err="1">
                          <a:ln>
                            <a:noFill/>
                          </a:ln>
                          <a:solidFill>
                            <a:schemeClr val="tx1"/>
                          </a:solidFill>
                          <a:effectLst/>
                          <a:latin typeface="Coptic1" pitchFamily="2" charset="0"/>
                          <a:cs typeface="Arial" charset="0"/>
                        </a:rPr>
                        <a:t>Agioc</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Ic,uroc</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Agioc</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Ayanatoc</a:t>
                      </a:r>
                      <a:r>
                        <a:rPr kumimoji="0" lang="en-US" sz="3400" b="0" i="0" u="none" strike="noStrike" cap="none" normalizeH="0" baseline="0" dirty="0">
                          <a:ln>
                            <a:noFill/>
                          </a:ln>
                          <a:solidFill>
                            <a:schemeClr val="tx1"/>
                          </a:solidFill>
                          <a:effectLst/>
                          <a:latin typeface="Coptic1" pitchFamily="2" charset="0"/>
                          <a:cs typeface="Arial" charset="0"/>
                        </a:rPr>
                        <a:t>:</a:t>
                      </a:r>
                    </a:p>
                    <a:p>
                      <a:pPr marL="0" marR="0" lvl="0" indent="0" algn="just" defTabSz="914400" rtl="0" eaLnBrk="1" fontAlgn="base" latinLnBrk="0" hangingPunct="1">
                        <a:lnSpc>
                          <a:spcPct val="90000"/>
                        </a:lnSpc>
                        <a:spcBef>
                          <a:spcPct val="20000"/>
                        </a:spcBef>
                        <a:spcAft>
                          <a:spcPct val="0"/>
                        </a:spcAft>
                        <a:buClrTx/>
                        <a:buSzTx/>
                        <a:buFontTx/>
                        <a:buNone/>
                        <a:tabLst/>
                      </a:pPr>
                      <a:r>
                        <a:rPr kumimoji="0" lang="en-US" sz="3400" b="0" i="0" u="none" strike="noStrike" cap="none" normalizeH="0" baseline="0" dirty="0">
                          <a:ln>
                            <a:noFill/>
                          </a:ln>
                          <a:solidFill>
                            <a:schemeClr val="tx1"/>
                          </a:solidFill>
                          <a:effectLst/>
                          <a:latin typeface="Coptic1" pitchFamily="2" charset="0"/>
                          <a:cs typeface="Arial" charset="0"/>
                        </a:rPr>
                        <a:t>o~ </a:t>
                      </a:r>
                      <a:r>
                        <a:rPr kumimoji="0" lang="en-US" sz="3400" b="0" i="0" u="none" strike="noStrike" cap="none" normalizeH="0" baseline="0" dirty="0" err="1">
                          <a:ln>
                            <a:noFill/>
                          </a:ln>
                          <a:solidFill>
                            <a:schemeClr val="tx1"/>
                          </a:solidFill>
                          <a:effectLst/>
                          <a:latin typeface="Coptic1" pitchFamily="2" charset="0"/>
                          <a:cs typeface="Arial" charset="0"/>
                        </a:rPr>
                        <a:t>ekparyeno</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genneyeic</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e~le</a:t>
                      </a:r>
                      <a:r>
                        <a:rPr kumimoji="0" lang="en-US" sz="3400" b="0" i="0" u="none" strike="noStrike" cap="none" normalizeH="0" baseline="0" dirty="0">
                          <a:ln>
                            <a:noFill/>
                          </a:ln>
                          <a:solidFill>
                            <a:schemeClr val="tx1"/>
                          </a:solidFill>
                          <a:effectLst/>
                          <a:latin typeface="Coptic1" pitchFamily="2" charset="0"/>
                          <a:cs typeface="Arial" charset="0"/>
                        </a:rPr>
                        <a:t>/~con /~</a:t>
                      </a:r>
                      <a:r>
                        <a:rPr kumimoji="0" lang="en-US" sz="3400" b="0" i="0" u="none" strike="noStrike" cap="none" normalizeH="0" baseline="0" dirty="0" err="1">
                          <a:ln>
                            <a:noFill/>
                          </a:ln>
                          <a:solidFill>
                            <a:schemeClr val="tx1"/>
                          </a:solidFill>
                          <a:effectLst/>
                          <a:latin typeface="Coptic1" pitchFamily="2" charset="0"/>
                          <a:cs typeface="Arial" charset="0"/>
                        </a:rPr>
                        <a:t>mac</a:t>
                      </a:r>
                      <a:r>
                        <a:rPr kumimoji="0" lang="en-US" sz="3400" b="0" i="0" u="none" strike="noStrike" cap="none" normalizeH="0" baseline="0" dirty="0">
                          <a:ln>
                            <a:noFill/>
                          </a:ln>
                          <a:solidFill>
                            <a:schemeClr val="tx1"/>
                          </a:solidFill>
                          <a:effectLst/>
                          <a:latin typeface="Coptic1" pitchFamily="2" charset="0"/>
                          <a:cs typeface="Arial" charset="0"/>
                        </a:rPr>
                        <a:t>. </a:t>
                      </a:r>
                      <a:endParaRPr kumimoji="0" lang="en-US" sz="3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90000"/>
                        </a:lnSpc>
                        <a:spcBef>
                          <a:spcPct val="20000"/>
                        </a:spcBef>
                        <a:spcAft>
                          <a:spcPct val="0"/>
                        </a:spcAft>
                        <a:buClrTx/>
                        <a:buSzTx/>
                        <a:buFontTx/>
                        <a:buNone/>
                        <a:tabLst/>
                      </a:pPr>
                      <a:r>
                        <a:rPr kumimoji="0" lang="en-US" sz="3000" b="0" i="0" u="none" strike="noStrike" cap="none" normalizeH="0" baseline="0" dirty="0">
                          <a:ln>
                            <a:noFill/>
                          </a:ln>
                          <a:solidFill>
                            <a:schemeClr val="tx1"/>
                          </a:solidFill>
                          <a:effectLst/>
                          <a:latin typeface="Arial" charset="0"/>
                          <a:cs typeface="Arial" charset="0"/>
                        </a:rPr>
                        <a:t>Saint </a:t>
                      </a:r>
                      <a:r>
                        <a:rPr kumimoji="0" lang="en-US" sz="3000" b="0" i="0" u="none" strike="noStrike" cap="none" normalizeH="0" baseline="0" dirty="0" err="1">
                          <a:ln>
                            <a:noFill/>
                          </a:ln>
                          <a:solidFill>
                            <a:schemeClr val="tx1"/>
                          </a:solidFill>
                          <a:effectLst/>
                          <a:latin typeface="Arial" charset="0"/>
                          <a:cs typeface="Arial" charset="0"/>
                        </a:rPr>
                        <a:t>Dieu</a:t>
                      </a:r>
                      <a:r>
                        <a:rPr kumimoji="0" lang="en-US" sz="3000" b="0" i="0" u="none" strike="noStrike" cap="none" normalizeH="0" baseline="0" dirty="0">
                          <a:ln>
                            <a:noFill/>
                          </a:ln>
                          <a:solidFill>
                            <a:schemeClr val="tx1"/>
                          </a:solidFill>
                          <a:effectLst/>
                          <a:latin typeface="Arial" charset="0"/>
                          <a:cs typeface="Arial" charset="0"/>
                        </a:rPr>
                        <a:t>, Saint puissant, Saint </a:t>
                      </a:r>
                      <a:r>
                        <a:rPr kumimoji="0" lang="en-US" sz="3000" b="0" i="0" u="none" strike="noStrike" cap="none" normalizeH="0" baseline="0" dirty="0" err="1">
                          <a:ln>
                            <a:noFill/>
                          </a:ln>
                          <a:solidFill>
                            <a:schemeClr val="tx1"/>
                          </a:solidFill>
                          <a:effectLst/>
                          <a:latin typeface="Arial" charset="0"/>
                          <a:cs typeface="Arial" charset="0"/>
                        </a:rPr>
                        <a:t>immortel</a:t>
                      </a:r>
                      <a:r>
                        <a:rPr kumimoji="0" lang="en-US" sz="3000" b="0" i="0" u="none" strike="noStrike" cap="none" normalizeH="0" baseline="0" dirty="0">
                          <a:ln>
                            <a:noFill/>
                          </a:ln>
                          <a:solidFill>
                            <a:schemeClr val="tx1"/>
                          </a:solidFill>
                          <a:effectLst/>
                          <a:latin typeface="Arial" charset="0"/>
                          <a:cs typeface="Arial" charset="0"/>
                        </a:rPr>
                        <a:t>, qui </a:t>
                      </a:r>
                      <a:r>
                        <a:rPr kumimoji="0" lang="en-US" sz="3000" b="0" i="0" u="none" strike="noStrike" cap="none" normalizeH="0" baseline="0" dirty="0" err="1">
                          <a:ln>
                            <a:noFill/>
                          </a:ln>
                          <a:solidFill>
                            <a:schemeClr val="tx1"/>
                          </a:solidFill>
                          <a:effectLst/>
                          <a:latin typeface="Arial" charset="0"/>
                          <a:cs typeface="Arial" charset="0"/>
                        </a:rPr>
                        <a:t>es</a:t>
                      </a:r>
                      <a:r>
                        <a:rPr kumimoji="0" lang="en-US" sz="3000" b="0" i="0" u="none" strike="noStrike" cap="none" normalizeH="0" baseline="0" dirty="0">
                          <a:ln>
                            <a:noFill/>
                          </a:ln>
                          <a:solidFill>
                            <a:schemeClr val="tx1"/>
                          </a:solidFill>
                          <a:effectLst/>
                          <a:latin typeface="Arial" charset="0"/>
                          <a:cs typeface="Arial" charset="0"/>
                        </a:rPr>
                        <a:t> </a:t>
                      </a:r>
                      <a:r>
                        <a:rPr kumimoji="0" lang="en-US" sz="3000" b="0" i="0" u="none" strike="noStrike" cap="none" normalizeH="0" baseline="0" dirty="0" err="1">
                          <a:ln>
                            <a:noFill/>
                          </a:ln>
                          <a:solidFill>
                            <a:schemeClr val="tx1"/>
                          </a:solidFill>
                          <a:effectLst/>
                          <a:latin typeface="Arial" charset="0"/>
                          <a:cs typeface="Arial" charset="0"/>
                        </a:rPr>
                        <a:t>né</a:t>
                      </a:r>
                      <a:r>
                        <a:rPr kumimoji="0" lang="en-US" sz="3000" b="0" i="0" u="none" strike="noStrike" cap="none" normalizeH="0" baseline="0" dirty="0">
                          <a:ln>
                            <a:noFill/>
                          </a:ln>
                          <a:solidFill>
                            <a:schemeClr val="tx1"/>
                          </a:solidFill>
                          <a:effectLst/>
                          <a:latin typeface="Arial" charset="0"/>
                          <a:cs typeface="Arial" charset="0"/>
                        </a:rPr>
                        <a:t> de la </a:t>
                      </a:r>
                      <a:r>
                        <a:rPr kumimoji="0" lang="en-US" sz="3000" b="0" i="0" u="none" strike="noStrike" cap="none" normalizeH="0" baseline="0" dirty="0" err="1">
                          <a:ln>
                            <a:noFill/>
                          </a:ln>
                          <a:solidFill>
                            <a:schemeClr val="tx1"/>
                          </a:solidFill>
                          <a:effectLst/>
                          <a:latin typeface="Arial" charset="0"/>
                          <a:cs typeface="Arial" charset="0"/>
                        </a:rPr>
                        <a:t>Vierge</a:t>
                      </a:r>
                      <a:r>
                        <a:rPr kumimoji="0" lang="en-US" sz="3000" b="0" i="0" u="none" strike="noStrike" cap="none" normalizeH="0" baseline="0" dirty="0">
                          <a:ln>
                            <a:noFill/>
                          </a:ln>
                          <a:solidFill>
                            <a:schemeClr val="tx1"/>
                          </a:solidFill>
                          <a:effectLst/>
                          <a:latin typeface="Arial" charset="0"/>
                          <a:cs typeface="Arial" charset="0"/>
                        </a:rPr>
                        <a:t>; </a:t>
                      </a:r>
                      <a:r>
                        <a:rPr kumimoji="0" lang="en-US" sz="3000" b="0" i="0" u="none" strike="noStrike" cap="none" normalizeH="0" baseline="0" dirty="0" err="1">
                          <a:ln>
                            <a:noFill/>
                          </a:ln>
                          <a:solidFill>
                            <a:schemeClr val="tx1"/>
                          </a:solidFill>
                          <a:effectLst/>
                          <a:latin typeface="Arial" charset="0"/>
                          <a:cs typeface="Arial" charset="0"/>
                        </a:rPr>
                        <a:t>aie</a:t>
                      </a:r>
                      <a:r>
                        <a:rPr kumimoji="0" lang="en-US" sz="3000" b="0" i="0" u="none" strike="noStrike" cap="none" normalizeH="0" baseline="0" dirty="0">
                          <a:ln>
                            <a:noFill/>
                          </a:ln>
                          <a:solidFill>
                            <a:schemeClr val="tx1"/>
                          </a:solidFill>
                          <a:effectLst/>
                          <a:latin typeface="Arial" charset="0"/>
                          <a:cs typeface="Arial" charset="0"/>
                        </a:rPr>
                        <a:t> </a:t>
                      </a:r>
                      <a:r>
                        <a:rPr kumimoji="0" lang="en-US" sz="3000" b="0" i="0" u="none" strike="noStrike" cap="none" normalizeH="0" baseline="0" dirty="0" err="1">
                          <a:ln>
                            <a:noFill/>
                          </a:ln>
                          <a:solidFill>
                            <a:schemeClr val="tx1"/>
                          </a:solidFill>
                          <a:effectLst/>
                          <a:latin typeface="Arial" charset="0"/>
                          <a:cs typeface="Arial" charset="0"/>
                        </a:rPr>
                        <a:t>pitié</a:t>
                      </a:r>
                      <a:r>
                        <a:rPr kumimoji="0" lang="en-US" sz="3000" b="0" i="0" u="none" strike="noStrike" cap="none" normalizeH="0" baseline="0" dirty="0">
                          <a:ln>
                            <a:noFill/>
                          </a:ln>
                          <a:solidFill>
                            <a:schemeClr val="tx1"/>
                          </a:solidFill>
                          <a:effectLst/>
                          <a:latin typeface="Arial" charset="0"/>
                          <a:cs typeface="Arial" charset="0"/>
                        </a:rPr>
                        <a:t> de nous.</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90000"/>
                        </a:lnSpc>
                        <a:spcBef>
                          <a:spcPct val="20000"/>
                        </a:spcBef>
                        <a:spcAft>
                          <a:spcPct val="0"/>
                        </a:spcAft>
                        <a:buClrTx/>
                        <a:buSzTx/>
                        <a:buFontTx/>
                        <a:buNone/>
                        <a:tabLst/>
                      </a:pPr>
                      <a:r>
                        <a:rPr kumimoji="0" lang="ar-EG" sz="3200" b="0" i="0" u="none" strike="noStrike" cap="none" normalizeH="0" baseline="0" dirty="0">
                          <a:ln>
                            <a:noFill/>
                          </a:ln>
                          <a:solidFill>
                            <a:schemeClr val="tx1"/>
                          </a:solidFill>
                          <a:effectLst/>
                          <a:latin typeface="Coptic1" pitchFamily="2" charset="0"/>
                          <a:cs typeface="Arial" charset="0"/>
                        </a:rPr>
                        <a:t>قدوس الله. قدوس القوى.</a:t>
                      </a:r>
                    </a:p>
                    <a:p>
                      <a:pPr marL="0" marR="0" lvl="0" indent="0" algn="just" defTabSz="914400" rtl="1" eaLnBrk="1" fontAlgn="base" latinLnBrk="0" hangingPunct="1">
                        <a:lnSpc>
                          <a:spcPct val="90000"/>
                        </a:lnSpc>
                        <a:spcBef>
                          <a:spcPct val="20000"/>
                        </a:spcBef>
                        <a:spcAft>
                          <a:spcPct val="0"/>
                        </a:spcAft>
                        <a:buClrTx/>
                        <a:buSzTx/>
                        <a:buFontTx/>
                        <a:buNone/>
                        <a:tabLst/>
                      </a:pPr>
                      <a:r>
                        <a:rPr kumimoji="0" lang="ar-EG" sz="3200" b="0" i="0" u="none" strike="noStrike" cap="none" normalizeH="0" baseline="0" dirty="0">
                          <a:ln>
                            <a:noFill/>
                          </a:ln>
                          <a:solidFill>
                            <a:schemeClr val="tx1"/>
                          </a:solidFill>
                          <a:effectLst/>
                          <a:latin typeface="Coptic1" pitchFamily="2" charset="0"/>
                          <a:cs typeface="Arial" charset="0"/>
                        </a:rPr>
                        <a:t>قدوس الحى الذى لا يموت      يا من ولد من العذراء ارحمنا</a:t>
                      </a:r>
                      <a:endParaRPr kumimoji="0" lang="en-US" sz="3200" b="0" i="0" u="none" strike="noStrike" cap="none" normalizeH="0" baseline="0" dirty="0">
                        <a:ln>
                          <a:noFill/>
                        </a:ln>
                        <a:solidFill>
                          <a:schemeClr val="tx1"/>
                        </a:solidFill>
                        <a:effectLst/>
                        <a:latin typeface="Coptic1" pitchFamily="2"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54312" name="Text Box 14"/>
          <p:cNvSpPr txBox="1">
            <a:spLocks noChangeArrowheads="1"/>
          </p:cNvSpPr>
          <p:nvPr/>
        </p:nvSpPr>
        <p:spPr bwMode="auto">
          <a:xfrm>
            <a:off x="1676400" y="381000"/>
            <a:ext cx="6172200" cy="457200"/>
          </a:xfrm>
          <a:prstGeom prst="rect">
            <a:avLst/>
          </a:prstGeom>
          <a:noFill/>
          <a:ln w="9525">
            <a:noFill/>
            <a:miter lim="800000"/>
            <a:headEnd/>
            <a:tailEnd/>
          </a:ln>
        </p:spPr>
        <p:txBody>
          <a:bodyPr>
            <a:spAutoFit/>
          </a:bodyPr>
          <a:lstStyle/>
          <a:p>
            <a:pPr>
              <a:spcBef>
                <a:spcPct val="50000"/>
              </a:spcBef>
            </a:pPr>
            <a:endParaRPr lang="en-CA" sz="2400">
              <a:latin typeface="Times New Roman" pitchFamily="18" charset="0"/>
            </a:endParaRPr>
          </a:p>
        </p:txBody>
      </p:sp>
      <p:sp>
        <p:nvSpPr>
          <p:cNvPr id="354313" name="Text Box 15"/>
          <p:cNvSpPr txBox="1">
            <a:spLocks noChangeArrowheads="1"/>
          </p:cNvSpPr>
          <p:nvPr/>
        </p:nvSpPr>
        <p:spPr bwMode="auto">
          <a:xfrm>
            <a:off x="228600" y="233363"/>
            <a:ext cx="8543925" cy="604837"/>
          </a:xfrm>
          <a:prstGeom prst="rect">
            <a:avLst/>
          </a:prstGeom>
          <a:solidFill>
            <a:srgbClr val="4D4D4D"/>
          </a:solidFill>
          <a:ln w="9525">
            <a:solidFill>
              <a:schemeClr val="tx1"/>
            </a:solidFill>
            <a:miter lim="800000"/>
            <a:headEnd/>
            <a:tailEnd/>
          </a:ln>
        </p:spPr>
        <p:txBody>
          <a:bodyPr>
            <a:spAutoFit/>
          </a:bodyPr>
          <a:lstStyle/>
          <a:p>
            <a:pPr algn="ctr"/>
            <a:r>
              <a:rPr lang="en-US" sz="3300" b="1" dirty="0"/>
              <a:t>Le </a:t>
            </a:r>
            <a:r>
              <a:rPr lang="en-US" sz="3300" b="1" dirty="0" err="1"/>
              <a:t>Trisagion</a:t>
            </a:r>
            <a:endParaRPr lang="en-US" sz="3300" b="1" dirty="0"/>
          </a:p>
        </p:txBody>
      </p:sp>
      <p:sp>
        <p:nvSpPr>
          <p:cNvPr id="5" name="Action Button: Custom 4">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094946" name="Group 34"/>
          <p:cNvGraphicFramePr>
            <a:graphicFrameLocks noGrp="1"/>
          </p:cNvGraphicFramePr>
          <p:nvPr>
            <p:ph/>
          </p:nvPr>
        </p:nvGraphicFramePr>
        <p:xfrm>
          <a:off x="152400" y="185403"/>
          <a:ext cx="8763000" cy="4767597"/>
        </p:xfrm>
        <a:graphic>
          <a:graphicData uri="http://schemas.openxmlformats.org/drawingml/2006/table">
            <a:tbl>
              <a:tblPr/>
              <a:tblGrid>
                <a:gridCol w="5235039">
                  <a:extLst>
                    <a:ext uri="{9D8B030D-6E8A-4147-A177-3AD203B41FA5}">
                      <a16:colId xmlns:a16="http://schemas.microsoft.com/office/drawing/2014/main" val="20000"/>
                    </a:ext>
                  </a:extLst>
                </a:gridCol>
                <a:gridCol w="3527961">
                  <a:extLst>
                    <a:ext uri="{9D8B030D-6E8A-4147-A177-3AD203B41FA5}">
                      <a16:colId xmlns:a16="http://schemas.microsoft.com/office/drawing/2014/main" val="20001"/>
                    </a:ext>
                  </a:extLst>
                </a:gridCol>
              </a:tblGrid>
              <a:tr h="3835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3200" b="1" i="0" u="none" strike="noStrike" cap="none" normalizeH="0" baseline="0" dirty="0">
                          <a:ln>
                            <a:noFill/>
                          </a:ln>
                          <a:solidFill>
                            <a:srgbClr val="FF9900"/>
                          </a:solidFill>
                          <a:effectLst/>
                          <a:latin typeface="Arial" charset="0"/>
                          <a:cs typeface="Arial" charset="0"/>
                        </a:rPr>
                        <a:t>Les Litanies</a:t>
                      </a:r>
                      <a:r>
                        <a:rPr kumimoji="0" lang="fr-FR" sz="3200" b="0" i="0" u="none" strike="noStrike" cap="none" normalizeH="0" baseline="0" dirty="0">
                          <a:ln>
                            <a:noFill/>
                          </a:ln>
                          <a:solidFill>
                            <a:srgbClr val="FF9900"/>
                          </a:solidFill>
                          <a:effectLst/>
                          <a:latin typeface="Arial" charset="0"/>
                          <a:cs typeface="Arial" charset="0"/>
                        </a:rPr>
                        <a:t> </a:t>
                      </a:r>
                      <a:endParaRPr kumimoji="0" lang="en-US" sz="3200" b="0" i="0" u="none" strike="noStrike" cap="none" normalizeH="0" baseline="0" dirty="0">
                        <a:ln>
                          <a:noFill/>
                        </a:ln>
                        <a:solidFill>
                          <a:srgbClr val="FF9900"/>
                        </a:solidFill>
                        <a:effectLst/>
                        <a:latin typeface="Arial"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3200" b="1" i="0" u="none" strike="noStrike" cap="none" normalizeH="0" baseline="0" dirty="0">
                          <a:ln>
                            <a:noFill/>
                          </a:ln>
                          <a:solidFill>
                            <a:srgbClr val="FF9900"/>
                          </a:solidFill>
                          <a:effectLst/>
                          <a:latin typeface="Arial" charset="0"/>
                          <a:cs typeface="Arial" charset="0"/>
                        </a:rPr>
                        <a:t>القطع</a:t>
                      </a:r>
                      <a:r>
                        <a:rPr kumimoji="0" lang="en-US" sz="3200" b="1" i="0" u="none" strike="noStrike" cap="none" normalizeH="0" baseline="0" dirty="0">
                          <a:ln>
                            <a:noFill/>
                          </a:ln>
                          <a:solidFill>
                            <a:srgbClr val="FF9900"/>
                          </a:solidFill>
                          <a:effectLst/>
                          <a:latin typeface="Arial" charset="0"/>
                          <a:cs typeface="Arial" charset="0"/>
                        </a:rPr>
                        <a:t> </a:t>
                      </a: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188477">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400" b="0" i="0" u="none" strike="noStrike" cap="none" normalizeH="0" baseline="0" dirty="0">
                          <a:ln>
                            <a:noFill/>
                          </a:ln>
                          <a:solidFill>
                            <a:schemeClr val="tx1"/>
                          </a:solidFill>
                          <a:effectLst/>
                          <a:latin typeface="Arial" charset="0"/>
                          <a:cs typeface="Arial" charset="0"/>
                        </a:rPr>
                        <a:t>1) Ton Saint-Esprit, ô Seigneur, que Tu as envoyé sur Tes saints disciples et Tes honorables apôtres à la troisième heure, ne L'ôte pas de nous, ô Dieu, mais renouvelle-Le en nous. Crée en moi un </a:t>
                      </a:r>
                      <a:r>
                        <a:rPr kumimoji="0" lang="fr-FR" sz="2400" b="0" i="0" u="none" strike="noStrike" cap="none" normalizeH="0" baseline="0" dirty="0" err="1">
                          <a:ln>
                            <a:noFill/>
                          </a:ln>
                          <a:solidFill>
                            <a:schemeClr val="tx1"/>
                          </a:solidFill>
                          <a:effectLst/>
                          <a:latin typeface="Arial" charset="0"/>
                          <a:cs typeface="Arial" charset="0"/>
                        </a:rPr>
                        <a:t>coeur</a:t>
                      </a:r>
                      <a:r>
                        <a:rPr kumimoji="0" lang="fr-FR" sz="2400" b="0" i="0" u="none" strike="noStrike" cap="none" normalizeH="0" baseline="0" dirty="0">
                          <a:ln>
                            <a:noFill/>
                          </a:ln>
                          <a:solidFill>
                            <a:schemeClr val="tx1"/>
                          </a:solidFill>
                          <a:effectLst/>
                          <a:latin typeface="Arial" charset="0"/>
                          <a:cs typeface="Arial" charset="0"/>
                        </a:rPr>
                        <a:t> pur, ô Dieu, renouvelle, en moi, un esprit droit. Ne me rejette pas loin de Ta face, ne retire pas de moi Ton Esprit Saint.</a:t>
                      </a:r>
                      <a:r>
                        <a:rPr kumimoji="0" lang="fr-FR" sz="3200" b="0" i="0" u="none" strike="noStrike" cap="none" normalizeH="0" baseline="0" dirty="0">
                          <a:ln>
                            <a:noFill/>
                          </a:ln>
                          <a:solidFill>
                            <a:schemeClr val="tx1"/>
                          </a:solidFill>
                          <a:effectLst/>
                          <a:latin typeface="Arial" charset="0"/>
                          <a:cs typeface="Arial" charset="0"/>
                        </a:rPr>
                        <a:t> </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۱</a:t>
                      </a:r>
                      <a:r>
                        <a:rPr kumimoji="0" lang="ar-EG" sz="2400" b="0" i="0" u="none" strike="noStrike" cap="none" normalizeH="0" baseline="0" dirty="0">
                          <a:ln>
                            <a:noFill/>
                          </a:ln>
                          <a:solidFill>
                            <a:schemeClr val="tx1"/>
                          </a:solidFill>
                          <a:effectLst/>
                          <a:latin typeface="Arial" charset="0"/>
                          <a:cs typeface="Arial" charset="0"/>
                        </a:rPr>
                        <a:t>)</a:t>
                      </a:r>
                      <a:r>
                        <a:rPr kumimoji="0" lang="ar-SA" sz="3200" b="0" i="0" u="none" strike="noStrike" cap="none" normalizeH="0" baseline="0" dirty="0">
                          <a:ln>
                            <a:noFill/>
                          </a:ln>
                          <a:solidFill>
                            <a:schemeClr val="tx1"/>
                          </a:solidFill>
                          <a:effectLst/>
                          <a:latin typeface="Arial" charset="0"/>
                          <a:cs typeface="Arial" charset="0"/>
                        </a:rPr>
                        <a:t> </a:t>
                      </a:r>
                      <a:r>
                        <a:rPr kumimoji="0" lang="ar-SA" sz="2400" b="0" i="0" u="none" strike="noStrike" cap="none" normalizeH="0" baseline="0" dirty="0">
                          <a:ln>
                            <a:noFill/>
                          </a:ln>
                          <a:solidFill>
                            <a:schemeClr val="tx1"/>
                          </a:solidFill>
                          <a:effectLst/>
                          <a:latin typeface="Arial" charset="0"/>
                          <a:cs typeface="Arial" charset="0"/>
                        </a:rPr>
                        <a:t>روحك القدوس يا رب الذي أرسلته على تلاميذك القديسين ورسلك المكرمين في الساعة الثالثة، هذا لا تنزعه منا أيها الصالح، لكن جدده في أحشائنا. قلبا نقيا اخلق فيَّ يا الله، وروحا مستقيما جدد في أحشائي. لا تطرحني من قدام وجهك، وروحك القدوس لا تنزعه منى.</a:t>
                      </a:r>
                      <a:r>
                        <a:rPr kumimoji="0" lang="en-US" sz="3200" b="0" i="0" u="none" strike="noStrike" cap="none" normalizeH="0" baseline="0" dirty="0">
                          <a:ln>
                            <a:noFill/>
                          </a:ln>
                          <a:solidFill>
                            <a:schemeClr val="tx1"/>
                          </a:solidFill>
                          <a:effectLst/>
                          <a:latin typeface="Arial" charset="0"/>
                          <a:cs typeface="Arial" charset="0"/>
                        </a:rPr>
                        <a:t> </a:t>
                      </a: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graphicFrame>
        <p:nvGraphicFramePr>
          <p:cNvPr id="4" name="Group 95"/>
          <p:cNvGraphicFramePr>
            <a:graphicFrameLocks/>
          </p:cNvGraphicFramePr>
          <p:nvPr/>
        </p:nvGraphicFramePr>
        <p:xfrm>
          <a:off x="304800" y="4796155"/>
          <a:ext cx="8686800" cy="1680845"/>
        </p:xfrm>
        <a:graphic>
          <a:graphicData uri="http://schemas.openxmlformats.org/drawingml/2006/table">
            <a:tbl>
              <a:tblPr/>
              <a:tblGrid>
                <a:gridCol w="8686800">
                  <a:extLst>
                    <a:ext uri="{9D8B030D-6E8A-4147-A177-3AD203B41FA5}">
                      <a16:colId xmlns:a16="http://schemas.microsoft.com/office/drawing/2014/main" val="20000"/>
                    </a:ext>
                  </a:extLst>
                </a:gridCol>
              </a:tblGrid>
              <a:tr h="509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rgbClr val="FFFF99"/>
                          </a:solidFill>
                          <a:effectLst/>
                          <a:latin typeface="Coptic1" pitchFamily="2" charset="0"/>
                          <a:cs typeface="Arial" charset="0"/>
                        </a:rPr>
                        <a:t>Doxa</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Patri</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U~~</a:t>
                      </a:r>
                      <a:r>
                        <a:rPr kumimoji="0" lang="en-US" sz="2800" b="0" i="0" u="none" strike="noStrike" cap="none" normalizeH="0" baseline="0" dirty="0" err="1">
                          <a:ln>
                            <a:noFill/>
                          </a:ln>
                          <a:solidFill>
                            <a:srgbClr val="FFFF99"/>
                          </a:solidFill>
                          <a:effectLst/>
                          <a:latin typeface="Coptic1" pitchFamily="2" charset="0"/>
                          <a:cs typeface="Arial" charset="0"/>
                        </a:rPr>
                        <a:t>iw</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agiw</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P~neumati</a:t>
                      </a:r>
                      <a:r>
                        <a:rPr kumimoji="0" lang="en-US" sz="3200" b="0" i="0" u="none" strike="noStrike" cap="none" normalizeH="0" baseline="0" dirty="0">
                          <a:ln>
                            <a:noFill/>
                          </a:ln>
                          <a:solidFill>
                            <a:srgbClr val="FFFF99"/>
                          </a:solidFill>
                          <a:effectLst/>
                          <a:latin typeface="Coptic1" pitchFamily="2" charset="0"/>
                          <a:cs typeface="Arial" charset="0"/>
                        </a:rPr>
                        <a:t>.</a:t>
                      </a:r>
                    </a:p>
                  </a:txBody>
                  <a:tcP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400" b="0" i="0" u="none" strike="noStrike" cap="none" normalizeH="0" baseline="0" dirty="0">
                          <a:ln>
                            <a:noFill/>
                          </a:ln>
                          <a:solidFill>
                            <a:srgbClr val="FFFF99"/>
                          </a:solidFill>
                          <a:effectLst/>
                          <a:latin typeface="Arial" charset="0"/>
                          <a:cs typeface="Arial" charset="0"/>
                        </a:rPr>
                        <a:t>Gloire au Père, au Fils et au Saint-Esprit. </a:t>
                      </a:r>
                      <a:endParaRPr kumimoji="0" lang="en-US" sz="24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44525">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EG" sz="2800" b="0" i="0" u="none" strike="noStrike" cap="none" normalizeH="0" baseline="0" dirty="0">
                          <a:ln>
                            <a:noFill/>
                          </a:ln>
                          <a:solidFill>
                            <a:srgbClr val="FFFF99"/>
                          </a:solidFill>
                          <a:effectLst/>
                          <a:latin typeface="Arial" charset="0"/>
                          <a:cs typeface="Arial" charset="0"/>
                        </a:rPr>
                        <a:t>المجد </a:t>
                      </a:r>
                      <a:r>
                        <a:rPr kumimoji="0" lang="ar-EG" sz="2800" b="0" i="0" u="none" strike="noStrike" cap="none" normalizeH="0" baseline="0" dirty="0" err="1">
                          <a:ln>
                            <a:noFill/>
                          </a:ln>
                          <a:solidFill>
                            <a:srgbClr val="FFFF99"/>
                          </a:solidFill>
                          <a:effectLst/>
                          <a:latin typeface="Arial" charset="0"/>
                          <a:cs typeface="Arial" charset="0"/>
                        </a:rPr>
                        <a:t>الاب</a:t>
                      </a:r>
                      <a:r>
                        <a:rPr kumimoji="0" lang="ar-EG" sz="2800" b="0" i="0" u="none" strike="noStrike" cap="none" normalizeH="0" baseline="0" dirty="0">
                          <a:ln>
                            <a:noFill/>
                          </a:ln>
                          <a:solidFill>
                            <a:srgbClr val="FFFF99"/>
                          </a:solidFill>
                          <a:effectLst/>
                          <a:latin typeface="Arial" charset="0"/>
                          <a:cs typeface="Arial" charset="0"/>
                        </a:rPr>
                        <a:t> و الابن والروح القدس</a:t>
                      </a:r>
                      <a:endParaRPr kumimoji="0" lang="en-US" sz="28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12824" name="Group 24"/>
          <p:cNvGraphicFramePr>
            <a:graphicFrameLocks noGrp="1"/>
          </p:cNvGraphicFramePr>
          <p:nvPr>
            <p:ph type="tbl" idx="1"/>
          </p:nvPr>
        </p:nvGraphicFramePr>
        <p:xfrm>
          <a:off x="304800" y="417513"/>
          <a:ext cx="8458201" cy="4578096"/>
        </p:xfrm>
        <a:graphic>
          <a:graphicData uri="http://schemas.openxmlformats.org/drawingml/2006/table">
            <a:tbl>
              <a:tblPr/>
              <a:tblGrid>
                <a:gridCol w="3300761">
                  <a:extLst>
                    <a:ext uri="{9D8B030D-6E8A-4147-A177-3AD203B41FA5}">
                      <a16:colId xmlns:a16="http://schemas.microsoft.com/office/drawing/2014/main" val="20000"/>
                    </a:ext>
                  </a:extLst>
                </a:gridCol>
                <a:gridCol w="2578720">
                  <a:extLst>
                    <a:ext uri="{9D8B030D-6E8A-4147-A177-3AD203B41FA5}">
                      <a16:colId xmlns:a16="http://schemas.microsoft.com/office/drawing/2014/main" val="20001"/>
                    </a:ext>
                  </a:extLst>
                </a:gridCol>
                <a:gridCol w="2578720">
                  <a:extLst>
                    <a:ext uri="{9D8B030D-6E8A-4147-A177-3AD203B41FA5}">
                      <a16:colId xmlns:a16="http://schemas.microsoft.com/office/drawing/2014/main" val="20002"/>
                    </a:ext>
                  </a:extLst>
                </a:gridCol>
              </a:tblGrid>
              <a:tr h="4114800">
                <a:tc>
                  <a:txBody>
                    <a:bodyPr/>
                    <a:lstStyle/>
                    <a:p>
                      <a:pPr marL="0" marR="0" lvl="0" indent="0" algn="just" defTabSz="914400" rtl="0" eaLnBrk="1" fontAlgn="base" latinLnBrk="0" hangingPunct="1">
                        <a:lnSpc>
                          <a:spcPct val="90000"/>
                        </a:lnSpc>
                        <a:spcBef>
                          <a:spcPct val="20000"/>
                        </a:spcBef>
                        <a:spcAft>
                          <a:spcPct val="0"/>
                        </a:spcAft>
                        <a:buClrTx/>
                        <a:buSzTx/>
                        <a:buFontTx/>
                        <a:buNone/>
                        <a:tabLst/>
                      </a:pPr>
                      <a:r>
                        <a:rPr kumimoji="0" lang="en-US" sz="3600" b="0" i="0" u="none" strike="noStrike" cap="none" normalizeH="0" baseline="0" dirty="0" err="1">
                          <a:ln>
                            <a:noFill/>
                          </a:ln>
                          <a:solidFill>
                            <a:schemeClr val="tx1"/>
                          </a:solidFill>
                          <a:effectLst/>
                          <a:latin typeface="Coptic1" pitchFamily="2" charset="0"/>
                          <a:cs typeface="Arial" charset="0"/>
                        </a:rPr>
                        <a:t>Agioc</a:t>
                      </a:r>
                      <a:r>
                        <a:rPr kumimoji="0" lang="en-US" sz="3600" b="0" i="0" u="none" strike="noStrike" cap="none" normalizeH="0" baseline="0" dirty="0">
                          <a:ln>
                            <a:noFill/>
                          </a:ln>
                          <a:solidFill>
                            <a:schemeClr val="tx1"/>
                          </a:solidFill>
                          <a:effectLst/>
                          <a:latin typeface="Coptic1" pitchFamily="2" charset="0"/>
                          <a:cs typeface="Arial" charset="0"/>
                        </a:rPr>
                        <a:t> o~ </a:t>
                      </a:r>
                      <a:r>
                        <a:rPr kumimoji="0" lang="en-US" sz="3600" b="0" i="0" u="none" strike="noStrike" cap="none" normalizeH="0" baseline="0" dirty="0" err="1">
                          <a:ln>
                            <a:noFill/>
                          </a:ln>
                          <a:solidFill>
                            <a:schemeClr val="tx1"/>
                          </a:solidFill>
                          <a:effectLst/>
                          <a:latin typeface="Coptic1" pitchFamily="2" charset="0"/>
                          <a:cs typeface="Arial" charset="0"/>
                        </a:rPr>
                        <a:t>Yeoc</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Agioc</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Ic,uroc</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Agioc</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Ayanatoc</a:t>
                      </a:r>
                      <a:r>
                        <a:rPr kumimoji="0" lang="en-US" sz="3600" b="0" i="0" u="none" strike="noStrike" cap="none" normalizeH="0" baseline="0" dirty="0">
                          <a:ln>
                            <a:noFill/>
                          </a:ln>
                          <a:solidFill>
                            <a:schemeClr val="tx1"/>
                          </a:solidFill>
                          <a:effectLst/>
                          <a:latin typeface="Coptic1" pitchFamily="2" charset="0"/>
                          <a:cs typeface="Arial" charset="0"/>
                        </a:rPr>
                        <a:t>: o~ </a:t>
                      </a:r>
                      <a:r>
                        <a:rPr kumimoji="0" lang="en-US" sz="3600" b="0" i="0" u="none" strike="noStrike" cap="none" normalizeH="0" baseline="0" dirty="0" err="1">
                          <a:ln>
                            <a:noFill/>
                          </a:ln>
                          <a:solidFill>
                            <a:schemeClr val="tx1"/>
                          </a:solidFill>
                          <a:effectLst/>
                          <a:latin typeface="Coptic1" pitchFamily="2" charset="0"/>
                          <a:cs typeface="Arial" charset="0"/>
                        </a:rPr>
                        <a:t>c~taurwyeic</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di</a:t>
                      </a:r>
                      <a:r>
                        <a:rPr kumimoji="0" lang="en-US" sz="3600" b="0" i="0" u="none" strike="noStrike" cap="none" normalizeH="0" baseline="0" dirty="0">
                          <a:ln>
                            <a:noFill/>
                          </a:ln>
                          <a:solidFill>
                            <a:schemeClr val="tx1"/>
                          </a:solidFill>
                          <a:effectLst/>
                          <a:latin typeface="Coptic1" pitchFamily="2" charset="0"/>
                          <a:cs typeface="Arial" charset="0"/>
                        </a:rPr>
                        <a:t>/</a:t>
                      </a:r>
                      <a:r>
                        <a:rPr kumimoji="0" lang="en-US" sz="3600" b="0" i="0" u="none" strike="noStrike" cap="none" normalizeH="0" baseline="0" dirty="0" err="1">
                          <a:ln>
                            <a:noFill/>
                          </a:ln>
                          <a:solidFill>
                            <a:schemeClr val="tx1"/>
                          </a:solidFill>
                          <a:effectLst/>
                          <a:latin typeface="Coptic1" pitchFamily="2" charset="0"/>
                          <a:cs typeface="Arial" charset="0"/>
                        </a:rPr>
                        <a:t>mac</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e~le</a:t>
                      </a:r>
                      <a:r>
                        <a:rPr kumimoji="0" lang="en-US" sz="3600" b="0" i="0" u="none" strike="noStrike" cap="none" normalizeH="0" baseline="0" dirty="0">
                          <a:ln>
                            <a:noFill/>
                          </a:ln>
                          <a:solidFill>
                            <a:schemeClr val="tx1"/>
                          </a:solidFill>
                          <a:effectLst/>
                          <a:latin typeface="Coptic1" pitchFamily="2" charset="0"/>
                          <a:cs typeface="Arial" charset="0"/>
                        </a:rPr>
                        <a:t>/~con /~</a:t>
                      </a:r>
                      <a:r>
                        <a:rPr kumimoji="0" lang="en-US" sz="3600" b="0" i="0" u="none" strike="noStrike" cap="none" normalizeH="0" baseline="0" dirty="0" err="1">
                          <a:ln>
                            <a:noFill/>
                          </a:ln>
                          <a:solidFill>
                            <a:schemeClr val="tx1"/>
                          </a:solidFill>
                          <a:effectLst/>
                          <a:latin typeface="Coptic1" pitchFamily="2" charset="0"/>
                          <a:cs typeface="Arial" charset="0"/>
                        </a:rPr>
                        <a:t>mac</a:t>
                      </a:r>
                      <a:r>
                        <a:rPr kumimoji="0" lang="en-US" sz="3600" b="0" i="0" u="none" strike="noStrike" cap="none" normalizeH="0" baseline="0" dirty="0">
                          <a:ln>
                            <a:noFill/>
                          </a:ln>
                          <a:solidFill>
                            <a:schemeClr val="tx1"/>
                          </a:solidFill>
                          <a:effectLst/>
                          <a:latin typeface="Coptic1" pitchFamily="2" charset="0"/>
                          <a:cs typeface="Arial" charset="0"/>
                        </a:rPr>
                        <a:t>. </a:t>
                      </a:r>
                    </a:p>
                    <a:p>
                      <a:pPr marL="0" marR="0" lvl="0" indent="0" algn="just" defTabSz="914400" rtl="0" eaLnBrk="1" fontAlgn="base" latinLnBrk="0" hangingPunct="1">
                        <a:lnSpc>
                          <a:spcPct val="90000"/>
                        </a:lnSpc>
                        <a:spcBef>
                          <a:spcPct val="20000"/>
                        </a:spcBef>
                        <a:spcAft>
                          <a:spcPct val="0"/>
                        </a:spcAft>
                        <a:buClrTx/>
                        <a:buSzTx/>
                        <a:buFontTx/>
                        <a:buNone/>
                        <a:tabLst/>
                      </a:pP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90000"/>
                        </a:lnSpc>
                        <a:spcBef>
                          <a:spcPct val="20000"/>
                        </a:spcBef>
                        <a:spcAft>
                          <a:spcPct val="0"/>
                        </a:spcAft>
                        <a:buClrTx/>
                        <a:buSzTx/>
                        <a:buFontTx/>
                        <a:buNone/>
                        <a:tabLst/>
                      </a:pPr>
                      <a:r>
                        <a:rPr kumimoji="0" lang="en-US" sz="3000" b="0" i="0" u="none" strike="noStrike" cap="none" normalizeH="0" baseline="0" dirty="0">
                          <a:ln>
                            <a:noFill/>
                          </a:ln>
                          <a:solidFill>
                            <a:schemeClr val="tx1"/>
                          </a:solidFill>
                          <a:effectLst/>
                          <a:latin typeface="Arial" charset="0"/>
                          <a:cs typeface="Arial" charset="0"/>
                        </a:rPr>
                        <a:t>Saint </a:t>
                      </a:r>
                      <a:r>
                        <a:rPr kumimoji="0" lang="en-US" sz="3000" b="0" i="0" u="none" strike="noStrike" cap="none" normalizeH="0" baseline="0" dirty="0" err="1">
                          <a:ln>
                            <a:noFill/>
                          </a:ln>
                          <a:solidFill>
                            <a:schemeClr val="tx1"/>
                          </a:solidFill>
                          <a:effectLst/>
                          <a:latin typeface="Arial" charset="0"/>
                          <a:cs typeface="Arial" charset="0"/>
                        </a:rPr>
                        <a:t>Dieu</a:t>
                      </a:r>
                      <a:r>
                        <a:rPr kumimoji="0" lang="en-US" sz="3000" b="0" i="0" u="none" strike="noStrike" cap="none" normalizeH="0" baseline="0" dirty="0">
                          <a:ln>
                            <a:noFill/>
                          </a:ln>
                          <a:solidFill>
                            <a:schemeClr val="tx1"/>
                          </a:solidFill>
                          <a:effectLst/>
                          <a:latin typeface="Arial" charset="0"/>
                          <a:cs typeface="Arial" charset="0"/>
                        </a:rPr>
                        <a:t>, Saint puissant, Saint </a:t>
                      </a:r>
                      <a:r>
                        <a:rPr kumimoji="0" lang="en-US" sz="3000" b="0" i="0" u="none" strike="noStrike" cap="none" normalizeH="0" baseline="0" dirty="0" err="1">
                          <a:ln>
                            <a:noFill/>
                          </a:ln>
                          <a:solidFill>
                            <a:schemeClr val="tx1"/>
                          </a:solidFill>
                          <a:effectLst/>
                          <a:latin typeface="Arial" charset="0"/>
                          <a:cs typeface="Arial" charset="0"/>
                        </a:rPr>
                        <a:t>immortel</a:t>
                      </a:r>
                      <a:r>
                        <a:rPr kumimoji="0" lang="en-US" sz="3000" b="0" i="0" u="none" strike="noStrike" cap="none" normalizeH="0" baseline="0" dirty="0">
                          <a:ln>
                            <a:noFill/>
                          </a:ln>
                          <a:solidFill>
                            <a:schemeClr val="tx1"/>
                          </a:solidFill>
                          <a:effectLst/>
                          <a:latin typeface="Arial" charset="0"/>
                          <a:cs typeface="Arial" charset="0"/>
                        </a:rPr>
                        <a:t>, qui as </a:t>
                      </a:r>
                      <a:r>
                        <a:rPr kumimoji="0" lang="en-US" sz="3000" b="0" i="0" u="none" strike="noStrike" cap="none" normalizeH="0" baseline="0" dirty="0" err="1">
                          <a:ln>
                            <a:noFill/>
                          </a:ln>
                          <a:solidFill>
                            <a:schemeClr val="tx1"/>
                          </a:solidFill>
                          <a:effectLst/>
                          <a:latin typeface="Arial" charset="0"/>
                          <a:cs typeface="Arial" charset="0"/>
                        </a:rPr>
                        <a:t>été</a:t>
                      </a:r>
                      <a:r>
                        <a:rPr kumimoji="0" lang="en-US" sz="3000" b="0" i="0" u="none" strike="noStrike" cap="none" normalizeH="0" baseline="0" dirty="0">
                          <a:ln>
                            <a:noFill/>
                          </a:ln>
                          <a:solidFill>
                            <a:schemeClr val="tx1"/>
                          </a:solidFill>
                          <a:effectLst/>
                          <a:latin typeface="Arial" charset="0"/>
                          <a:cs typeface="Arial" charset="0"/>
                        </a:rPr>
                        <a:t> </a:t>
                      </a:r>
                      <a:r>
                        <a:rPr kumimoji="0" lang="en-US" sz="3000" b="0" i="0" u="none" strike="noStrike" cap="none" normalizeH="0" baseline="0" dirty="0" err="1">
                          <a:ln>
                            <a:noFill/>
                          </a:ln>
                          <a:solidFill>
                            <a:schemeClr val="tx1"/>
                          </a:solidFill>
                          <a:effectLst/>
                          <a:latin typeface="Arial" charset="0"/>
                          <a:cs typeface="Arial" charset="0"/>
                        </a:rPr>
                        <a:t>crucifié</a:t>
                      </a:r>
                      <a:r>
                        <a:rPr kumimoji="0" lang="en-US" sz="3000" b="0" i="0" u="none" strike="noStrike" cap="none" normalizeH="0" baseline="0" dirty="0">
                          <a:ln>
                            <a:noFill/>
                          </a:ln>
                          <a:solidFill>
                            <a:schemeClr val="tx1"/>
                          </a:solidFill>
                          <a:effectLst/>
                          <a:latin typeface="Arial" charset="0"/>
                          <a:cs typeface="Arial" charset="0"/>
                        </a:rPr>
                        <a:t> pour nous; </a:t>
                      </a:r>
                    </a:p>
                    <a:p>
                      <a:pPr marL="0" marR="0" lvl="0" indent="0" algn="just" defTabSz="914400" rtl="0" eaLnBrk="1" fontAlgn="base" latinLnBrk="0" hangingPunct="1">
                        <a:lnSpc>
                          <a:spcPct val="90000"/>
                        </a:lnSpc>
                        <a:spcBef>
                          <a:spcPct val="20000"/>
                        </a:spcBef>
                        <a:spcAft>
                          <a:spcPct val="0"/>
                        </a:spcAft>
                        <a:buClrTx/>
                        <a:buSzTx/>
                        <a:buFontTx/>
                        <a:buNone/>
                        <a:tabLst/>
                      </a:pPr>
                      <a:r>
                        <a:rPr kumimoji="0" lang="en-US" sz="3000" b="0" i="0" u="none" strike="noStrike" cap="none" normalizeH="0" baseline="0" dirty="0" err="1">
                          <a:ln>
                            <a:noFill/>
                          </a:ln>
                          <a:solidFill>
                            <a:schemeClr val="tx1"/>
                          </a:solidFill>
                          <a:effectLst/>
                          <a:latin typeface="Arial" charset="0"/>
                          <a:cs typeface="Arial" charset="0"/>
                        </a:rPr>
                        <a:t>aie</a:t>
                      </a:r>
                      <a:r>
                        <a:rPr kumimoji="0" lang="en-US" sz="3000" b="0" i="0" u="none" strike="noStrike" cap="none" normalizeH="0" baseline="0" dirty="0">
                          <a:ln>
                            <a:noFill/>
                          </a:ln>
                          <a:solidFill>
                            <a:schemeClr val="tx1"/>
                          </a:solidFill>
                          <a:effectLst/>
                          <a:latin typeface="Arial" charset="0"/>
                          <a:cs typeface="Arial" charset="0"/>
                        </a:rPr>
                        <a:t> </a:t>
                      </a:r>
                      <a:r>
                        <a:rPr kumimoji="0" lang="en-US" sz="3000" b="0" i="0" u="none" strike="noStrike" cap="none" normalizeH="0" baseline="0" dirty="0" err="1">
                          <a:ln>
                            <a:noFill/>
                          </a:ln>
                          <a:solidFill>
                            <a:schemeClr val="tx1"/>
                          </a:solidFill>
                          <a:effectLst/>
                          <a:latin typeface="Arial" charset="0"/>
                          <a:cs typeface="Arial" charset="0"/>
                        </a:rPr>
                        <a:t>pitié</a:t>
                      </a:r>
                      <a:r>
                        <a:rPr kumimoji="0" lang="en-US" sz="3000" b="0" i="0" u="none" strike="noStrike" cap="none" normalizeH="0" baseline="0" dirty="0">
                          <a:ln>
                            <a:noFill/>
                          </a:ln>
                          <a:solidFill>
                            <a:schemeClr val="tx1"/>
                          </a:solidFill>
                          <a:effectLst/>
                          <a:latin typeface="Arial" charset="0"/>
                          <a:cs typeface="Arial" charset="0"/>
                        </a:rPr>
                        <a:t> de nous.</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90000"/>
                        </a:lnSpc>
                        <a:spcBef>
                          <a:spcPct val="20000"/>
                        </a:spcBef>
                        <a:spcAft>
                          <a:spcPct val="0"/>
                        </a:spcAft>
                        <a:buClrTx/>
                        <a:buSzTx/>
                        <a:buFontTx/>
                        <a:buNone/>
                        <a:tabLst/>
                      </a:pPr>
                      <a:r>
                        <a:rPr kumimoji="0" lang="ar-EG" sz="3600" b="0" i="0" u="none" strike="noStrike" cap="none" normalizeH="0" baseline="0" dirty="0">
                          <a:ln>
                            <a:noFill/>
                          </a:ln>
                          <a:solidFill>
                            <a:schemeClr val="tx1"/>
                          </a:solidFill>
                          <a:effectLst/>
                          <a:latin typeface="Coptic1" pitchFamily="2" charset="0"/>
                          <a:cs typeface="Arial" charset="0"/>
                        </a:rPr>
                        <a:t>قدوس الله . قدوس القوى . قدوس </a:t>
                      </a:r>
                      <a:r>
                        <a:rPr kumimoji="0" lang="ar-EG" sz="3600" b="0" i="0" u="none" strike="noStrike" cap="none" normalizeH="0" baseline="0" dirty="0" err="1">
                          <a:ln>
                            <a:noFill/>
                          </a:ln>
                          <a:solidFill>
                            <a:schemeClr val="tx1"/>
                          </a:solidFill>
                          <a:effectLst/>
                          <a:latin typeface="Coptic1" pitchFamily="2" charset="0"/>
                          <a:cs typeface="Arial" charset="0"/>
                        </a:rPr>
                        <a:t>الحى</a:t>
                      </a:r>
                      <a:r>
                        <a:rPr kumimoji="0" lang="ar-EG" sz="3600" b="0" i="0" u="none" strike="noStrike" cap="none" normalizeH="0" baseline="0" dirty="0">
                          <a:ln>
                            <a:noFill/>
                          </a:ln>
                          <a:solidFill>
                            <a:schemeClr val="tx1"/>
                          </a:solidFill>
                          <a:effectLst/>
                          <a:latin typeface="Coptic1" pitchFamily="2" charset="0"/>
                          <a:cs typeface="Arial" charset="0"/>
                        </a:rPr>
                        <a:t> </a:t>
                      </a:r>
                      <a:r>
                        <a:rPr kumimoji="0" lang="ar-EG" sz="3600" b="0" i="0" u="none" strike="noStrike" cap="none" normalizeH="0" baseline="0" dirty="0" err="1">
                          <a:ln>
                            <a:noFill/>
                          </a:ln>
                          <a:solidFill>
                            <a:schemeClr val="tx1"/>
                          </a:solidFill>
                          <a:effectLst/>
                          <a:latin typeface="Coptic1" pitchFamily="2" charset="0"/>
                          <a:cs typeface="Arial" charset="0"/>
                        </a:rPr>
                        <a:t>الذى</a:t>
                      </a:r>
                      <a:r>
                        <a:rPr kumimoji="0" lang="ar-EG" sz="3600" b="0" i="0" u="none" strike="noStrike" cap="none" normalizeH="0" baseline="0" dirty="0">
                          <a:ln>
                            <a:noFill/>
                          </a:ln>
                          <a:solidFill>
                            <a:schemeClr val="tx1"/>
                          </a:solidFill>
                          <a:effectLst/>
                          <a:latin typeface="Coptic1" pitchFamily="2" charset="0"/>
                          <a:cs typeface="Arial" charset="0"/>
                        </a:rPr>
                        <a:t>       لا يموت،   يا من صُلب عنا</a:t>
                      </a:r>
                    </a:p>
                    <a:p>
                      <a:pPr marL="0" marR="0" lvl="0" indent="0" algn="just" defTabSz="914400" rtl="1" eaLnBrk="1" fontAlgn="base" latinLnBrk="0" hangingPunct="1">
                        <a:lnSpc>
                          <a:spcPct val="90000"/>
                        </a:lnSpc>
                        <a:spcBef>
                          <a:spcPct val="20000"/>
                        </a:spcBef>
                        <a:spcAft>
                          <a:spcPct val="0"/>
                        </a:spcAft>
                        <a:buClrTx/>
                        <a:buSzTx/>
                        <a:buFontTx/>
                        <a:buNone/>
                        <a:tabLst/>
                      </a:pPr>
                      <a:r>
                        <a:rPr kumimoji="0" lang="ar-EG" sz="3600" b="0" i="0" u="none" strike="noStrike" cap="none" normalizeH="0" baseline="0" dirty="0">
                          <a:ln>
                            <a:noFill/>
                          </a:ln>
                          <a:solidFill>
                            <a:schemeClr val="tx1"/>
                          </a:solidFill>
                          <a:effectLst/>
                          <a:latin typeface="Coptic1" pitchFamily="2" charset="0"/>
                          <a:cs typeface="Arial" charset="0"/>
                        </a:rPr>
                        <a:t> ارحمنا</a:t>
                      </a:r>
                      <a:endParaRPr kumimoji="0" lang="en-US" sz="3600" b="0" i="0" u="none" strike="noStrike" cap="none" normalizeH="0" baseline="0" dirty="0">
                        <a:ln>
                          <a:noFill/>
                        </a:ln>
                        <a:solidFill>
                          <a:schemeClr val="tx1"/>
                        </a:solidFill>
                        <a:effectLst/>
                        <a:latin typeface="Coptic1" pitchFamily="2" charset="0"/>
                        <a:cs typeface="Arial" charset="0"/>
                      </a:endParaRPr>
                    </a:p>
                    <a:p>
                      <a:pPr marL="0" marR="0" lvl="0" indent="0" algn="just" defTabSz="914400" rtl="1" eaLnBrk="1" fontAlgn="base" latinLnBrk="0" hangingPunct="1">
                        <a:lnSpc>
                          <a:spcPct val="90000"/>
                        </a:lnSpc>
                        <a:spcBef>
                          <a:spcPct val="20000"/>
                        </a:spcBef>
                        <a:spcAft>
                          <a:spcPct val="0"/>
                        </a:spcAft>
                        <a:buClrTx/>
                        <a:buSzTx/>
                        <a:buFontTx/>
                        <a:buNone/>
                        <a:tabLst/>
                      </a:pPr>
                      <a:endParaRPr kumimoji="0" lang="en-US" sz="4400" b="0" i="0" u="none" strike="noStrike" cap="none" normalizeH="0" baseline="0" dirty="0">
                        <a:ln>
                          <a:noFill/>
                        </a:ln>
                        <a:solidFill>
                          <a:schemeClr val="tx1"/>
                        </a:solidFill>
                        <a:effectLst/>
                        <a:latin typeface="Coptic1" pitchFamily="2"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14873" name="Group 25"/>
          <p:cNvGraphicFramePr>
            <a:graphicFrameLocks noGrp="1"/>
          </p:cNvGraphicFramePr>
          <p:nvPr>
            <p:ph type="tbl" idx="1"/>
          </p:nvPr>
        </p:nvGraphicFramePr>
        <p:xfrm>
          <a:off x="228600" y="709613"/>
          <a:ext cx="8686800" cy="4471987"/>
        </p:xfrm>
        <a:graphic>
          <a:graphicData uri="http://schemas.openxmlformats.org/drawingml/2006/table">
            <a:tbl>
              <a:tblPr/>
              <a:tblGrid>
                <a:gridCol w="3576918">
                  <a:extLst>
                    <a:ext uri="{9D8B030D-6E8A-4147-A177-3AD203B41FA5}">
                      <a16:colId xmlns:a16="http://schemas.microsoft.com/office/drawing/2014/main" val="20000"/>
                    </a:ext>
                  </a:extLst>
                </a:gridCol>
                <a:gridCol w="2861534">
                  <a:extLst>
                    <a:ext uri="{9D8B030D-6E8A-4147-A177-3AD203B41FA5}">
                      <a16:colId xmlns:a16="http://schemas.microsoft.com/office/drawing/2014/main" val="20001"/>
                    </a:ext>
                  </a:extLst>
                </a:gridCol>
                <a:gridCol w="2248348">
                  <a:extLst>
                    <a:ext uri="{9D8B030D-6E8A-4147-A177-3AD203B41FA5}">
                      <a16:colId xmlns:a16="http://schemas.microsoft.com/office/drawing/2014/main" val="20002"/>
                    </a:ext>
                  </a:extLst>
                </a:gridCol>
              </a:tblGrid>
              <a:tr h="4471987">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ptic1" pitchFamily="2" charset="0"/>
                          <a:cs typeface="Arial" charset="0"/>
                        </a:rPr>
                        <a:t>Agioc</a:t>
                      </a:r>
                      <a:r>
                        <a:rPr kumimoji="0" lang="en-US" sz="2800" b="0" i="0" u="none" strike="noStrike" cap="none" normalizeH="0" baseline="0" dirty="0">
                          <a:ln>
                            <a:noFill/>
                          </a:ln>
                          <a:solidFill>
                            <a:schemeClr val="tx1"/>
                          </a:solidFill>
                          <a:effectLst/>
                          <a:latin typeface="Coptic1" pitchFamily="2" charset="0"/>
                          <a:cs typeface="Arial" charset="0"/>
                        </a:rPr>
                        <a:t> o~ </a:t>
                      </a:r>
                      <a:r>
                        <a:rPr kumimoji="0" lang="en-US" sz="2800" b="0" i="0" u="none" strike="noStrike" cap="none" normalizeH="0" baseline="0" dirty="0" err="1">
                          <a:ln>
                            <a:noFill/>
                          </a:ln>
                          <a:solidFill>
                            <a:schemeClr val="tx1"/>
                          </a:solidFill>
                          <a:effectLst/>
                          <a:latin typeface="Coptic1" pitchFamily="2" charset="0"/>
                          <a:cs typeface="Arial" charset="0"/>
                        </a:rPr>
                        <a:t>Yeoc</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Agioc</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Ic,uroc</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Agioc</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Ayanatoc</a:t>
                      </a:r>
                      <a:r>
                        <a:rPr kumimoji="0" lang="en-US" sz="2800" b="0" i="0" u="none" strike="noStrike" cap="none" normalizeH="0" baseline="0" dirty="0">
                          <a:ln>
                            <a:noFill/>
                          </a:ln>
                          <a:solidFill>
                            <a:schemeClr val="tx1"/>
                          </a:solidFill>
                          <a:effectLst/>
                          <a:latin typeface="Coptic1" pitchFamily="2" charset="0"/>
                          <a:cs typeface="Arial" charset="0"/>
                        </a:rPr>
                        <a:t>: o~ </a:t>
                      </a:r>
                      <a:r>
                        <a:rPr kumimoji="0" lang="en-US" sz="2800" b="0" i="0" u="none" strike="noStrike" cap="none" normalizeH="0" baseline="0" dirty="0" err="1">
                          <a:ln>
                            <a:noFill/>
                          </a:ln>
                          <a:solidFill>
                            <a:schemeClr val="tx1"/>
                          </a:solidFill>
                          <a:effectLst/>
                          <a:latin typeface="Coptic1" pitchFamily="2" charset="0"/>
                          <a:cs typeface="Arial" charset="0"/>
                        </a:rPr>
                        <a:t>a~nactac</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ektwn</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nekrwn</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ke</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a~nelywn</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ic</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touc</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ouranouc</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e~le</a:t>
                      </a:r>
                      <a:r>
                        <a:rPr kumimoji="0" lang="en-US" sz="2800" b="0" i="0" u="none" strike="noStrike" cap="none" normalizeH="0" baseline="0" dirty="0">
                          <a:ln>
                            <a:noFill/>
                          </a:ln>
                          <a:solidFill>
                            <a:schemeClr val="tx1"/>
                          </a:solidFill>
                          <a:effectLst/>
                          <a:latin typeface="Coptic1" pitchFamily="2" charset="0"/>
                          <a:cs typeface="Arial" charset="0"/>
                        </a:rPr>
                        <a:t>/~con /~</a:t>
                      </a:r>
                      <a:r>
                        <a:rPr kumimoji="0" lang="en-US" sz="2800" b="0" i="0" u="none" strike="noStrike" cap="none" normalizeH="0" baseline="0" dirty="0" err="1">
                          <a:ln>
                            <a:noFill/>
                          </a:ln>
                          <a:solidFill>
                            <a:schemeClr val="tx1"/>
                          </a:solidFill>
                          <a:effectLst/>
                          <a:latin typeface="Coptic1" pitchFamily="2" charset="0"/>
                          <a:cs typeface="Arial" charset="0"/>
                        </a:rPr>
                        <a:t>mac</a:t>
                      </a:r>
                      <a:r>
                        <a:rPr kumimoji="0" lang="en-US" sz="2800" b="0" i="0" u="none" strike="noStrike" cap="none" normalizeH="0" baseline="0" dirty="0">
                          <a:ln>
                            <a:noFill/>
                          </a:ln>
                          <a:solidFill>
                            <a:schemeClr val="tx1"/>
                          </a:solidFill>
                          <a:effectLst/>
                          <a:latin typeface="Coptic1" pitchFamily="2" charset="0"/>
                          <a:cs typeface="Arial" charset="0"/>
                        </a:rPr>
                        <a:t>.</a:t>
                      </a:r>
                      <a:r>
                        <a:rPr kumimoji="0" lang="en-US" sz="2800" b="0" i="0" u="none" strike="noStrike" cap="none" normalizeH="0" baseline="0" dirty="0">
                          <a:ln>
                            <a:noFill/>
                          </a:ln>
                          <a:solidFill>
                            <a:schemeClr val="tx1"/>
                          </a:solidFill>
                          <a:effectLst/>
                          <a:latin typeface="Arial" charset="0"/>
                          <a:cs typeface="Arial" charset="0"/>
                        </a:rPr>
                        <a:t> </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3000" b="0" i="0" u="none" strike="noStrike" cap="none" normalizeH="0" baseline="0" dirty="0">
                          <a:ln>
                            <a:noFill/>
                          </a:ln>
                          <a:solidFill>
                            <a:schemeClr val="tx1"/>
                          </a:solidFill>
                          <a:effectLst/>
                          <a:latin typeface="Arial" charset="0"/>
                          <a:cs typeface="Arial" charset="0"/>
                        </a:rPr>
                        <a:t>Saint </a:t>
                      </a:r>
                      <a:r>
                        <a:rPr kumimoji="0" lang="en-US" sz="3000" b="0" i="0" u="none" strike="noStrike" cap="none" normalizeH="0" baseline="0" dirty="0" err="1">
                          <a:ln>
                            <a:noFill/>
                          </a:ln>
                          <a:solidFill>
                            <a:schemeClr val="tx1"/>
                          </a:solidFill>
                          <a:effectLst/>
                          <a:latin typeface="Arial" charset="0"/>
                          <a:cs typeface="Arial" charset="0"/>
                        </a:rPr>
                        <a:t>Dieu</a:t>
                      </a:r>
                      <a:r>
                        <a:rPr kumimoji="0" lang="en-US" sz="3000" b="0" i="0" u="none" strike="noStrike" cap="none" normalizeH="0" baseline="0" dirty="0">
                          <a:ln>
                            <a:noFill/>
                          </a:ln>
                          <a:solidFill>
                            <a:schemeClr val="tx1"/>
                          </a:solidFill>
                          <a:effectLst/>
                          <a:latin typeface="Arial" charset="0"/>
                          <a:cs typeface="Arial" charset="0"/>
                        </a:rPr>
                        <a:t>, Saint puissant, Saint </a:t>
                      </a:r>
                      <a:r>
                        <a:rPr kumimoji="0" lang="en-US" sz="3000" b="0" i="0" u="none" strike="noStrike" cap="none" normalizeH="0" baseline="0" dirty="0" err="1">
                          <a:ln>
                            <a:noFill/>
                          </a:ln>
                          <a:solidFill>
                            <a:schemeClr val="tx1"/>
                          </a:solidFill>
                          <a:effectLst/>
                          <a:latin typeface="Arial" charset="0"/>
                          <a:cs typeface="Arial" charset="0"/>
                        </a:rPr>
                        <a:t>immortel</a:t>
                      </a:r>
                      <a:r>
                        <a:rPr kumimoji="0" lang="en-US" sz="3000" b="0" i="0" u="none" strike="noStrike" cap="none" normalizeH="0" baseline="0" dirty="0">
                          <a:ln>
                            <a:noFill/>
                          </a:ln>
                          <a:solidFill>
                            <a:schemeClr val="tx1"/>
                          </a:solidFill>
                          <a:effectLst/>
                          <a:latin typeface="Arial" charset="0"/>
                          <a:cs typeface="Arial" charset="0"/>
                        </a:rPr>
                        <a:t>, </a:t>
                      </a:r>
                      <a:r>
                        <a:rPr kumimoji="0" lang="en-US" sz="3200" b="0" i="0" u="none" strike="noStrike" cap="none" normalizeH="0" baseline="0" dirty="0">
                          <a:ln>
                            <a:noFill/>
                          </a:ln>
                          <a:solidFill>
                            <a:schemeClr val="tx1"/>
                          </a:solidFill>
                          <a:effectLst/>
                          <a:latin typeface="Arial" charset="0"/>
                          <a:cs typeface="Arial" charset="0"/>
                        </a:rPr>
                        <a:t>qui as </a:t>
                      </a:r>
                      <a:r>
                        <a:rPr kumimoji="0" lang="en-US" sz="3200" b="0" i="0" u="none" strike="noStrike" cap="none" normalizeH="0" baseline="0" dirty="0" err="1">
                          <a:ln>
                            <a:noFill/>
                          </a:ln>
                          <a:solidFill>
                            <a:schemeClr val="tx1"/>
                          </a:solidFill>
                          <a:effectLst/>
                          <a:latin typeface="Arial" charset="0"/>
                          <a:cs typeface="Arial" charset="0"/>
                        </a:rPr>
                        <a:t>réssuscité</a:t>
                      </a:r>
                      <a:r>
                        <a:rPr kumimoji="0" lang="en-US" sz="3200" b="0" i="0" u="none" strike="noStrike" cap="none" normalizeH="0" baseline="0" dirty="0">
                          <a:ln>
                            <a:noFill/>
                          </a:ln>
                          <a:solidFill>
                            <a:schemeClr val="tx1"/>
                          </a:solidFill>
                          <a:effectLst/>
                          <a:latin typeface="Arial" charset="0"/>
                          <a:cs typeface="Arial" charset="0"/>
                        </a:rPr>
                        <a:t> et </a:t>
                      </a:r>
                      <a:r>
                        <a:rPr kumimoji="0" lang="en-US" sz="3200" b="0" i="0" u="none" strike="noStrike" cap="none" normalizeH="0" baseline="0" dirty="0" err="1">
                          <a:ln>
                            <a:noFill/>
                          </a:ln>
                          <a:solidFill>
                            <a:schemeClr val="tx1"/>
                          </a:solidFill>
                          <a:effectLst/>
                          <a:latin typeface="Arial" charset="0"/>
                          <a:cs typeface="Arial" charset="0"/>
                        </a:rPr>
                        <a:t>monté</a:t>
                      </a:r>
                      <a:r>
                        <a:rPr kumimoji="0" lang="en-US" sz="3200" b="0" i="0" u="none" strike="noStrike" cap="none" normalizeH="0" baseline="0" dirty="0">
                          <a:ln>
                            <a:noFill/>
                          </a:ln>
                          <a:solidFill>
                            <a:schemeClr val="tx1"/>
                          </a:solidFill>
                          <a:effectLst/>
                          <a:latin typeface="Arial" charset="0"/>
                          <a:cs typeface="Arial" charset="0"/>
                        </a:rPr>
                        <a:t> aux </a:t>
                      </a:r>
                      <a:r>
                        <a:rPr kumimoji="0" lang="en-US" sz="3200" b="0" i="0" u="none" strike="noStrike" cap="none" normalizeH="0" baseline="0" dirty="0" err="1">
                          <a:ln>
                            <a:noFill/>
                          </a:ln>
                          <a:solidFill>
                            <a:schemeClr val="tx1"/>
                          </a:solidFill>
                          <a:effectLst/>
                          <a:latin typeface="Arial" charset="0"/>
                          <a:cs typeface="Arial" charset="0"/>
                        </a:rPr>
                        <a:t>cieux</a:t>
                      </a:r>
                      <a:r>
                        <a:rPr kumimoji="0" lang="en-US" sz="3200" b="0" i="0" u="none" strike="noStrike" cap="none" normalizeH="0" baseline="0" dirty="0">
                          <a:ln>
                            <a:noFill/>
                          </a:ln>
                          <a:solidFill>
                            <a:schemeClr val="tx1"/>
                          </a:solidFill>
                          <a:effectLst/>
                          <a:latin typeface="Arial" charset="0"/>
                          <a:cs typeface="Arial" charset="0"/>
                        </a:rPr>
                        <a:t>; </a:t>
                      </a:r>
                      <a:r>
                        <a:rPr kumimoji="0" lang="en-US" sz="3200" b="0" i="0" u="none" strike="noStrike" cap="none" normalizeH="0" baseline="0" dirty="0" err="1">
                          <a:ln>
                            <a:noFill/>
                          </a:ln>
                          <a:solidFill>
                            <a:schemeClr val="tx1"/>
                          </a:solidFill>
                          <a:effectLst/>
                          <a:latin typeface="Arial" charset="0"/>
                          <a:cs typeface="Arial" charset="0"/>
                        </a:rPr>
                        <a:t>aie</a:t>
                      </a:r>
                      <a:r>
                        <a:rPr kumimoji="0" lang="en-US" sz="3200" b="0" i="0" u="none" strike="noStrike" cap="none" normalizeH="0" baseline="0" dirty="0">
                          <a:ln>
                            <a:noFill/>
                          </a:ln>
                          <a:solidFill>
                            <a:schemeClr val="tx1"/>
                          </a:solidFill>
                          <a:effectLst/>
                          <a:latin typeface="Arial" charset="0"/>
                          <a:cs typeface="Arial" charset="0"/>
                        </a:rPr>
                        <a:t> </a:t>
                      </a:r>
                      <a:r>
                        <a:rPr kumimoji="0" lang="en-US" sz="3200" b="0" i="0" u="none" strike="noStrike" cap="none" normalizeH="0" baseline="0" dirty="0" err="1">
                          <a:ln>
                            <a:noFill/>
                          </a:ln>
                          <a:solidFill>
                            <a:schemeClr val="tx1"/>
                          </a:solidFill>
                          <a:effectLst/>
                          <a:latin typeface="Arial" charset="0"/>
                          <a:cs typeface="Arial" charset="0"/>
                        </a:rPr>
                        <a:t>pitié</a:t>
                      </a:r>
                      <a:r>
                        <a:rPr kumimoji="0" lang="en-US" sz="3200" b="0" i="0" u="none" strike="noStrike" cap="none" normalizeH="0" baseline="0" dirty="0">
                          <a:ln>
                            <a:noFill/>
                          </a:ln>
                          <a:solidFill>
                            <a:schemeClr val="tx1"/>
                          </a:solidFill>
                          <a:effectLst/>
                          <a:latin typeface="Arial" charset="0"/>
                          <a:cs typeface="Arial" charset="0"/>
                        </a:rPr>
                        <a:t> de nous.</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1" eaLnBrk="1" fontAlgn="base" latinLnBrk="0" hangingPunct="1">
                        <a:lnSpc>
                          <a:spcPct val="90000"/>
                        </a:lnSpc>
                        <a:spcBef>
                          <a:spcPct val="20000"/>
                        </a:spcBef>
                        <a:spcAft>
                          <a:spcPct val="0"/>
                        </a:spcAft>
                        <a:buClrTx/>
                        <a:buSzTx/>
                        <a:buFontTx/>
                        <a:buNone/>
                        <a:tabLst/>
                      </a:pPr>
                      <a:r>
                        <a:rPr kumimoji="0" lang="ar-EG" sz="3200" b="0" i="0" u="none" strike="noStrike" cap="none" normalizeH="0" baseline="0" dirty="0">
                          <a:ln>
                            <a:noFill/>
                          </a:ln>
                          <a:solidFill>
                            <a:schemeClr val="tx1"/>
                          </a:solidFill>
                          <a:effectLst/>
                          <a:latin typeface="Coptic1" pitchFamily="2" charset="0"/>
                          <a:cs typeface="Arial" charset="0"/>
                        </a:rPr>
                        <a:t>قدوس الله . قدوس القوى قدوس </a:t>
                      </a:r>
                      <a:r>
                        <a:rPr kumimoji="0" lang="ar-EG" sz="3200" b="0" i="0" u="none" strike="noStrike" cap="none" normalizeH="0" baseline="0" dirty="0" err="1">
                          <a:ln>
                            <a:noFill/>
                          </a:ln>
                          <a:solidFill>
                            <a:schemeClr val="tx1"/>
                          </a:solidFill>
                          <a:effectLst/>
                          <a:latin typeface="Coptic1" pitchFamily="2" charset="0"/>
                          <a:cs typeface="Arial" charset="0"/>
                        </a:rPr>
                        <a:t>الحى</a:t>
                      </a:r>
                      <a:r>
                        <a:rPr kumimoji="0" lang="ar-EG" sz="3200" b="0" i="0" u="none" strike="noStrike" cap="none" normalizeH="0" baseline="0" dirty="0">
                          <a:ln>
                            <a:noFill/>
                          </a:ln>
                          <a:solidFill>
                            <a:schemeClr val="tx1"/>
                          </a:solidFill>
                          <a:effectLst/>
                          <a:latin typeface="Coptic1" pitchFamily="2" charset="0"/>
                          <a:cs typeface="Arial" charset="0"/>
                        </a:rPr>
                        <a:t> </a:t>
                      </a:r>
                      <a:r>
                        <a:rPr kumimoji="0" lang="ar-EG" sz="3200" b="0" i="0" u="none" strike="noStrike" cap="none" normalizeH="0" baseline="0" dirty="0" err="1">
                          <a:ln>
                            <a:noFill/>
                          </a:ln>
                          <a:solidFill>
                            <a:schemeClr val="tx1"/>
                          </a:solidFill>
                          <a:effectLst/>
                          <a:latin typeface="Coptic1" pitchFamily="2" charset="0"/>
                          <a:cs typeface="Arial" charset="0"/>
                        </a:rPr>
                        <a:t>الذى</a:t>
                      </a:r>
                      <a:r>
                        <a:rPr kumimoji="0" lang="ar-EG" sz="3200" b="0" i="0" u="none" strike="noStrike" cap="none" normalizeH="0" baseline="0" dirty="0">
                          <a:ln>
                            <a:noFill/>
                          </a:ln>
                          <a:solidFill>
                            <a:schemeClr val="tx1"/>
                          </a:solidFill>
                          <a:effectLst/>
                          <a:latin typeface="Coptic1" pitchFamily="2" charset="0"/>
                          <a:cs typeface="Arial" charset="0"/>
                        </a:rPr>
                        <a:t>       لا يموت   يا من قام من  الأموات وصعد </a:t>
                      </a:r>
                      <a:r>
                        <a:rPr kumimoji="0" lang="ar-EG" sz="3200" b="0" i="0" u="none" strike="noStrike" cap="none" normalizeH="0" baseline="0" dirty="0" err="1">
                          <a:ln>
                            <a:noFill/>
                          </a:ln>
                          <a:solidFill>
                            <a:schemeClr val="tx1"/>
                          </a:solidFill>
                          <a:effectLst/>
                          <a:latin typeface="Coptic1" pitchFamily="2" charset="0"/>
                          <a:cs typeface="Arial" charset="0"/>
                        </a:rPr>
                        <a:t>الى</a:t>
                      </a:r>
                      <a:r>
                        <a:rPr kumimoji="0" lang="ar-EG" sz="3200" b="0" i="0" u="none" strike="noStrike" cap="none" normalizeH="0" baseline="0" dirty="0">
                          <a:ln>
                            <a:noFill/>
                          </a:ln>
                          <a:solidFill>
                            <a:schemeClr val="tx1"/>
                          </a:solidFill>
                          <a:effectLst/>
                          <a:latin typeface="Coptic1" pitchFamily="2" charset="0"/>
                          <a:cs typeface="Arial" charset="0"/>
                        </a:rPr>
                        <a:t> السموات. ارحمنا</a:t>
                      </a:r>
                      <a:endParaRPr kumimoji="0" lang="en-US" sz="3200" b="0" i="0" u="none" strike="noStrike" cap="none" normalizeH="0" baseline="0" dirty="0">
                        <a:ln>
                          <a:noFill/>
                        </a:ln>
                        <a:solidFill>
                          <a:schemeClr val="tx1"/>
                        </a:solidFill>
                        <a:effectLst/>
                        <a:latin typeface="Coptic1" pitchFamily="2"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714448" name="Group 16"/>
          <p:cNvGraphicFramePr>
            <a:graphicFrameLocks noGrp="1"/>
          </p:cNvGraphicFramePr>
          <p:nvPr>
            <p:ph type="tbl" idx="1"/>
          </p:nvPr>
        </p:nvGraphicFramePr>
        <p:xfrm>
          <a:off x="76200" y="228600"/>
          <a:ext cx="8763000" cy="4343400"/>
        </p:xfrm>
        <a:graphic>
          <a:graphicData uri="http://schemas.openxmlformats.org/drawingml/2006/table">
            <a:tbl>
              <a:tblPr/>
              <a:tblGrid>
                <a:gridCol w="3526573">
                  <a:extLst>
                    <a:ext uri="{9D8B030D-6E8A-4147-A177-3AD203B41FA5}">
                      <a16:colId xmlns:a16="http://schemas.microsoft.com/office/drawing/2014/main" val="20000"/>
                    </a:ext>
                  </a:extLst>
                </a:gridCol>
                <a:gridCol w="2778512">
                  <a:extLst>
                    <a:ext uri="{9D8B030D-6E8A-4147-A177-3AD203B41FA5}">
                      <a16:colId xmlns:a16="http://schemas.microsoft.com/office/drawing/2014/main" val="20001"/>
                    </a:ext>
                  </a:extLst>
                </a:gridCol>
                <a:gridCol w="2457915">
                  <a:extLst>
                    <a:ext uri="{9D8B030D-6E8A-4147-A177-3AD203B41FA5}">
                      <a16:colId xmlns:a16="http://schemas.microsoft.com/office/drawing/2014/main" val="20002"/>
                    </a:ext>
                  </a:extLst>
                </a:gridCol>
              </a:tblGrid>
              <a:tr h="4343400">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3300" b="0" i="0" u="none" strike="noStrike" cap="none" normalizeH="0" baseline="0" dirty="0" err="1">
                          <a:ln>
                            <a:noFill/>
                          </a:ln>
                          <a:solidFill>
                            <a:schemeClr val="tx1"/>
                          </a:solidFill>
                          <a:effectLst/>
                          <a:latin typeface="Coptic1" pitchFamily="2" charset="0"/>
                          <a:cs typeface="Arial" charset="0"/>
                        </a:rPr>
                        <a:t>Doxa</a:t>
                      </a:r>
                      <a:r>
                        <a:rPr kumimoji="0" lang="en-US" sz="3300" b="0" i="0" u="none" strike="noStrike" cap="none" normalizeH="0" baseline="0" dirty="0">
                          <a:ln>
                            <a:noFill/>
                          </a:ln>
                          <a:solidFill>
                            <a:schemeClr val="tx1"/>
                          </a:solidFill>
                          <a:effectLst/>
                          <a:latin typeface="Coptic1" pitchFamily="2" charset="0"/>
                          <a:cs typeface="Arial" charset="0"/>
                        </a:rPr>
                        <a:t> </a:t>
                      </a:r>
                      <a:r>
                        <a:rPr kumimoji="0" lang="en-US" sz="3300" b="0" i="0" u="none" strike="noStrike" cap="none" normalizeH="0" baseline="0" dirty="0" err="1">
                          <a:ln>
                            <a:noFill/>
                          </a:ln>
                          <a:solidFill>
                            <a:schemeClr val="tx1"/>
                          </a:solidFill>
                          <a:effectLst/>
                          <a:latin typeface="Coptic1" pitchFamily="2" charset="0"/>
                          <a:cs typeface="Arial" charset="0"/>
                        </a:rPr>
                        <a:t>patri</a:t>
                      </a:r>
                      <a:r>
                        <a:rPr kumimoji="0" lang="en-US" sz="3300" b="0" i="0" u="none" strike="noStrike" cap="none" normalizeH="0" baseline="0" dirty="0">
                          <a:ln>
                            <a:noFill/>
                          </a:ln>
                          <a:solidFill>
                            <a:schemeClr val="tx1"/>
                          </a:solidFill>
                          <a:effectLst/>
                          <a:latin typeface="Coptic1" pitchFamily="2" charset="0"/>
                          <a:cs typeface="Arial" charset="0"/>
                        </a:rPr>
                        <a:t> </a:t>
                      </a:r>
                      <a:r>
                        <a:rPr kumimoji="0" lang="en-US" sz="3300" b="0" i="0" u="none" strike="noStrike" cap="none" normalizeH="0" baseline="0" dirty="0" err="1">
                          <a:ln>
                            <a:noFill/>
                          </a:ln>
                          <a:solidFill>
                            <a:schemeClr val="tx1"/>
                          </a:solidFill>
                          <a:effectLst/>
                          <a:latin typeface="Coptic1" pitchFamily="2" charset="0"/>
                          <a:cs typeface="Arial" charset="0"/>
                        </a:rPr>
                        <a:t>ke</a:t>
                      </a:r>
                      <a:r>
                        <a:rPr kumimoji="0" lang="en-US" sz="3300" b="0" i="0" u="none" strike="noStrike" cap="none" normalizeH="0" baseline="0" dirty="0">
                          <a:ln>
                            <a:noFill/>
                          </a:ln>
                          <a:solidFill>
                            <a:schemeClr val="tx1"/>
                          </a:solidFill>
                          <a:effectLst/>
                          <a:latin typeface="Coptic1" pitchFamily="2" charset="0"/>
                          <a:cs typeface="Arial" charset="0"/>
                        </a:rPr>
                        <a:t> U~~</a:t>
                      </a:r>
                      <a:r>
                        <a:rPr kumimoji="0" lang="en-US" sz="3300" b="0" i="0" u="none" strike="noStrike" cap="none" normalizeH="0" baseline="0" dirty="0" err="1">
                          <a:ln>
                            <a:noFill/>
                          </a:ln>
                          <a:solidFill>
                            <a:schemeClr val="tx1"/>
                          </a:solidFill>
                          <a:effectLst/>
                          <a:latin typeface="Coptic1" pitchFamily="2" charset="0"/>
                          <a:cs typeface="Arial" charset="0"/>
                        </a:rPr>
                        <a:t>iw</a:t>
                      </a:r>
                      <a:r>
                        <a:rPr kumimoji="0" lang="en-US" sz="3300" b="0" i="0" u="none" strike="noStrike" cap="none" normalizeH="0" baseline="0" dirty="0">
                          <a:ln>
                            <a:noFill/>
                          </a:ln>
                          <a:solidFill>
                            <a:schemeClr val="tx1"/>
                          </a:solidFill>
                          <a:effectLst/>
                          <a:latin typeface="Coptic1" pitchFamily="2" charset="0"/>
                          <a:cs typeface="Arial" charset="0"/>
                        </a:rPr>
                        <a:t> </a:t>
                      </a:r>
                      <a:r>
                        <a:rPr kumimoji="0" lang="en-US" sz="3300" b="0" i="0" u="none" strike="noStrike" cap="none" normalizeH="0" baseline="0" dirty="0" err="1">
                          <a:ln>
                            <a:noFill/>
                          </a:ln>
                          <a:solidFill>
                            <a:schemeClr val="tx1"/>
                          </a:solidFill>
                          <a:effectLst/>
                          <a:latin typeface="Coptic1" pitchFamily="2" charset="0"/>
                          <a:cs typeface="Arial" charset="0"/>
                        </a:rPr>
                        <a:t>ke</a:t>
                      </a:r>
                      <a:r>
                        <a:rPr kumimoji="0" lang="en-US" sz="3300" b="0" i="0" u="none" strike="noStrike" cap="none" normalizeH="0" baseline="0" dirty="0">
                          <a:ln>
                            <a:noFill/>
                          </a:ln>
                          <a:solidFill>
                            <a:schemeClr val="tx1"/>
                          </a:solidFill>
                          <a:effectLst/>
                          <a:latin typeface="Coptic1" pitchFamily="2" charset="0"/>
                          <a:cs typeface="Arial" charset="0"/>
                        </a:rPr>
                        <a:t> </a:t>
                      </a:r>
                      <a:r>
                        <a:rPr kumimoji="0" lang="en-US" sz="3300" b="0" i="0" u="none" strike="noStrike" cap="none" normalizeH="0" baseline="0" dirty="0" err="1">
                          <a:ln>
                            <a:noFill/>
                          </a:ln>
                          <a:solidFill>
                            <a:schemeClr val="tx1"/>
                          </a:solidFill>
                          <a:effectLst/>
                          <a:latin typeface="Coptic1" pitchFamily="2" charset="0"/>
                          <a:cs typeface="Arial" charset="0"/>
                        </a:rPr>
                        <a:t>agiw</a:t>
                      </a:r>
                      <a:r>
                        <a:rPr kumimoji="0" lang="en-US" sz="3300" b="0" i="0" u="none" strike="noStrike" cap="none" normalizeH="0" baseline="0" dirty="0">
                          <a:ln>
                            <a:noFill/>
                          </a:ln>
                          <a:solidFill>
                            <a:schemeClr val="tx1"/>
                          </a:solidFill>
                          <a:effectLst/>
                          <a:latin typeface="Coptic1" pitchFamily="2" charset="0"/>
                          <a:cs typeface="Arial" charset="0"/>
                        </a:rPr>
                        <a:t> </a:t>
                      </a:r>
                      <a:r>
                        <a:rPr kumimoji="0" lang="en-US" sz="3300" b="0" i="0" u="none" strike="noStrike" cap="none" normalizeH="0" baseline="0" dirty="0" err="1">
                          <a:ln>
                            <a:noFill/>
                          </a:ln>
                          <a:solidFill>
                            <a:schemeClr val="tx1"/>
                          </a:solidFill>
                          <a:effectLst/>
                          <a:latin typeface="Coptic1" pitchFamily="2" charset="0"/>
                          <a:cs typeface="Arial" charset="0"/>
                        </a:rPr>
                        <a:t>P~neumati</a:t>
                      </a:r>
                      <a:r>
                        <a:rPr kumimoji="0" lang="en-US" sz="3300" b="0" i="0" u="none" strike="noStrike" cap="none" normalizeH="0" baseline="0" dirty="0">
                          <a:ln>
                            <a:noFill/>
                          </a:ln>
                          <a:solidFill>
                            <a:schemeClr val="tx1"/>
                          </a:solidFill>
                          <a:effectLst/>
                          <a:latin typeface="Coptic1" pitchFamily="2" charset="0"/>
                          <a:cs typeface="Arial" charset="0"/>
                        </a:rPr>
                        <a:t>: </a:t>
                      </a:r>
                      <a:r>
                        <a:rPr kumimoji="0" lang="en-US" sz="3300" b="0" i="0" u="none" strike="noStrike" cap="none" normalizeH="0" baseline="0" dirty="0" err="1">
                          <a:ln>
                            <a:noFill/>
                          </a:ln>
                          <a:solidFill>
                            <a:schemeClr val="tx1"/>
                          </a:solidFill>
                          <a:effectLst/>
                          <a:latin typeface="Coptic1" pitchFamily="2" charset="0"/>
                          <a:cs typeface="Arial" charset="0"/>
                        </a:rPr>
                        <a:t>ke</a:t>
                      </a:r>
                      <a:r>
                        <a:rPr kumimoji="0" lang="en-US" sz="3300" b="0" i="0" u="none" strike="noStrike" cap="none" normalizeH="0" baseline="0" dirty="0">
                          <a:ln>
                            <a:noFill/>
                          </a:ln>
                          <a:solidFill>
                            <a:schemeClr val="tx1"/>
                          </a:solidFill>
                          <a:effectLst/>
                          <a:latin typeface="Coptic1" pitchFamily="2" charset="0"/>
                          <a:cs typeface="Arial" charset="0"/>
                        </a:rPr>
                        <a:t> nun </a:t>
                      </a:r>
                      <a:r>
                        <a:rPr kumimoji="0" lang="en-US" sz="3300" b="0" i="0" u="none" strike="noStrike" cap="none" normalizeH="0" baseline="0" dirty="0" err="1">
                          <a:ln>
                            <a:noFill/>
                          </a:ln>
                          <a:solidFill>
                            <a:schemeClr val="tx1"/>
                          </a:solidFill>
                          <a:effectLst/>
                          <a:latin typeface="Coptic1" pitchFamily="2" charset="0"/>
                          <a:cs typeface="Arial" charset="0"/>
                        </a:rPr>
                        <a:t>ke</a:t>
                      </a:r>
                      <a:r>
                        <a:rPr kumimoji="0" lang="en-US" sz="3300" b="0" i="0" u="none" strike="noStrike" cap="none" normalizeH="0" baseline="0" dirty="0">
                          <a:ln>
                            <a:noFill/>
                          </a:ln>
                          <a:solidFill>
                            <a:schemeClr val="tx1"/>
                          </a:solidFill>
                          <a:effectLst/>
                          <a:latin typeface="Coptic1" pitchFamily="2" charset="0"/>
                          <a:cs typeface="Arial" charset="0"/>
                        </a:rPr>
                        <a:t> </a:t>
                      </a:r>
                      <a:r>
                        <a:rPr kumimoji="0" lang="en-US" sz="3300" b="0" i="0" u="none" strike="noStrike" cap="none" normalizeH="0" baseline="0" dirty="0" err="1">
                          <a:ln>
                            <a:noFill/>
                          </a:ln>
                          <a:solidFill>
                            <a:schemeClr val="tx1"/>
                          </a:solidFill>
                          <a:effectLst/>
                          <a:latin typeface="Coptic1" pitchFamily="2" charset="0"/>
                          <a:cs typeface="Arial" charset="0"/>
                        </a:rPr>
                        <a:t>a~i</a:t>
                      </a:r>
                      <a:r>
                        <a:rPr kumimoji="0" lang="en-US" sz="3300" b="0" i="0" u="none" strike="noStrike" cap="none" normalizeH="0" baseline="0" dirty="0">
                          <a:ln>
                            <a:noFill/>
                          </a:ln>
                          <a:solidFill>
                            <a:schemeClr val="tx1"/>
                          </a:solidFill>
                          <a:effectLst/>
                          <a:latin typeface="Coptic1" pitchFamily="2" charset="0"/>
                          <a:cs typeface="Arial" charset="0"/>
                        </a:rPr>
                        <a:t>~ </a:t>
                      </a:r>
                      <a:r>
                        <a:rPr kumimoji="0" lang="en-US" sz="3300" b="0" i="0" u="none" strike="noStrike" cap="none" normalizeH="0" baseline="0" dirty="0" err="1">
                          <a:ln>
                            <a:noFill/>
                          </a:ln>
                          <a:solidFill>
                            <a:schemeClr val="tx1"/>
                          </a:solidFill>
                          <a:effectLst/>
                          <a:latin typeface="Coptic1" pitchFamily="2" charset="0"/>
                          <a:cs typeface="Arial" charset="0"/>
                        </a:rPr>
                        <a:t>ke</a:t>
                      </a:r>
                      <a:r>
                        <a:rPr kumimoji="0" lang="en-US" sz="3300" b="0" i="0" u="none" strike="noStrike" cap="none" normalizeH="0" baseline="0" dirty="0">
                          <a:ln>
                            <a:noFill/>
                          </a:ln>
                          <a:solidFill>
                            <a:schemeClr val="tx1"/>
                          </a:solidFill>
                          <a:effectLst/>
                          <a:latin typeface="Coptic1" pitchFamily="2" charset="0"/>
                          <a:cs typeface="Arial" charset="0"/>
                        </a:rPr>
                        <a:t> </a:t>
                      </a:r>
                      <a:r>
                        <a:rPr kumimoji="0" lang="en-US" sz="3300" b="0" i="0" u="none" strike="noStrike" cap="none" normalizeH="0" baseline="0" dirty="0" err="1">
                          <a:ln>
                            <a:noFill/>
                          </a:ln>
                          <a:solidFill>
                            <a:schemeClr val="tx1"/>
                          </a:solidFill>
                          <a:effectLst/>
                          <a:latin typeface="Coptic1" pitchFamily="2" charset="0"/>
                          <a:cs typeface="Arial" charset="0"/>
                        </a:rPr>
                        <a:t>ic</a:t>
                      </a:r>
                      <a:r>
                        <a:rPr kumimoji="0" lang="en-US" sz="3300" b="0" i="0" u="none" strike="noStrike" cap="none" normalizeH="0" baseline="0" dirty="0">
                          <a:ln>
                            <a:noFill/>
                          </a:ln>
                          <a:solidFill>
                            <a:schemeClr val="tx1"/>
                          </a:solidFill>
                          <a:effectLst/>
                          <a:latin typeface="Coptic1" pitchFamily="2" charset="0"/>
                          <a:cs typeface="Arial" charset="0"/>
                        </a:rPr>
                        <a:t> </a:t>
                      </a:r>
                      <a:r>
                        <a:rPr kumimoji="0" lang="en-US" sz="3300" b="0" i="0" u="none" strike="noStrike" cap="none" normalizeH="0" baseline="0" dirty="0" err="1">
                          <a:ln>
                            <a:noFill/>
                          </a:ln>
                          <a:solidFill>
                            <a:schemeClr val="tx1"/>
                          </a:solidFill>
                          <a:effectLst/>
                          <a:latin typeface="Coptic1" pitchFamily="2" charset="0"/>
                          <a:cs typeface="Arial" charset="0"/>
                        </a:rPr>
                        <a:t>touc</a:t>
                      </a:r>
                      <a:r>
                        <a:rPr kumimoji="0" lang="en-US" sz="3300" b="0" i="0" u="none" strike="noStrike" cap="none" normalizeH="0" baseline="0" dirty="0">
                          <a:ln>
                            <a:noFill/>
                          </a:ln>
                          <a:solidFill>
                            <a:schemeClr val="tx1"/>
                          </a:solidFill>
                          <a:effectLst/>
                          <a:latin typeface="Coptic1" pitchFamily="2" charset="0"/>
                          <a:cs typeface="Arial" charset="0"/>
                        </a:rPr>
                        <a:t> </a:t>
                      </a:r>
                      <a:r>
                        <a:rPr kumimoji="0" lang="en-US" sz="3300" b="0" i="0" u="none" strike="noStrike" cap="none" normalizeH="0" baseline="0" dirty="0" err="1">
                          <a:ln>
                            <a:noFill/>
                          </a:ln>
                          <a:solidFill>
                            <a:schemeClr val="tx1"/>
                          </a:solidFill>
                          <a:effectLst/>
                          <a:latin typeface="Coptic1" pitchFamily="2" charset="0"/>
                          <a:cs typeface="Arial" charset="0"/>
                        </a:rPr>
                        <a:t>e~w~nac</a:t>
                      </a:r>
                      <a:r>
                        <a:rPr kumimoji="0" lang="en-US" sz="3300" b="0" i="0" u="none" strike="noStrike" cap="none" normalizeH="0" baseline="0" dirty="0">
                          <a:ln>
                            <a:noFill/>
                          </a:ln>
                          <a:solidFill>
                            <a:schemeClr val="tx1"/>
                          </a:solidFill>
                          <a:effectLst/>
                          <a:latin typeface="Coptic1" pitchFamily="2" charset="0"/>
                          <a:cs typeface="Arial" charset="0"/>
                        </a:rPr>
                        <a:t> </a:t>
                      </a:r>
                      <a:r>
                        <a:rPr kumimoji="0" lang="en-US" sz="3300" b="0" i="0" u="none" strike="noStrike" cap="none" normalizeH="0" baseline="0" dirty="0" err="1">
                          <a:ln>
                            <a:noFill/>
                          </a:ln>
                          <a:solidFill>
                            <a:schemeClr val="tx1"/>
                          </a:solidFill>
                          <a:effectLst/>
                          <a:latin typeface="Coptic1" pitchFamily="2" charset="0"/>
                          <a:cs typeface="Arial" charset="0"/>
                        </a:rPr>
                        <a:t>twn</a:t>
                      </a:r>
                      <a:r>
                        <a:rPr kumimoji="0" lang="en-US" sz="3300" b="0" i="0" u="none" strike="noStrike" cap="none" normalizeH="0" baseline="0" dirty="0">
                          <a:ln>
                            <a:noFill/>
                          </a:ln>
                          <a:solidFill>
                            <a:schemeClr val="tx1"/>
                          </a:solidFill>
                          <a:effectLst/>
                          <a:latin typeface="Coptic1" pitchFamily="2" charset="0"/>
                          <a:cs typeface="Arial" charset="0"/>
                        </a:rPr>
                        <a:t> </a:t>
                      </a:r>
                      <a:r>
                        <a:rPr kumimoji="0" lang="en-US" sz="3300" b="0" i="0" u="none" strike="noStrike" cap="none" normalizeH="0" baseline="0" dirty="0" err="1">
                          <a:ln>
                            <a:noFill/>
                          </a:ln>
                          <a:solidFill>
                            <a:schemeClr val="tx1"/>
                          </a:solidFill>
                          <a:effectLst/>
                          <a:latin typeface="Coptic1" pitchFamily="2" charset="0"/>
                          <a:cs typeface="Arial" charset="0"/>
                        </a:rPr>
                        <a:t>e~w~nwn</a:t>
                      </a:r>
                      <a:r>
                        <a:rPr kumimoji="0" lang="en-US" sz="3300" b="0" i="0" u="none" strike="noStrike" cap="none" normalizeH="0" baseline="0" dirty="0">
                          <a:ln>
                            <a:noFill/>
                          </a:ln>
                          <a:solidFill>
                            <a:schemeClr val="tx1"/>
                          </a:solidFill>
                          <a:effectLst/>
                          <a:latin typeface="Coptic1" pitchFamily="2" charset="0"/>
                          <a:cs typeface="Arial" charset="0"/>
                        </a:rPr>
                        <a:t>: </a:t>
                      </a:r>
                      <a:r>
                        <a:rPr kumimoji="0" lang="en-US" sz="3300" b="0" i="0" u="none" strike="noStrike" cap="none" normalizeH="0" baseline="0" dirty="0" err="1">
                          <a:ln>
                            <a:noFill/>
                          </a:ln>
                          <a:solidFill>
                            <a:schemeClr val="tx1"/>
                          </a:solidFill>
                          <a:effectLst/>
                          <a:latin typeface="Coptic1" pitchFamily="2" charset="0"/>
                          <a:cs typeface="Arial" charset="0"/>
                        </a:rPr>
                        <a:t>a~m</a:t>
                      </a:r>
                      <a:r>
                        <a:rPr kumimoji="0" lang="en-US" sz="3300" b="0" i="0" u="none" strike="noStrike" cap="none" normalizeH="0" baseline="0" dirty="0">
                          <a:ln>
                            <a:noFill/>
                          </a:ln>
                          <a:solidFill>
                            <a:schemeClr val="tx1"/>
                          </a:solidFill>
                          <a:effectLst/>
                          <a:latin typeface="Coptic1" pitchFamily="2" charset="0"/>
                          <a:cs typeface="Arial" charset="0"/>
                        </a:rPr>
                        <a:t>/n: </a:t>
                      </a:r>
                      <a:r>
                        <a:rPr kumimoji="0" lang="en-US" sz="3300" b="0" i="0" u="none" strike="noStrike" cap="none" normalizeH="0" baseline="0" dirty="0" err="1">
                          <a:ln>
                            <a:noFill/>
                          </a:ln>
                          <a:solidFill>
                            <a:schemeClr val="tx1"/>
                          </a:solidFill>
                          <a:effectLst/>
                          <a:latin typeface="Coptic1" pitchFamily="2" charset="0"/>
                          <a:cs typeface="Arial" charset="0"/>
                        </a:rPr>
                        <a:t>Agia</a:t>
                      </a:r>
                      <a:r>
                        <a:rPr kumimoji="0" lang="en-US" sz="3300" b="0" i="0" u="none" strike="noStrike" cap="none" normalizeH="0" baseline="0" dirty="0">
                          <a:ln>
                            <a:noFill/>
                          </a:ln>
                          <a:solidFill>
                            <a:schemeClr val="tx1"/>
                          </a:solidFill>
                          <a:effectLst/>
                          <a:latin typeface="Coptic1" pitchFamily="2" charset="0"/>
                          <a:cs typeface="Arial" charset="0"/>
                        </a:rPr>
                        <a:t> </a:t>
                      </a:r>
                      <a:r>
                        <a:rPr kumimoji="0" lang="en-US" sz="3300" b="0" i="0" u="none" strike="noStrike" cap="none" normalizeH="0" baseline="0" dirty="0" err="1">
                          <a:ln>
                            <a:noFill/>
                          </a:ln>
                          <a:solidFill>
                            <a:schemeClr val="tx1"/>
                          </a:solidFill>
                          <a:effectLst/>
                          <a:latin typeface="Coptic1" pitchFamily="2" charset="0"/>
                          <a:cs typeface="Arial" charset="0"/>
                        </a:rPr>
                        <a:t>T~riac</a:t>
                      </a:r>
                      <a:r>
                        <a:rPr kumimoji="0" lang="en-US" sz="3300" b="0" i="0" u="none" strike="noStrike" cap="none" normalizeH="0" baseline="0" dirty="0">
                          <a:ln>
                            <a:noFill/>
                          </a:ln>
                          <a:solidFill>
                            <a:schemeClr val="tx1"/>
                          </a:solidFill>
                          <a:effectLst/>
                          <a:latin typeface="Coptic1" pitchFamily="2" charset="0"/>
                          <a:cs typeface="Arial" charset="0"/>
                        </a:rPr>
                        <a:t> </a:t>
                      </a:r>
                      <a:r>
                        <a:rPr kumimoji="0" lang="en-US" sz="3300" b="0" i="0" u="none" strike="noStrike" cap="none" normalizeH="0" baseline="0" dirty="0" err="1">
                          <a:ln>
                            <a:noFill/>
                          </a:ln>
                          <a:solidFill>
                            <a:schemeClr val="tx1"/>
                          </a:solidFill>
                          <a:effectLst/>
                          <a:latin typeface="Coptic1" pitchFamily="2" charset="0"/>
                          <a:cs typeface="Arial" charset="0"/>
                        </a:rPr>
                        <a:t>e~le</a:t>
                      </a:r>
                      <a:r>
                        <a:rPr kumimoji="0" lang="en-US" sz="3300" b="0" i="0" u="none" strike="noStrike" cap="none" normalizeH="0" baseline="0" dirty="0">
                          <a:ln>
                            <a:noFill/>
                          </a:ln>
                          <a:solidFill>
                            <a:schemeClr val="tx1"/>
                          </a:solidFill>
                          <a:effectLst/>
                          <a:latin typeface="Coptic1" pitchFamily="2" charset="0"/>
                          <a:cs typeface="Arial" charset="0"/>
                        </a:rPr>
                        <a:t>/~con /~</a:t>
                      </a:r>
                      <a:r>
                        <a:rPr kumimoji="0" lang="en-US" sz="3300" b="0" i="0" u="none" strike="noStrike" cap="none" normalizeH="0" baseline="0" dirty="0" err="1">
                          <a:ln>
                            <a:noFill/>
                          </a:ln>
                          <a:solidFill>
                            <a:schemeClr val="tx1"/>
                          </a:solidFill>
                          <a:effectLst/>
                          <a:latin typeface="Coptic1" pitchFamily="2" charset="0"/>
                          <a:cs typeface="Arial" charset="0"/>
                        </a:rPr>
                        <a:t>mac</a:t>
                      </a:r>
                      <a:r>
                        <a:rPr kumimoji="0" lang="en-US" sz="3300" b="0" i="0" u="none" strike="noStrike" cap="none" normalizeH="0" baseline="0" dirty="0">
                          <a:ln>
                            <a:noFill/>
                          </a:ln>
                          <a:solidFill>
                            <a:schemeClr val="tx1"/>
                          </a:solidFill>
                          <a:effectLst/>
                          <a:latin typeface="Coptic1" pitchFamily="2" charset="0"/>
                          <a:cs typeface="Arial" charset="0"/>
                        </a:rPr>
                        <a:t>.</a:t>
                      </a:r>
                      <a:endParaRPr kumimoji="0" lang="en-US" sz="3200" b="0" i="1"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Gloire au Père, </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au Fils et au Saint Esprit, maintenant, toujours et dans les siècles des siècles. Amen.</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Ô Sainte Trinité aie pitié de nous.</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1" eaLnBrk="1" fontAlgn="base" latinLnBrk="0" hangingPunct="1">
                        <a:lnSpc>
                          <a:spcPct val="90000"/>
                        </a:lnSpc>
                        <a:spcBef>
                          <a:spcPct val="20000"/>
                        </a:spcBef>
                        <a:spcAft>
                          <a:spcPct val="0"/>
                        </a:spcAft>
                        <a:buClrTx/>
                        <a:buSzTx/>
                        <a:buFontTx/>
                        <a:buNone/>
                        <a:tabLst/>
                      </a:pPr>
                      <a:r>
                        <a:rPr kumimoji="0" lang="ar-EG" sz="3300" b="0" i="0" u="none" strike="noStrike" cap="none" normalizeH="0" baseline="0" dirty="0">
                          <a:ln>
                            <a:noFill/>
                          </a:ln>
                          <a:solidFill>
                            <a:schemeClr val="tx1"/>
                          </a:solidFill>
                          <a:effectLst/>
                          <a:latin typeface="Coptic1" pitchFamily="2" charset="0"/>
                          <a:cs typeface="Arial" charset="0"/>
                        </a:rPr>
                        <a:t>المجد </a:t>
                      </a:r>
                      <a:r>
                        <a:rPr kumimoji="0" lang="ar-EG" sz="3300" b="0" i="0" u="none" strike="noStrike" cap="none" normalizeH="0" baseline="0" dirty="0" err="1">
                          <a:ln>
                            <a:noFill/>
                          </a:ln>
                          <a:solidFill>
                            <a:schemeClr val="tx1"/>
                          </a:solidFill>
                          <a:effectLst/>
                          <a:latin typeface="Coptic1" pitchFamily="2" charset="0"/>
                          <a:cs typeface="Arial" charset="0"/>
                        </a:rPr>
                        <a:t>الاب</a:t>
                      </a:r>
                      <a:r>
                        <a:rPr kumimoji="0" lang="ar-EG" sz="3300" b="0" i="0" u="none" strike="noStrike" cap="none" normalizeH="0" baseline="0" dirty="0">
                          <a:ln>
                            <a:noFill/>
                          </a:ln>
                          <a:solidFill>
                            <a:schemeClr val="tx1"/>
                          </a:solidFill>
                          <a:effectLst/>
                          <a:latin typeface="Coptic1" pitchFamily="2" charset="0"/>
                          <a:cs typeface="Arial" charset="0"/>
                        </a:rPr>
                        <a:t> والابن والروح القدس . </a:t>
                      </a:r>
                      <a:r>
                        <a:rPr kumimoji="0" lang="ar-EG" sz="3300" b="0" i="0" u="none" strike="noStrike" cap="none" normalizeH="0" baseline="0" dirty="0" err="1">
                          <a:ln>
                            <a:noFill/>
                          </a:ln>
                          <a:solidFill>
                            <a:schemeClr val="tx1"/>
                          </a:solidFill>
                          <a:effectLst/>
                          <a:latin typeface="Coptic1" pitchFamily="2" charset="0"/>
                          <a:cs typeface="Arial" charset="0"/>
                        </a:rPr>
                        <a:t>الان</a:t>
                      </a:r>
                      <a:r>
                        <a:rPr kumimoji="0" lang="ar-EG" sz="3300" b="0" i="0" u="none" strike="noStrike" cap="none" normalizeH="0" baseline="0" dirty="0">
                          <a:ln>
                            <a:noFill/>
                          </a:ln>
                          <a:solidFill>
                            <a:schemeClr val="tx1"/>
                          </a:solidFill>
                          <a:effectLst/>
                          <a:latin typeface="Coptic1" pitchFamily="2" charset="0"/>
                          <a:cs typeface="Arial" charset="0"/>
                        </a:rPr>
                        <a:t> وكل </a:t>
                      </a:r>
                      <a:r>
                        <a:rPr kumimoji="0" lang="ar-EG" sz="3300" b="0" i="0" u="none" strike="noStrike" cap="none" normalizeH="0" baseline="0" dirty="0" err="1">
                          <a:ln>
                            <a:noFill/>
                          </a:ln>
                          <a:solidFill>
                            <a:schemeClr val="tx1"/>
                          </a:solidFill>
                          <a:effectLst/>
                          <a:latin typeface="Coptic1" pitchFamily="2" charset="0"/>
                          <a:cs typeface="Arial" charset="0"/>
                        </a:rPr>
                        <a:t>اوان</a:t>
                      </a:r>
                      <a:r>
                        <a:rPr kumimoji="0" lang="ar-EG" sz="3300" b="0" i="0" u="none" strike="noStrike" cap="none" normalizeH="0" baseline="0" dirty="0">
                          <a:ln>
                            <a:noFill/>
                          </a:ln>
                          <a:solidFill>
                            <a:schemeClr val="tx1"/>
                          </a:solidFill>
                          <a:effectLst/>
                          <a:latin typeface="Coptic1" pitchFamily="2" charset="0"/>
                          <a:cs typeface="Arial" charset="0"/>
                        </a:rPr>
                        <a:t> والى دهر الدهور أمين. أيها الثالوث المقدس أرحمنا.</a:t>
                      </a:r>
                      <a:endParaRPr kumimoji="0" lang="en-US" sz="3300" b="0" i="0" u="none" strike="noStrike" cap="none" normalizeH="0" baseline="0" dirty="0">
                        <a:ln>
                          <a:noFill/>
                        </a:ln>
                        <a:solidFill>
                          <a:schemeClr val="tx1"/>
                        </a:solidFill>
                        <a:effectLst/>
                        <a:latin typeface="Coptic1" pitchFamily="2"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advClick="0" advTm="0"/>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522946" name="Group 2"/>
          <p:cNvGraphicFramePr>
            <a:graphicFrameLocks noGrp="1"/>
          </p:cNvGraphicFramePr>
          <p:nvPr>
            <p:extLst>
              <p:ext uri="{D42A27DB-BD31-4B8C-83A1-F6EECF244321}">
                <p14:modId xmlns:p14="http://schemas.microsoft.com/office/powerpoint/2010/main" val="2887025199"/>
              </p:ext>
            </p:extLst>
          </p:nvPr>
        </p:nvGraphicFramePr>
        <p:xfrm>
          <a:off x="228600" y="228600"/>
          <a:ext cx="8686800" cy="6249798"/>
        </p:xfrm>
        <a:graphic>
          <a:graphicData uri="http://schemas.openxmlformats.org/drawingml/2006/table">
            <a:tbl>
              <a:tblPr/>
              <a:tblGrid>
                <a:gridCol w="2549387">
                  <a:extLst>
                    <a:ext uri="{9D8B030D-6E8A-4147-A177-3AD203B41FA5}">
                      <a16:colId xmlns:a16="http://schemas.microsoft.com/office/drawing/2014/main" val="20000"/>
                    </a:ext>
                  </a:extLst>
                </a:gridCol>
                <a:gridCol w="3493604">
                  <a:extLst>
                    <a:ext uri="{9D8B030D-6E8A-4147-A177-3AD203B41FA5}">
                      <a16:colId xmlns:a16="http://schemas.microsoft.com/office/drawing/2014/main" val="20001"/>
                    </a:ext>
                  </a:extLst>
                </a:gridCol>
                <a:gridCol w="2643809">
                  <a:extLst>
                    <a:ext uri="{9D8B030D-6E8A-4147-A177-3AD203B41FA5}">
                      <a16:colId xmlns:a16="http://schemas.microsoft.com/office/drawing/2014/main" val="20002"/>
                    </a:ext>
                  </a:extLst>
                </a:gridCol>
              </a:tblGrid>
              <a:tr h="10668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3600" b="0" i="0" u="sng" strike="noStrike" kern="1200" cap="none" normalizeH="0" baseline="0" dirty="0" err="1">
                          <a:ln>
                            <a:noFill/>
                          </a:ln>
                          <a:solidFill>
                            <a:srgbClr val="FF9900"/>
                          </a:solidFill>
                          <a:effectLst/>
                          <a:latin typeface="Coptic1" pitchFamily="2" charset="0"/>
                          <a:ea typeface="+mn-ea"/>
                          <a:cs typeface="Arial" charset="0"/>
                        </a:rPr>
                        <a:t>Piou</a:t>
                      </a:r>
                      <a:r>
                        <a:rPr kumimoji="0" lang="en-US" sz="3600" b="0" i="0" u="sng" strike="noStrike" kern="1200" cap="none" normalizeH="0" baseline="0" dirty="0">
                          <a:ln>
                            <a:noFill/>
                          </a:ln>
                          <a:solidFill>
                            <a:srgbClr val="FF9900"/>
                          </a:solidFill>
                          <a:effectLst/>
                          <a:latin typeface="Coptic1" pitchFamily="2" charset="0"/>
                          <a:ea typeface="+mn-ea"/>
                          <a:cs typeface="Arial" charset="0"/>
                        </a:rPr>
                        <a:t>/</a:t>
                      </a:r>
                      <a:r>
                        <a:rPr kumimoji="0" lang="fr-FR" sz="3600" b="0" i="0" u="sng" strike="noStrike" kern="1200" cap="none" normalizeH="0" baseline="0" dirty="0">
                          <a:ln>
                            <a:noFill/>
                          </a:ln>
                          <a:solidFill>
                            <a:srgbClr val="FF9900"/>
                          </a:solidFill>
                          <a:effectLst/>
                          <a:latin typeface="Coptic1" pitchFamily="2" charset="0"/>
                          <a:ea typeface="+mn-ea"/>
                          <a:cs typeface="Arial" charset="0"/>
                        </a:rPr>
                        <a:t>b:</a:t>
                      </a:r>
                      <a:endParaRPr kumimoji="0" lang="en-US" sz="3600" b="0" i="1" u="none" strike="noStrike" cap="none" normalizeH="0" baseline="0" dirty="0">
                        <a:ln>
                          <a:noFill/>
                        </a:ln>
                        <a:solidFill>
                          <a:schemeClr val="tx1"/>
                        </a:solidFill>
                        <a:effectLst/>
                        <a:latin typeface="Arial"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Sl</a:t>
                      </a:r>
                      <a:r>
                        <a:rPr kumimoji="0" lang="en-US" sz="2400" b="0" i="0" u="none" strike="noStrike" cap="none" normalizeH="0" baseline="0" dirty="0">
                          <a:ln>
                            <a:noFill/>
                          </a:ln>
                          <a:solidFill>
                            <a:schemeClr val="tx1"/>
                          </a:solidFill>
                          <a:effectLst/>
                          <a:latin typeface="Coptic1" pitchFamily="2" charset="0"/>
                          <a:cs typeface="Arial" charset="0"/>
                        </a:rPr>
                        <a:t>/l</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3200" b="0" i="0" u="sng" strike="noStrike" cap="none" normalizeH="0" baseline="0" dirty="0">
                          <a:ln>
                            <a:noFill/>
                          </a:ln>
                          <a:solidFill>
                            <a:srgbClr val="FF9900"/>
                          </a:solidFill>
                          <a:effectLst/>
                          <a:latin typeface="Arial" charset="0"/>
                          <a:cs typeface="Arial" charset="0"/>
                        </a:rPr>
                        <a:t>Prêtre: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Prions.</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a:ln>
                            <a:noFill/>
                          </a:ln>
                          <a:solidFill>
                            <a:srgbClr val="FF9900"/>
                          </a:solidFill>
                          <a:effectLst/>
                          <a:latin typeface="Arial" charset="0"/>
                          <a:cs typeface="Arial" charset="0"/>
                        </a:rPr>
                        <a:t>الكاهن:</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a:ln>
                            <a:noFill/>
                          </a:ln>
                          <a:solidFill>
                            <a:schemeClr val="tx1"/>
                          </a:solidFill>
                          <a:effectLst/>
                          <a:latin typeface="Arial" charset="0"/>
                          <a:cs typeface="Arial" charset="0"/>
                        </a:rPr>
                        <a:t>صلِّ.</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850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3600" b="0" i="0" u="sng" strike="noStrike" kern="1200" cap="none" normalizeH="0" baseline="0" dirty="0">
                          <a:ln>
                            <a:noFill/>
                          </a:ln>
                          <a:solidFill>
                            <a:srgbClr val="FF9900"/>
                          </a:solidFill>
                          <a:effectLst/>
                          <a:latin typeface="Coptic1" pitchFamily="2" charset="0"/>
                          <a:ea typeface="+mn-ea"/>
                          <a:cs typeface="Arial" charset="0"/>
                        </a:rPr>
                        <a:t>Diakon:</a:t>
                      </a:r>
                      <a:endParaRPr kumimoji="0" lang="en-CA" sz="3600" b="0" i="0" u="sng" strike="noStrike" kern="1200" cap="none" normalizeH="0" baseline="0" dirty="0">
                        <a:ln>
                          <a:noFill/>
                        </a:ln>
                        <a:solidFill>
                          <a:srgbClr val="FF9900"/>
                        </a:solidFill>
                        <a:effectLst/>
                        <a:latin typeface="Coptic1" pitchFamily="2" charset="0"/>
                        <a:ea typeface="+mn-ea"/>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3200" b="0" i="0" u="sng" strike="noStrike" cap="none" normalizeH="0" baseline="0" dirty="0">
                          <a:ln>
                            <a:noFill/>
                          </a:ln>
                          <a:solidFill>
                            <a:srgbClr val="FF9900"/>
                          </a:solidFill>
                          <a:effectLst/>
                          <a:latin typeface="Arial" charset="0"/>
                          <a:cs typeface="Arial" charset="0"/>
                        </a:rPr>
                        <a:t>Diacre:</a:t>
                      </a:r>
                      <a:endParaRPr kumimoji="0" lang="en-US" sz="3200" b="0" i="0" u="sng" strike="noStrike" cap="none" normalizeH="0" baseline="0" dirty="0">
                        <a:ln>
                          <a:noFill/>
                        </a:ln>
                        <a:solidFill>
                          <a:srgbClr val="FF9900"/>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a:ln>
                            <a:noFill/>
                          </a:ln>
                          <a:solidFill>
                            <a:srgbClr val="FF9900"/>
                          </a:solidFill>
                          <a:effectLst/>
                          <a:latin typeface="Arial" charset="0"/>
                          <a:cs typeface="Arial" charset="0"/>
                        </a:rPr>
                        <a:t>الشماس:</a:t>
                      </a:r>
                      <a:endParaRPr kumimoji="0" lang="en-US" sz="3600" b="0" i="0" u="sng" strike="noStrike" cap="none" normalizeH="0" baseline="0">
                        <a:ln>
                          <a:noFill/>
                        </a:ln>
                        <a:solidFill>
                          <a:srgbClr val="FF9900"/>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11858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E~pi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p~roceu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c~tay</a:t>
                      </a:r>
                      <a:r>
                        <a:rPr kumimoji="0" lang="en-US" sz="2400" b="0" i="0" u="none" strike="noStrike" cap="none" normalizeH="0" baseline="0" dirty="0">
                          <a:ln>
                            <a:noFill/>
                          </a:ln>
                          <a:solidFill>
                            <a:schemeClr val="tx1"/>
                          </a:solidFill>
                          <a:effectLst/>
                          <a:latin typeface="Coptic1" pitchFamily="2" charset="0"/>
                          <a:cs typeface="Arial" charset="0"/>
                        </a:rPr>
                        <a:t>/</a:t>
                      </a:r>
                      <a:r>
                        <a:rPr kumimoji="0" lang="en-US" sz="2400" b="0" i="0" u="none" strike="noStrike" cap="none" normalizeH="0" baseline="0" dirty="0" err="1">
                          <a:ln>
                            <a:noFill/>
                          </a:ln>
                          <a:solidFill>
                            <a:schemeClr val="tx1"/>
                          </a:solidFill>
                          <a:effectLst/>
                          <a:latin typeface="Coptic1" pitchFamily="2" charset="0"/>
                          <a:cs typeface="Arial" charset="0"/>
                        </a:rPr>
                        <a:t>te</a:t>
                      </a:r>
                      <a:endParaRPr kumimoji="0" lang="en-US" sz="24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Pour la prière </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levons-nous.</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a:ln>
                            <a:noFill/>
                          </a:ln>
                          <a:solidFill>
                            <a:schemeClr val="tx1"/>
                          </a:solidFill>
                          <a:effectLst/>
                          <a:latin typeface="Arial" charset="0"/>
                          <a:cs typeface="Arial" charset="0"/>
                        </a:rPr>
                        <a:t>للصلاة قفوا</a:t>
                      </a:r>
                      <a:r>
                        <a:rPr kumimoji="0" lang="ar-EG" sz="2400" b="0" i="0" u="none" strike="noStrike" cap="none" normalizeH="0" baseline="0">
                          <a:ln>
                            <a:noFill/>
                          </a:ln>
                          <a:solidFill>
                            <a:schemeClr val="tx1"/>
                          </a:solidFill>
                          <a:effectLst/>
                          <a:latin typeface="Arial" charset="0"/>
                          <a:cs typeface="Arial" charset="0"/>
                        </a:rPr>
                        <a:t>.</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191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3600" b="0" i="0" u="sng" strike="noStrike" kern="1200" cap="none" normalizeH="0" baseline="0" dirty="0" err="1">
                          <a:ln>
                            <a:noFill/>
                          </a:ln>
                          <a:solidFill>
                            <a:srgbClr val="FF9900"/>
                          </a:solidFill>
                          <a:effectLst/>
                          <a:latin typeface="Coptic1" pitchFamily="2" charset="0"/>
                          <a:ea typeface="+mn-ea"/>
                          <a:cs typeface="Arial" charset="0"/>
                        </a:rPr>
                        <a:t>Piou</a:t>
                      </a:r>
                      <a:r>
                        <a:rPr kumimoji="0" lang="en-US" sz="3600" b="0" i="0" u="sng" strike="noStrike" kern="1200" cap="none" normalizeH="0" baseline="0" dirty="0">
                          <a:ln>
                            <a:noFill/>
                          </a:ln>
                          <a:solidFill>
                            <a:srgbClr val="FF9900"/>
                          </a:solidFill>
                          <a:effectLst/>
                          <a:latin typeface="Coptic1" pitchFamily="2" charset="0"/>
                          <a:ea typeface="+mn-ea"/>
                          <a:cs typeface="Arial" charset="0"/>
                        </a:rPr>
                        <a:t>/</a:t>
                      </a:r>
                      <a:r>
                        <a:rPr kumimoji="0" lang="fr-FR" sz="3600" b="0" i="0" u="sng" strike="noStrike" kern="1200" cap="none" normalizeH="0" baseline="0" dirty="0">
                          <a:ln>
                            <a:noFill/>
                          </a:ln>
                          <a:solidFill>
                            <a:srgbClr val="FF9900"/>
                          </a:solidFill>
                          <a:effectLst/>
                          <a:latin typeface="Coptic1" pitchFamily="2" charset="0"/>
                          <a:ea typeface="+mn-ea"/>
                          <a:cs typeface="Arial" charset="0"/>
                        </a:rPr>
                        <a:t>b:</a:t>
                      </a:r>
                      <a:endParaRPr kumimoji="0" lang="en-CA" sz="3600" b="0" i="0" u="sng" strike="noStrike" kern="1200" cap="none" normalizeH="0" baseline="0" dirty="0">
                        <a:ln>
                          <a:noFill/>
                        </a:ln>
                        <a:solidFill>
                          <a:srgbClr val="FF9900"/>
                        </a:solidFill>
                        <a:effectLst/>
                        <a:latin typeface="Coptic1" pitchFamily="2" charset="0"/>
                        <a:ea typeface="+mn-ea"/>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3200" b="0" i="0" u="sng" strike="noStrike" cap="none" normalizeH="0" baseline="0" dirty="0">
                          <a:ln>
                            <a:noFill/>
                          </a:ln>
                          <a:solidFill>
                            <a:srgbClr val="FF9900"/>
                          </a:solidFill>
                          <a:effectLst/>
                          <a:latin typeface="Arial" charset="0"/>
                          <a:cs typeface="Arial" charset="0"/>
                        </a:rPr>
                        <a:t>Prêtre</a:t>
                      </a:r>
                      <a:r>
                        <a:rPr kumimoji="0" lang="fr-CA" sz="3600" b="0" i="0" u="sng" strike="noStrike" cap="none" normalizeH="0" baseline="0" dirty="0">
                          <a:ln>
                            <a:noFill/>
                          </a:ln>
                          <a:solidFill>
                            <a:srgbClr val="FF9900"/>
                          </a:solidFill>
                          <a:effectLst/>
                          <a:latin typeface="Arial" charset="0"/>
                          <a:cs typeface="Arial" charset="0"/>
                        </a:rPr>
                        <a:t>:</a:t>
                      </a:r>
                      <a:endParaRPr kumimoji="0" lang="en-US" sz="3600" b="0" i="0" u="sng" strike="noStrike" cap="none" normalizeH="0" baseline="0" dirty="0">
                        <a:ln>
                          <a:noFill/>
                        </a:ln>
                        <a:solidFill>
                          <a:srgbClr val="FF9900"/>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a:ln>
                            <a:noFill/>
                          </a:ln>
                          <a:solidFill>
                            <a:srgbClr val="FF9900"/>
                          </a:solidFill>
                          <a:effectLst/>
                          <a:latin typeface="Arial" charset="0"/>
                          <a:cs typeface="Arial" charset="0"/>
                        </a:rPr>
                        <a:t>الكاهن:</a:t>
                      </a:r>
                      <a:endParaRPr kumimoji="0" lang="en-US" sz="3600" b="0" i="0" u="sng" strike="noStrike" cap="none" normalizeH="0" baseline="0">
                        <a:ln>
                          <a:noFill/>
                        </a:ln>
                        <a:solidFill>
                          <a:srgbClr val="FF9900"/>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10652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Ir</a:t>
                      </a:r>
                      <a:r>
                        <a:rPr kumimoji="0" lang="en-US" sz="2400" b="0" i="0" u="none" strike="noStrike" cap="none" normalizeH="0" baseline="0" dirty="0">
                          <a:ln>
                            <a:noFill/>
                          </a:ln>
                          <a:solidFill>
                            <a:schemeClr val="tx1"/>
                          </a:solidFill>
                          <a:effectLst/>
                          <a:latin typeface="Coptic1" pitchFamily="2" charset="0"/>
                          <a:cs typeface="Arial" charset="0"/>
                        </a:rPr>
                        <a:t>/n/ </a:t>
                      </a:r>
                      <a:r>
                        <a:rPr kumimoji="0" lang="en-US" sz="2400" b="0" i="0" u="none" strike="noStrike" cap="none" normalizeH="0" baseline="0" dirty="0" err="1">
                          <a:ln>
                            <a:noFill/>
                          </a:ln>
                          <a:solidFill>
                            <a:schemeClr val="tx1"/>
                          </a:solidFill>
                          <a:effectLst/>
                          <a:latin typeface="Coptic1" pitchFamily="2" charset="0"/>
                          <a:cs typeface="Arial" charset="0"/>
                        </a:rPr>
                        <a:t>paci</a:t>
                      </a:r>
                      <a:endParaRPr kumimoji="0" lang="en-US" sz="2400" b="0" i="0" u="none" strike="noStrike" cap="none" normalizeH="0" baseline="0" dirty="0">
                        <a:ln>
                          <a:noFill/>
                        </a:ln>
                        <a:solidFill>
                          <a:schemeClr val="tx1"/>
                        </a:solidFill>
                        <a:effectLst/>
                        <a:latin typeface="Coptic1" pitchFamily="2"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CA" sz="2400" b="0" i="0" u="none" strike="noStrike" cap="none" normalizeH="0" baseline="0">
                          <a:ln>
                            <a:noFill/>
                          </a:ln>
                          <a:solidFill>
                            <a:schemeClr val="tx1"/>
                          </a:solidFill>
                          <a:effectLst/>
                          <a:latin typeface="Arial" charset="0"/>
                          <a:cs typeface="Arial" charset="0"/>
                        </a:rPr>
                        <a:t>La paix soit avec vous</a:t>
                      </a:r>
                      <a:r>
                        <a:rPr kumimoji="0" lang="en-US" sz="4000" b="0" i="0" u="none" strike="noStrike" cap="none" normalizeH="0" baseline="0">
                          <a:ln>
                            <a:noFill/>
                          </a:ln>
                          <a:solidFill>
                            <a:schemeClr val="tx1"/>
                          </a:solidFill>
                          <a:effectLst/>
                          <a:latin typeface="Arial" charset="0"/>
                          <a:cs typeface="Arial" charset="0"/>
                        </a:rPr>
                        <a:t> </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ar-SA" sz="2400" b="0" i="0" u="none" strike="noStrike" cap="none" normalizeH="0" baseline="0">
                          <a:ln>
                            <a:noFill/>
                          </a:ln>
                          <a:solidFill>
                            <a:schemeClr val="tx1"/>
                          </a:solidFill>
                          <a:effectLst/>
                          <a:latin typeface="Arial" charset="0"/>
                          <a:cs typeface="Arial" charset="0"/>
                        </a:rPr>
                        <a:t>السلام لجميعكم</a:t>
                      </a:r>
                      <a:r>
                        <a:rPr kumimoji="0" lang="ar-EG" sz="2400" b="0" i="0" u="none" strike="noStrike" cap="none" normalizeH="0" baseline="0">
                          <a:ln>
                            <a:noFill/>
                          </a:ln>
                          <a:solidFill>
                            <a:schemeClr val="tx1"/>
                          </a:solidFill>
                          <a:effectLst/>
                          <a:latin typeface="Arial" charset="0"/>
                          <a:cs typeface="Arial" charset="0"/>
                        </a:rPr>
                        <a:t>.</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6667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3600" b="0" i="0" u="sng" strike="noStrike" kern="1200" cap="none" normalizeH="0" baseline="0" dirty="0" err="1">
                          <a:ln>
                            <a:noFill/>
                          </a:ln>
                          <a:solidFill>
                            <a:srgbClr val="FF9900"/>
                          </a:solidFill>
                          <a:effectLst/>
                          <a:latin typeface="Coptic1" pitchFamily="2" charset="0"/>
                          <a:ea typeface="+mn-ea"/>
                          <a:cs typeface="Arial" charset="0"/>
                        </a:rPr>
                        <a:t>Pilaoc</a:t>
                      </a:r>
                      <a:r>
                        <a:rPr kumimoji="0" lang="fr-FR" sz="3600" b="0" i="0" u="sng" strike="noStrike" kern="1200" cap="none" normalizeH="0" baseline="0" dirty="0">
                          <a:ln>
                            <a:noFill/>
                          </a:ln>
                          <a:solidFill>
                            <a:srgbClr val="FF9900"/>
                          </a:solidFill>
                          <a:effectLst/>
                          <a:latin typeface="Coptic1" pitchFamily="2" charset="0"/>
                          <a:ea typeface="+mn-ea"/>
                          <a:cs typeface="Arial" charset="0"/>
                        </a:rPr>
                        <a:t>:</a:t>
                      </a:r>
                      <a:endParaRPr kumimoji="0" lang="en-CA" sz="3600" b="0" i="0" u="sng" strike="noStrike" kern="1200" cap="none" normalizeH="0" baseline="0" dirty="0">
                        <a:ln>
                          <a:noFill/>
                        </a:ln>
                        <a:solidFill>
                          <a:srgbClr val="FF9900"/>
                        </a:solidFill>
                        <a:effectLst/>
                        <a:latin typeface="Coptic1" pitchFamily="2" charset="0"/>
                        <a:ea typeface="+mn-ea"/>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3200" b="0" i="0" u="sng" strike="noStrike" cap="none" normalizeH="0" baseline="0" dirty="0">
                          <a:ln>
                            <a:noFill/>
                          </a:ln>
                          <a:solidFill>
                            <a:srgbClr val="FF9933"/>
                          </a:solidFill>
                          <a:effectLst/>
                          <a:latin typeface="Arial" charset="0"/>
                          <a:cs typeface="Times New Roman" pitchFamily="18" charset="0"/>
                        </a:rPr>
                        <a:t>l</a:t>
                      </a:r>
                      <a:r>
                        <a:rPr kumimoji="0" lang="fr-CA" sz="3200" b="0" i="0" u="sng" strike="noStrike" cap="none" normalizeH="0" baseline="0" dirty="0">
                          <a:ln>
                            <a:noFill/>
                          </a:ln>
                          <a:solidFill>
                            <a:srgbClr val="FF9933"/>
                          </a:solidFill>
                          <a:effectLst/>
                          <a:latin typeface="Times New Roman"/>
                          <a:cs typeface="Times New Roman" pitchFamily="18" charset="0"/>
                        </a:rPr>
                        <a:t>’</a:t>
                      </a:r>
                      <a:r>
                        <a:rPr kumimoji="0" lang="fr-CA" sz="3200" b="0" i="0" u="sng" strike="noStrike" cap="none" normalizeH="0" baseline="0" dirty="0">
                          <a:ln>
                            <a:noFill/>
                          </a:ln>
                          <a:solidFill>
                            <a:srgbClr val="FF9933"/>
                          </a:solidFill>
                          <a:effectLst/>
                          <a:latin typeface="Arial" charset="0"/>
                          <a:cs typeface="Times New Roman" pitchFamily="18" charset="0"/>
                        </a:rPr>
                        <a:t>Assemblée</a:t>
                      </a:r>
                      <a:r>
                        <a:rPr kumimoji="0" lang="fr-CA" sz="3600" b="0" i="0" u="sng" strike="noStrike" cap="none" normalizeH="0" baseline="0" dirty="0">
                          <a:ln>
                            <a:noFill/>
                          </a:ln>
                          <a:solidFill>
                            <a:srgbClr val="FF9900"/>
                          </a:solidFill>
                          <a:effectLst/>
                          <a:latin typeface="Arial" charset="0"/>
                          <a:cs typeface="Arial" charset="0"/>
                        </a:rPr>
                        <a:t>:</a:t>
                      </a:r>
                      <a:endParaRPr kumimoji="0" lang="en-US" sz="3600" b="0" i="0" u="sng" strike="noStrike" cap="none" normalizeH="0" baseline="0" dirty="0">
                        <a:ln>
                          <a:noFill/>
                        </a:ln>
                        <a:solidFill>
                          <a:srgbClr val="FF9900"/>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a:ln>
                            <a:noFill/>
                          </a:ln>
                          <a:solidFill>
                            <a:srgbClr val="FF9900"/>
                          </a:solidFill>
                          <a:effectLst/>
                          <a:latin typeface="Arial" charset="0"/>
                          <a:cs typeface="Arial" charset="0"/>
                        </a:rPr>
                        <a:t>الشعب:</a:t>
                      </a:r>
                      <a:endParaRPr kumimoji="0" lang="en-US" sz="3600" b="0" i="0" u="sng" strike="noStrike" cap="none" normalizeH="0" baseline="0">
                        <a:ln>
                          <a:noFill/>
                        </a:ln>
                        <a:solidFill>
                          <a:srgbClr val="FF9900"/>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7127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err="1">
                          <a:ln>
                            <a:noFill/>
                          </a:ln>
                          <a:solidFill>
                            <a:schemeClr val="tx1"/>
                          </a:solidFill>
                          <a:effectLst/>
                          <a:latin typeface="Coptic1" pitchFamily="2" charset="0"/>
                          <a:cs typeface="Arial" charset="0"/>
                        </a:rPr>
                        <a:t>Ke</a:t>
                      </a:r>
                      <a:r>
                        <a:rPr kumimoji="0" lang="en-US" sz="2200" b="0" i="0" u="none" strike="noStrike" cap="none" normalizeH="0" baseline="0" dirty="0">
                          <a:ln>
                            <a:noFill/>
                          </a:ln>
                          <a:solidFill>
                            <a:schemeClr val="tx1"/>
                          </a:solidFill>
                          <a:effectLst/>
                          <a:latin typeface="Coptic1" pitchFamily="2" charset="0"/>
                          <a:cs typeface="Arial" charset="0"/>
                        </a:rPr>
                        <a:t> </a:t>
                      </a:r>
                      <a:r>
                        <a:rPr kumimoji="0" lang="en-US" sz="2200" b="0" i="0" u="none" strike="noStrike" cap="none" normalizeH="0" baseline="0" dirty="0" err="1">
                          <a:ln>
                            <a:noFill/>
                          </a:ln>
                          <a:solidFill>
                            <a:schemeClr val="tx1"/>
                          </a:solidFill>
                          <a:effectLst/>
                          <a:latin typeface="Coptic1" pitchFamily="2" charset="0"/>
                          <a:cs typeface="Arial" charset="0"/>
                        </a:rPr>
                        <a:t>tou</a:t>
                      </a:r>
                      <a:r>
                        <a:rPr kumimoji="0" lang="en-US" sz="2200" b="0" i="0" u="none" strike="noStrike" cap="none" normalizeH="0" baseline="0" dirty="0">
                          <a:ln>
                            <a:noFill/>
                          </a:ln>
                          <a:solidFill>
                            <a:schemeClr val="tx1"/>
                          </a:solidFill>
                          <a:effectLst/>
                          <a:latin typeface="Coptic1" pitchFamily="2" charset="0"/>
                          <a:cs typeface="Arial" charset="0"/>
                        </a:rPr>
                        <a:t> </a:t>
                      </a:r>
                      <a:r>
                        <a:rPr kumimoji="0" lang="en-US" sz="2200" b="0" i="0" u="none" strike="noStrike" cap="none" normalizeH="0" baseline="0" dirty="0" err="1">
                          <a:ln>
                            <a:noFill/>
                          </a:ln>
                          <a:solidFill>
                            <a:schemeClr val="tx1"/>
                          </a:solidFill>
                          <a:effectLst/>
                          <a:latin typeface="Coptic1" pitchFamily="2" charset="0"/>
                          <a:cs typeface="Arial" charset="0"/>
                        </a:rPr>
                        <a:t>p~neumati</a:t>
                      </a:r>
                      <a:r>
                        <a:rPr kumimoji="0" lang="en-US" sz="2200" b="0" i="0" u="none" strike="noStrike" cap="none" normalizeH="0" baseline="0" dirty="0">
                          <a:ln>
                            <a:noFill/>
                          </a:ln>
                          <a:solidFill>
                            <a:schemeClr val="tx1"/>
                          </a:solidFill>
                          <a:effectLst/>
                          <a:latin typeface="Coptic1" pitchFamily="2" charset="0"/>
                          <a:cs typeface="Times New Roman" pitchFamily="18" charset="0"/>
                        </a:rPr>
                        <a:t> </a:t>
                      </a:r>
                      <a:r>
                        <a:rPr kumimoji="0" lang="en-US" sz="2200" b="0" i="0" u="none" strike="noStrike" cap="none" normalizeH="0" baseline="0" dirty="0" err="1">
                          <a:ln>
                            <a:noFill/>
                          </a:ln>
                          <a:solidFill>
                            <a:schemeClr val="tx1"/>
                          </a:solidFill>
                          <a:effectLst/>
                          <a:latin typeface="Coptic1" pitchFamily="2" charset="0"/>
                          <a:cs typeface="Arial" charset="0"/>
                        </a:rPr>
                        <a:t>cou</a:t>
                      </a:r>
                      <a:endParaRPr kumimoji="0" lang="en-US" sz="22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Et avec votre esprit.</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ولروحِكَ أيضاً</a:t>
                      </a:r>
                      <a:r>
                        <a:rPr kumimoji="0" lang="ar-EG" sz="2400" b="0" i="0" u="none" strike="noStrike" cap="none" normalizeH="0" baseline="0" dirty="0">
                          <a:ln>
                            <a:noFill/>
                          </a:ln>
                          <a:solidFill>
                            <a:schemeClr val="tx1"/>
                          </a:solidFill>
                          <a:effectLst/>
                          <a:latin typeface="Arial" charset="0"/>
                          <a:cs typeface="Arial" charset="0"/>
                        </a:rPr>
                        <a:t>.</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23155" name="Group 115"/>
          <p:cNvGraphicFramePr>
            <a:graphicFrameLocks noGrp="1"/>
          </p:cNvGraphicFramePr>
          <p:nvPr>
            <p:extLst>
              <p:ext uri="{D42A27DB-BD31-4B8C-83A1-F6EECF244321}">
                <p14:modId xmlns:p14="http://schemas.microsoft.com/office/powerpoint/2010/main" val="1958109301"/>
              </p:ext>
            </p:extLst>
          </p:nvPr>
        </p:nvGraphicFramePr>
        <p:xfrm>
          <a:off x="152400" y="76200"/>
          <a:ext cx="8534400" cy="6385560"/>
        </p:xfrm>
        <a:graphic>
          <a:graphicData uri="http://schemas.openxmlformats.org/drawingml/2006/table">
            <a:tbl>
              <a:tblPr/>
              <a:tblGrid>
                <a:gridCol w="2895600">
                  <a:extLst>
                    <a:ext uri="{9D8B030D-6E8A-4147-A177-3AD203B41FA5}">
                      <a16:colId xmlns:a16="http://schemas.microsoft.com/office/drawing/2014/main" val="20000"/>
                    </a:ext>
                  </a:extLst>
                </a:gridCol>
                <a:gridCol w="3320815">
                  <a:extLst>
                    <a:ext uri="{9D8B030D-6E8A-4147-A177-3AD203B41FA5}">
                      <a16:colId xmlns:a16="http://schemas.microsoft.com/office/drawing/2014/main" val="20001"/>
                    </a:ext>
                  </a:extLst>
                </a:gridCol>
                <a:gridCol w="2317985">
                  <a:extLst>
                    <a:ext uri="{9D8B030D-6E8A-4147-A177-3AD203B41FA5}">
                      <a16:colId xmlns:a16="http://schemas.microsoft.com/office/drawing/2014/main" val="20002"/>
                    </a:ext>
                  </a:extLst>
                </a:gridCol>
              </a:tblGrid>
              <a:tr h="533400">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err="1">
                          <a:ln>
                            <a:noFill/>
                          </a:ln>
                          <a:solidFill>
                            <a:srgbClr val="FF9900"/>
                          </a:solidFill>
                          <a:effectLst/>
                          <a:latin typeface="Arial" charset="0"/>
                          <a:cs typeface="Arial" charset="0"/>
                        </a:rPr>
                        <a:t>Oraison</a:t>
                      </a:r>
                      <a:r>
                        <a:rPr kumimoji="0" lang="en-US" sz="2800" b="1" i="0" u="none" strike="noStrike" cap="none" normalizeH="0" baseline="0" dirty="0">
                          <a:ln>
                            <a:noFill/>
                          </a:ln>
                          <a:solidFill>
                            <a:srgbClr val="FF9900"/>
                          </a:solidFill>
                          <a:effectLst/>
                          <a:latin typeface="Arial" charset="0"/>
                          <a:cs typeface="Arial" charset="0"/>
                        </a:rPr>
                        <a:t> de </a:t>
                      </a:r>
                      <a:r>
                        <a:rPr kumimoji="0" lang="en-US" sz="2800" b="1" i="0" u="none" strike="noStrike" cap="none" normalizeH="0" baseline="0" dirty="0" err="1">
                          <a:ln>
                            <a:noFill/>
                          </a:ln>
                          <a:solidFill>
                            <a:srgbClr val="FF9900"/>
                          </a:solidFill>
                          <a:effectLst/>
                          <a:latin typeface="Arial" charset="0"/>
                          <a:cs typeface="Arial" charset="0"/>
                        </a:rPr>
                        <a:t>l’Evangile</a:t>
                      </a:r>
                      <a:endParaRPr kumimoji="0" lang="en-US" sz="3600" b="0" i="0" u="sng" strike="noStrike" cap="none" normalizeH="0" baseline="0" dirty="0">
                        <a:ln>
                          <a:noFill/>
                        </a:ln>
                        <a:solidFill>
                          <a:srgbClr val="FF9900"/>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3200" b="0" i="0" u="sng" strike="noStrike" kern="1200" cap="none" normalizeH="0" baseline="0" dirty="0" err="1">
                          <a:ln>
                            <a:noFill/>
                          </a:ln>
                          <a:solidFill>
                            <a:srgbClr val="FF9900"/>
                          </a:solidFill>
                          <a:effectLst/>
                          <a:latin typeface="Coptic1" pitchFamily="2" charset="0"/>
                          <a:ea typeface="+mn-ea"/>
                          <a:cs typeface="Arial" charset="0"/>
                        </a:rPr>
                        <a:t>Piou</a:t>
                      </a:r>
                      <a:r>
                        <a:rPr kumimoji="0" lang="en-US" sz="3200" b="0" i="0" u="sng" strike="noStrike" kern="1200" cap="none" normalizeH="0" baseline="0" dirty="0">
                          <a:ln>
                            <a:noFill/>
                          </a:ln>
                          <a:solidFill>
                            <a:srgbClr val="FF9900"/>
                          </a:solidFill>
                          <a:effectLst/>
                          <a:latin typeface="Coptic1" pitchFamily="2" charset="0"/>
                          <a:ea typeface="+mn-ea"/>
                          <a:cs typeface="Arial" charset="0"/>
                        </a:rPr>
                        <a:t>/</a:t>
                      </a:r>
                      <a:r>
                        <a:rPr kumimoji="0" lang="fr-FR" sz="3200" b="0" i="0" u="sng" strike="noStrike" kern="1200" cap="none" normalizeH="0" baseline="0" dirty="0">
                          <a:ln>
                            <a:noFill/>
                          </a:ln>
                          <a:solidFill>
                            <a:srgbClr val="FF9900"/>
                          </a:solidFill>
                          <a:effectLst/>
                          <a:latin typeface="Coptic1" pitchFamily="2" charset="0"/>
                          <a:ea typeface="+mn-ea"/>
                          <a:cs typeface="Arial" charset="0"/>
                        </a:rPr>
                        <a:t>b:</a:t>
                      </a:r>
                      <a:endParaRPr kumimoji="0" lang="en-CA" sz="3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3600" b="0" i="0" u="sng" strike="noStrike" cap="none" normalizeH="0" baseline="0">
                          <a:ln>
                            <a:noFill/>
                          </a:ln>
                          <a:solidFill>
                            <a:srgbClr val="FF9900"/>
                          </a:solidFill>
                          <a:effectLst/>
                          <a:latin typeface="Arial" charset="0"/>
                          <a:cs typeface="Arial" charset="0"/>
                        </a:rPr>
                        <a:t>Prêtre:</a:t>
                      </a:r>
                      <a:endParaRPr kumimoji="0" lang="en-US" sz="3600" b="0" i="0" u="sng" strike="noStrike" cap="none" normalizeH="0" baseline="0">
                        <a:ln>
                          <a:noFill/>
                        </a:ln>
                        <a:solidFill>
                          <a:srgbClr val="FF9900"/>
                        </a:solidFill>
                        <a:effectLst/>
                        <a:latin typeface="Arial" charset="0"/>
                        <a:cs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dirty="0">
                          <a:ln>
                            <a:noFill/>
                          </a:ln>
                          <a:solidFill>
                            <a:srgbClr val="FF9900"/>
                          </a:solidFill>
                          <a:effectLst/>
                          <a:latin typeface="Arial" charset="0"/>
                          <a:cs typeface="Arial" charset="0"/>
                        </a:rPr>
                        <a:t>الكاهن:</a:t>
                      </a:r>
                      <a:endParaRPr kumimoji="0" lang="en-US" sz="3600" b="0" i="0" u="sng" strike="noStrike" cap="none" normalizeH="0" baseline="0" dirty="0">
                        <a:ln>
                          <a:noFill/>
                        </a:ln>
                        <a:solidFill>
                          <a:srgbClr val="FF9900"/>
                        </a:solidFill>
                        <a:effectLst/>
                        <a:latin typeface="Arial" charset="0"/>
                        <a:cs typeface="Arial" charset="0"/>
                      </a:endParaRP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13541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err="1">
                          <a:ln>
                            <a:noFill/>
                          </a:ln>
                          <a:solidFill>
                            <a:schemeClr val="tx1"/>
                          </a:solidFill>
                          <a:effectLst/>
                          <a:latin typeface="Coptic1" pitchFamily="2" charset="0"/>
                          <a:cs typeface="Arial" charset="0"/>
                        </a:rPr>
                        <a:t>Vn</a:t>
                      </a:r>
                      <a:r>
                        <a:rPr kumimoji="0" lang="en-US" sz="2200" b="0" i="0" u="none" strike="noStrike" cap="none" normalizeH="0" baseline="0" dirty="0">
                          <a:ln>
                            <a:noFill/>
                          </a:ln>
                          <a:solidFill>
                            <a:schemeClr val="tx1"/>
                          </a:solidFill>
                          <a:effectLst/>
                          <a:latin typeface="Coptic1" pitchFamily="2" charset="0"/>
                          <a:cs typeface="Arial" charset="0"/>
                        </a:rPr>
                        <a:t>/b p~[</a:t>
                      </a:r>
                      <a:r>
                        <a:rPr kumimoji="0" lang="en-US" sz="2200" b="0" i="0" u="none" strike="noStrike" cap="none" normalizeH="0" baseline="0" dirty="0" err="1">
                          <a:ln>
                            <a:noFill/>
                          </a:ln>
                          <a:solidFill>
                            <a:schemeClr val="tx1"/>
                          </a:solidFill>
                          <a:effectLst/>
                          <a:latin typeface="Coptic1" pitchFamily="2" charset="0"/>
                          <a:cs typeface="Arial" charset="0"/>
                        </a:rPr>
                        <a:t>oic</a:t>
                      </a:r>
                      <a:r>
                        <a:rPr kumimoji="0" lang="en-US" sz="2200" b="0" i="0" u="none" strike="noStrike" cap="none" normalizeH="0" baseline="0" dirty="0">
                          <a:ln>
                            <a:noFill/>
                          </a:ln>
                          <a:solidFill>
                            <a:schemeClr val="tx1"/>
                          </a:solidFill>
                          <a:effectLst/>
                          <a:latin typeface="Coptic1" pitchFamily="2" charset="0"/>
                          <a:cs typeface="Arial" charset="0"/>
                        </a:rPr>
                        <a:t> I/#c# </a:t>
                      </a:r>
                      <a:r>
                        <a:rPr kumimoji="0" lang="en-US" sz="2200" b="0" i="0" u="none" strike="noStrike" cap="none" normalizeH="0" baseline="0" dirty="0" err="1">
                          <a:ln>
                            <a:noFill/>
                          </a:ln>
                          <a:solidFill>
                            <a:schemeClr val="tx1"/>
                          </a:solidFill>
                          <a:effectLst/>
                          <a:latin typeface="Coptic1" pitchFamily="2" charset="0"/>
                          <a:cs typeface="Arial" charset="0"/>
                        </a:rPr>
                        <a:t>P,#c</a:t>
                      </a:r>
                      <a:r>
                        <a:rPr kumimoji="0" lang="en-US" sz="2200" b="0" i="0" u="none" strike="noStrike" cap="none" normalizeH="0" baseline="0" dirty="0">
                          <a:ln>
                            <a:noFill/>
                          </a:ln>
                          <a:solidFill>
                            <a:schemeClr val="tx1"/>
                          </a:solidFill>
                          <a:effectLst/>
                          <a:latin typeface="Coptic1" pitchFamily="2" charset="0"/>
                          <a:cs typeface="Arial" charset="0"/>
                        </a:rPr>
                        <a:t># </a:t>
                      </a:r>
                      <a:r>
                        <a:rPr kumimoji="0" lang="en-US" sz="2200" b="0" i="0" u="none" strike="noStrike" cap="none" normalizeH="0" baseline="0" dirty="0" err="1">
                          <a:ln>
                            <a:noFill/>
                          </a:ln>
                          <a:solidFill>
                            <a:schemeClr val="tx1"/>
                          </a:solidFill>
                          <a:effectLst/>
                          <a:latin typeface="Coptic1" pitchFamily="2" charset="0"/>
                          <a:cs typeface="Arial" charset="0"/>
                        </a:rPr>
                        <a:t>Pennou</a:t>
                      </a:r>
                      <a:r>
                        <a:rPr kumimoji="0" lang="en-US" sz="2200" b="0" i="0" u="none" strike="noStrike" cap="none" normalizeH="0" baseline="0" dirty="0">
                          <a:ln>
                            <a:noFill/>
                          </a:ln>
                          <a:solidFill>
                            <a:schemeClr val="tx1"/>
                          </a:solidFill>
                          <a:effectLst/>
                          <a:latin typeface="Coptic1" pitchFamily="2" charset="0"/>
                          <a:cs typeface="Arial" charset="0"/>
                        </a:rPr>
                        <a:t>] v/</a:t>
                      </a:r>
                      <a:r>
                        <a:rPr kumimoji="0" lang="en-US" sz="2200" b="0" i="0" u="none" strike="noStrike" cap="none" normalizeH="0" baseline="0" dirty="0" err="1">
                          <a:ln>
                            <a:noFill/>
                          </a:ln>
                          <a:solidFill>
                            <a:schemeClr val="tx1"/>
                          </a:solidFill>
                          <a:effectLst/>
                          <a:latin typeface="Coptic1" pitchFamily="2" charset="0"/>
                          <a:cs typeface="Arial" charset="0"/>
                        </a:rPr>
                        <a:t>e~tafjoc</a:t>
                      </a:r>
                      <a:r>
                        <a:rPr kumimoji="0" lang="en-US" sz="2200" b="0" i="0" u="none" strike="noStrike" cap="none" normalizeH="0" baseline="0" dirty="0">
                          <a:ln>
                            <a:noFill/>
                          </a:ln>
                          <a:solidFill>
                            <a:schemeClr val="tx1"/>
                          </a:solidFill>
                          <a:effectLst/>
                          <a:latin typeface="Coptic1" pitchFamily="2" charset="0"/>
                          <a:cs typeface="Arial" charset="0"/>
                        </a:rPr>
                        <a:t> </a:t>
                      </a:r>
                      <a:r>
                        <a:rPr kumimoji="0" lang="en-US" sz="2200" b="0" i="0" u="none" strike="noStrike" cap="none" normalizeH="0" baseline="0" dirty="0" err="1">
                          <a:ln>
                            <a:noFill/>
                          </a:ln>
                          <a:solidFill>
                            <a:schemeClr val="tx1"/>
                          </a:solidFill>
                          <a:effectLst/>
                          <a:latin typeface="Coptic1" pitchFamily="2" charset="0"/>
                          <a:cs typeface="Arial" charset="0"/>
                        </a:rPr>
                        <a:t>n~nef</a:t>
                      </a:r>
                      <a:r>
                        <a:rPr kumimoji="0" lang="en-US" sz="2200" b="0" i="0" u="none" strike="noStrike" cap="none" normalizeH="0" baseline="0" dirty="0">
                          <a:ln>
                            <a:noFill/>
                          </a:ln>
                          <a:solidFill>
                            <a:schemeClr val="tx1"/>
                          </a:solidFill>
                          <a:effectLst/>
                          <a:latin typeface="Coptic1" pitchFamily="2" charset="0"/>
                          <a:cs typeface="Arial" charset="0"/>
                        </a:rPr>
                        <a:t> </a:t>
                      </a:r>
                      <a:r>
                        <a:rPr kumimoji="0" lang="en-US" sz="2200" b="0" i="0" u="none" strike="noStrike" cap="none" normalizeH="0" baseline="0" dirty="0" err="1">
                          <a:ln>
                            <a:noFill/>
                          </a:ln>
                          <a:solidFill>
                            <a:schemeClr val="tx1"/>
                          </a:solidFill>
                          <a:effectLst/>
                          <a:latin typeface="Coptic1" pitchFamily="2" charset="0"/>
                          <a:cs typeface="Arial" charset="0"/>
                        </a:rPr>
                        <a:t>a~gioc</a:t>
                      </a:r>
                      <a:r>
                        <a:rPr kumimoji="0" lang="en-US" sz="2200" b="0" i="0" u="none" strike="noStrike" cap="none" normalizeH="0" baseline="0" dirty="0">
                          <a:ln>
                            <a:noFill/>
                          </a:ln>
                          <a:solidFill>
                            <a:schemeClr val="tx1"/>
                          </a:solidFill>
                          <a:effectLst/>
                          <a:latin typeface="Coptic1" pitchFamily="2" charset="0"/>
                          <a:cs typeface="Arial" charset="0"/>
                        </a:rPr>
                        <a:t> </a:t>
                      </a:r>
                      <a:r>
                        <a:rPr kumimoji="0" lang="en-US" sz="2200" b="0" i="0" u="none" strike="noStrike" cap="none" normalizeH="0" baseline="0" dirty="0" err="1">
                          <a:ln>
                            <a:noFill/>
                          </a:ln>
                          <a:solidFill>
                            <a:schemeClr val="tx1"/>
                          </a:solidFill>
                          <a:effectLst/>
                          <a:latin typeface="Coptic1" pitchFamily="2" charset="0"/>
                          <a:cs typeface="Arial" charset="0"/>
                        </a:rPr>
                        <a:t>ettai</a:t>
                      </a:r>
                      <a:r>
                        <a:rPr kumimoji="0" lang="en-US" sz="2200" b="0" i="0" u="none" strike="noStrike" cap="none" normalizeH="0" baseline="0" dirty="0">
                          <a:ln>
                            <a:noFill/>
                          </a:ln>
                          <a:solidFill>
                            <a:schemeClr val="tx1"/>
                          </a:solidFill>
                          <a:effectLst/>
                          <a:latin typeface="Coptic1" pitchFamily="2" charset="0"/>
                          <a:cs typeface="Arial" charset="0"/>
                        </a:rPr>
                        <a:t>/out </a:t>
                      </a:r>
                      <a:r>
                        <a:rPr kumimoji="0" lang="en-US" sz="2200" b="0" i="0" u="none" strike="noStrike" cap="none" normalizeH="0" baseline="0" dirty="0" err="1">
                          <a:ln>
                            <a:noFill/>
                          </a:ln>
                          <a:solidFill>
                            <a:schemeClr val="tx1"/>
                          </a:solidFill>
                          <a:effectLst/>
                          <a:latin typeface="Coptic1" pitchFamily="2" charset="0"/>
                          <a:cs typeface="Arial" charset="0"/>
                        </a:rPr>
                        <a:t>m~may</a:t>
                      </a:r>
                      <a:r>
                        <a:rPr kumimoji="0" lang="en-US" sz="2200" b="0" i="0" u="none" strike="noStrike" cap="none" normalizeH="0" baseline="0" dirty="0">
                          <a:ln>
                            <a:noFill/>
                          </a:ln>
                          <a:solidFill>
                            <a:schemeClr val="tx1"/>
                          </a:solidFill>
                          <a:effectLst/>
                          <a:latin typeface="Coptic1" pitchFamily="2" charset="0"/>
                          <a:cs typeface="Arial" charset="0"/>
                        </a:rPr>
                        <a:t>/t/c </a:t>
                      </a:r>
                      <a:r>
                        <a:rPr kumimoji="0" lang="en-US" sz="2200" b="0" i="0" u="none" strike="noStrike" cap="none" normalizeH="0" baseline="0" dirty="0" err="1">
                          <a:ln>
                            <a:noFill/>
                          </a:ln>
                          <a:solidFill>
                            <a:schemeClr val="tx1"/>
                          </a:solidFill>
                          <a:effectLst/>
                          <a:latin typeface="Coptic1" pitchFamily="2" charset="0"/>
                          <a:cs typeface="Arial" charset="0"/>
                        </a:rPr>
                        <a:t>ouoh</a:t>
                      </a:r>
                      <a:r>
                        <a:rPr kumimoji="0" lang="en-US" sz="2200" b="0" i="0" u="none" strike="noStrike" cap="none" normalizeH="0" baseline="0" dirty="0">
                          <a:ln>
                            <a:noFill/>
                          </a:ln>
                          <a:solidFill>
                            <a:schemeClr val="tx1"/>
                          </a:solidFill>
                          <a:effectLst/>
                          <a:latin typeface="Coptic1" pitchFamily="2" charset="0"/>
                          <a:cs typeface="Arial" charset="0"/>
                        </a:rPr>
                        <a:t> </a:t>
                      </a:r>
                      <a:r>
                        <a:rPr kumimoji="0" lang="en-US" sz="2200" b="0" i="0" u="none" strike="noStrike" cap="none" normalizeH="0" baseline="0" dirty="0" err="1">
                          <a:ln>
                            <a:noFill/>
                          </a:ln>
                          <a:solidFill>
                            <a:schemeClr val="tx1"/>
                          </a:solidFill>
                          <a:effectLst/>
                          <a:latin typeface="Coptic1" pitchFamily="2" charset="0"/>
                          <a:cs typeface="Arial" charset="0"/>
                        </a:rPr>
                        <a:t>n~apoctoloc</a:t>
                      </a:r>
                      <a:r>
                        <a:rPr kumimoji="0" lang="en-US" sz="2200" b="0" i="0" u="none" strike="noStrike" cap="none" normalizeH="0" baseline="0" dirty="0">
                          <a:ln>
                            <a:noFill/>
                          </a:ln>
                          <a:solidFill>
                            <a:schemeClr val="tx1"/>
                          </a:solidFill>
                          <a:effectLst/>
                          <a:latin typeface="Coptic1" pitchFamily="2" charset="0"/>
                          <a:cs typeface="Arial" charset="0"/>
                        </a:rPr>
                        <a:t> </a:t>
                      </a:r>
                      <a:r>
                        <a:rPr kumimoji="0" lang="en-US" sz="2200" b="0" i="0" u="none" strike="noStrike" cap="none" normalizeH="0" baseline="0" dirty="0" err="1">
                          <a:ln>
                            <a:noFill/>
                          </a:ln>
                          <a:solidFill>
                            <a:schemeClr val="tx1"/>
                          </a:solidFill>
                          <a:effectLst/>
                          <a:latin typeface="Coptic1" pitchFamily="2" charset="0"/>
                          <a:cs typeface="Arial" charset="0"/>
                        </a:rPr>
                        <a:t>eyouab</a:t>
                      </a:r>
                      <a:r>
                        <a:rPr kumimoji="0" lang="en-US" sz="2200" b="0" i="0" u="none" strike="noStrike" cap="none" normalizeH="0" baseline="0" dirty="0">
                          <a:ln>
                            <a:noFill/>
                          </a:ln>
                          <a:solidFill>
                            <a:schemeClr val="tx1"/>
                          </a:solidFill>
                          <a:effectLst/>
                          <a:latin typeface="Coptic1" pitchFamily="2" charset="0"/>
                          <a:cs typeface="Arial" charset="0"/>
                        </a:rPr>
                        <a:t> Je </a:t>
                      </a:r>
                      <a:r>
                        <a:rPr kumimoji="0" lang="en-US" sz="2200" b="0" i="0" u="none" strike="noStrike" cap="none" normalizeH="0" baseline="0" dirty="0" err="1">
                          <a:ln>
                            <a:noFill/>
                          </a:ln>
                          <a:solidFill>
                            <a:schemeClr val="tx1"/>
                          </a:solidFill>
                          <a:effectLst/>
                          <a:latin typeface="Coptic1" pitchFamily="2" charset="0"/>
                          <a:cs typeface="Arial" charset="0"/>
                        </a:rPr>
                        <a:t>hanm</a:t>
                      </a:r>
                      <a:r>
                        <a:rPr kumimoji="0" lang="en-US" sz="2200" b="0" i="0" u="none" strike="noStrike" cap="none" normalizeH="0" baseline="0" dirty="0">
                          <a:ln>
                            <a:noFill/>
                          </a:ln>
                          <a:solidFill>
                            <a:schemeClr val="tx1"/>
                          </a:solidFill>
                          <a:effectLst/>
                          <a:latin typeface="Coptic1" pitchFamily="2" charset="0"/>
                          <a:cs typeface="Arial" charset="0"/>
                        </a:rPr>
                        <a:t>/s </a:t>
                      </a:r>
                      <a:r>
                        <a:rPr kumimoji="0" lang="en-US" sz="2200" b="0" i="0" u="none" strike="noStrike" cap="none" normalizeH="0" baseline="0" dirty="0" err="1">
                          <a:ln>
                            <a:noFill/>
                          </a:ln>
                          <a:solidFill>
                            <a:schemeClr val="tx1"/>
                          </a:solidFill>
                          <a:effectLst/>
                          <a:latin typeface="Coptic1" pitchFamily="2" charset="0"/>
                          <a:cs typeface="Arial" charset="0"/>
                        </a:rPr>
                        <a:t>m~p~rov</a:t>
                      </a:r>
                      <a:r>
                        <a:rPr kumimoji="0" lang="en-US" sz="2200" b="0" i="0" u="none" strike="noStrike" cap="none" normalizeH="0" baseline="0" dirty="0">
                          <a:ln>
                            <a:noFill/>
                          </a:ln>
                          <a:solidFill>
                            <a:schemeClr val="tx1"/>
                          </a:solidFill>
                          <a:effectLst/>
                          <a:latin typeface="Coptic1" pitchFamily="2" charset="0"/>
                          <a:cs typeface="Arial" charset="0"/>
                        </a:rPr>
                        <a:t>/t/c </a:t>
                      </a:r>
                      <a:r>
                        <a:rPr kumimoji="0" lang="en-US" sz="2200" b="0" i="0" u="none" strike="noStrike" cap="none" normalizeH="0" baseline="0" dirty="0" err="1">
                          <a:ln>
                            <a:noFill/>
                          </a:ln>
                          <a:solidFill>
                            <a:schemeClr val="tx1"/>
                          </a:solidFill>
                          <a:effectLst/>
                          <a:latin typeface="Coptic1" pitchFamily="2" charset="0"/>
                          <a:cs typeface="Arial" charset="0"/>
                        </a:rPr>
                        <a:t>nem</a:t>
                      </a:r>
                      <a:r>
                        <a:rPr kumimoji="0" lang="en-US" sz="2200" b="0" i="0" u="none" strike="noStrike" cap="none" normalizeH="0" baseline="0" dirty="0">
                          <a:ln>
                            <a:noFill/>
                          </a:ln>
                          <a:solidFill>
                            <a:schemeClr val="tx1"/>
                          </a:solidFill>
                          <a:effectLst/>
                          <a:latin typeface="Coptic1" pitchFamily="2" charset="0"/>
                          <a:cs typeface="Arial" charset="0"/>
                        </a:rPr>
                        <a:t> </a:t>
                      </a:r>
                      <a:r>
                        <a:rPr kumimoji="0" lang="en-US" sz="2200" b="0" i="0" u="none" strike="noStrike" cap="none" normalizeH="0" baseline="0" dirty="0" err="1">
                          <a:ln>
                            <a:noFill/>
                          </a:ln>
                          <a:solidFill>
                            <a:schemeClr val="tx1"/>
                          </a:solidFill>
                          <a:effectLst/>
                          <a:latin typeface="Coptic1" pitchFamily="2" charset="0"/>
                          <a:cs typeface="Arial" charset="0"/>
                        </a:rPr>
                        <a:t>hany~m</a:t>
                      </a:r>
                      <a:r>
                        <a:rPr kumimoji="0" lang="en-US" sz="2200" b="0" i="0" u="none" strike="noStrike" cap="none" normalizeH="0" baseline="0" dirty="0">
                          <a:ln>
                            <a:noFill/>
                          </a:ln>
                          <a:solidFill>
                            <a:schemeClr val="tx1"/>
                          </a:solidFill>
                          <a:effectLst/>
                          <a:latin typeface="Coptic1" pitchFamily="2" charset="0"/>
                          <a:cs typeface="Arial" charset="0"/>
                        </a:rPr>
                        <a:t>/</a:t>
                      </a:r>
                      <a:r>
                        <a:rPr kumimoji="0" lang="en-US" sz="2200" b="0" i="0" u="none" strike="noStrike" cap="none" normalizeH="0" baseline="0" dirty="0" err="1">
                          <a:ln>
                            <a:noFill/>
                          </a:ln>
                          <a:solidFill>
                            <a:schemeClr val="tx1"/>
                          </a:solidFill>
                          <a:effectLst/>
                          <a:latin typeface="Coptic1" pitchFamily="2" charset="0"/>
                          <a:cs typeface="Arial" charset="0"/>
                        </a:rPr>
                        <a:t>i</a:t>
                      </a:r>
                      <a:r>
                        <a:rPr kumimoji="0" lang="en-US" sz="2200" b="0" i="0" u="none" strike="noStrike" cap="none" normalizeH="0" baseline="0" dirty="0">
                          <a:ln>
                            <a:noFill/>
                          </a:ln>
                          <a:solidFill>
                            <a:schemeClr val="tx1"/>
                          </a:solidFill>
                          <a:effectLst/>
                          <a:latin typeface="Coptic1" pitchFamily="2" charset="0"/>
                          <a:cs typeface="Arial" charset="0"/>
                        </a:rPr>
                        <a:t> </a:t>
                      </a:r>
                      <a:r>
                        <a:rPr kumimoji="0" lang="en-US" sz="2200" b="0" i="0" u="none" strike="noStrike" cap="none" normalizeH="0" baseline="0" dirty="0" err="1">
                          <a:ln>
                            <a:noFill/>
                          </a:ln>
                          <a:solidFill>
                            <a:schemeClr val="tx1"/>
                          </a:solidFill>
                          <a:effectLst/>
                          <a:latin typeface="Coptic1" pitchFamily="2" charset="0"/>
                          <a:cs typeface="Arial" charset="0"/>
                        </a:rPr>
                        <a:t>auer</a:t>
                      </a:r>
                      <a:r>
                        <a:rPr kumimoji="0" lang="en-US" sz="2200" b="0" i="0" u="none" strike="noStrike" cap="none" normalizeH="0" baseline="0" dirty="0">
                          <a:ln>
                            <a:noFill/>
                          </a:ln>
                          <a:solidFill>
                            <a:schemeClr val="tx1"/>
                          </a:solidFill>
                          <a:effectLst/>
                          <a:latin typeface="Coptic1" pitchFamily="2" charset="0"/>
                          <a:cs typeface="Arial" charset="0"/>
                        </a:rPr>
                        <a:t> </a:t>
                      </a:r>
                      <a:r>
                        <a:rPr kumimoji="0" lang="en-US" sz="2200" b="0" i="0" u="none" strike="noStrike" cap="none" normalizeH="0" baseline="0" dirty="0" err="1">
                          <a:ln>
                            <a:noFill/>
                          </a:ln>
                          <a:solidFill>
                            <a:schemeClr val="tx1"/>
                          </a:solidFill>
                          <a:effectLst/>
                          <a:latin typeface="Coptic1" pitchFamily="2" charset="0"/>
                          <a:cs typeface="Arial" charset="0"/>
                        </a:rPr>
                        <a:t>e~piyumin</a:t>
                      </a:r>
                      <a:r>
                        <a:rPr kumimoji="0" lang="en-US" sz="2200" b="0" i="0" u="none" strike="noStrike" cap="none" normalizeH="0" baseline="0" dirty="0">
                          <a:ln>
                            <a:noFill/>
                          </a:ln>
                          <a:solidFill>
                            <a:schemeClr val="tx1"/>
                          </a:solidFill>
                          <a:effectLst/>
                          <a:latin typeface="Coptic1" pitchFamily="2" charset="0"/>
                          <a:cs typeface="Arial" charset="0"/>
                        </a:rPr>
                        <a:t> </a:t>
                      </a:r>
                      <a:r>
                        <a:rPr kumimoji="0" lang="en-US" sz="2200" b="0" i="0" u="none" strike="noStrike" cap="none" normalizeH="0" baseline="0" dirty="0" err="1">
                          <a:ln>
                            <a:noFill/>
                          </a:ln>
                          <a:solidFill>
                            <a:schemeClr val="tx1"/>
                          </a:solidFill>
                          <a:effectLst/>
                          <a:latin typeface="Coptic1" pitchFamily="2" charset="0"/>
                          <a:cs typeface="Arial" charset="0"/>
                        </a:rPr>
                        <a:t>e~nau</a:t>
                      </a:r>
                      <a:r>
                        <a:rPr kumimoji="0" lang="en-US" sz="2200" b="0" i="0" u="none" strike="noStrike" cap="none" normalizeH="0" baseline="0" dirty="0">
                          <a:ln>
                            <a:noFill/>
                          </a:ln>
                          <a:solidFill>
                            <a:schemeClr val="tx1"/>
                          </a:solidFill>
                          <a:effectLst/>
                          <a:latin typeface="Coptic1" pitchFamily="2" charset="0"/>
                          <a:cs typeface="Arial" charset="0"/>
                        </a:rPr>
                        <a:t> </a:t>
                      </a:r>
                      <a:r>
                        <a:rPr kumimoji="0" lang="en-US" sz="2200" b="0" i="0" u="none" strike="noStrike" cap="none" normalizeH="0" baseline="0" dirty="0" err="1">
                          <a:ln>
                            <a:noFill/>
                          </a:ln>
                          <a:solidFill>
                            <a:schemeClr val="tx1"/>
                          </a:solidFill>
                          <a:effectLst/>
                          <a:latin typeface="Coptic1" pitchFamily="2" charset="0"/>
                          <a:cs typeface="Arial" charset="0"/>
                        </a:rPr>
                        <a:t>e~n</a:t>
                      </a:r>
                      <a:r>
                        <a:rPr kumimoji="0" lang="en-US" sz="2200" b="0" i="0" u="none" strike="noStrike" cap="none" normalizeH="0" baseline="0" dirty="0">
                          <a:ln>
                            <a:noFill/>
                          </a:ln>
                          <a:solidFill>
                            <a:schemeClr val="tx1"/>
                          </a:solidFill>
                          <a:effectLst/>
                          <a:latin typeface="Coptic1" pitchFamily="2" charset="0"/>
                          <a:cs typeface="Arial" charset="0"/>
                        </a:rPr>
                        <a:t>/ </a:t>
                      </a:r>
                      <a:r>
                        <a:rPr kumimoji="0" lang="en-US" sz="2200" b="0" i="0" u="none" strike="noStrike" cap="none" normalizeH="0" baseline="0" dirty="0" err="1">
                          <a:ln>
                            <a:noFill/>
                          </a:ln>
                          <a:solidFill>
                            <a:schemeClr val="tx1"/>
                          </a:solidFill>
                          <a:effectLst/>
                          <a:latin typeface="Coptic1" pitchFamily="2" charset="0"/>
                          <a:cs typeface="Arial" charset="0"/>
                        </a:rPr>
                        <a:t>e~tetennau</a:t>
                      </a:r>
                      <a:r>
                        <a:rPr kumimoji="0" lang="en-US" sz="2200" b="0" i="0" u="none" strike="noStrike" cap="none" normalizeH="0" baseline="0" dirty="0">
                          <a:ln>
                            <a:noFill/>
                          </a:ln>
                          <a:solidFill>
                            <a:schemeClr val="tx1"/>
                          </a:solidFill>
                          <a:effectLst/>
                          <a:latin typeface="Coptic1" pitchFamily="2" charset="0"/>
                          <a:cs typeface="Arial" charset="0"/>
                        </a:rPr>
                        <a:t> </a:t>
                      </a:r>
                      <a:r>
                        <a:rPr kumimoji="0" lang="en-US" sz="2200" b="0" i="0" u="none" strike="noStrike" cap="none" normalizeH="0" baseline="0" dirty="0" err="1">
                          <a:ln>
                            <a:noFill/>
                          </a:ln>
                          <a:solidFill>
                            <a:schemeClr val="tx1"/>
                          </a:solidFill>
                          <a:effectLst/>
                          <a:latin typeface="Coptic1" pitchFamily="2" charset="0"/>
                          <a:cs typeface="Arial" charset="0"/>
                        </a:rPr>
                        <a:t>e~rwou</a:t>
                      </a:r>
                      <a:r>
                        <a:rPr kumimoji="0" lang="en-US" sz="2200" b="0" i="0" u="none" strike="noStrike" cap="none" normalizeH="0" baseline="0" dirty="0">
                          <a:ln>
                            <a:noFill/>
                          </a:ln>
                          <a:solidFill>
                            <a:schemeClr val="tx1"/>
                          </a:solidFill>
                          <a:effectLst/>
                          <a:latin typeface="Coptic1" pitchFamily="2" charset="0"/>
                          <a:cs typeface="Arial" charset="0"/>
                        </a:rPr>
                        <a:t> </a:t>
                      </a:r>
                      <a:r>
                        <a:rPr kumimoji="0" lang="en-US" sz="2200" b="0" i="0" u="none" strike="noStrike" cap="none" normalizeH="0" baseline="0" dirty="0" err="1">
                          <a:ln>
                            <a:noFill/>
                          </a:ln>
                          <a:solidFill>
                            <a:schemeClr val="tx1"/>
                          </a:solidFill>
                          <a:effectLst/>
                          <a:latin typeface="Coptic1" pitchFamily="2" charset="0"/>
                          <a:cs typeface="Arial" charset="0"/>
                        </a:rPr>
                        <a:t>ouoh</a:t>
                      </a:r>
                      <a:r>
                        <a:rPr kumimoji="0" lang="en-US" sz="2200" b="0" i="0" u="none" strike="noStrike" cap="none" normalizeH="0" baseline="0" dirty="0">
                          <a:ln>
                            <a:noFill/>
                          </a:ln>
                          <a:solidFill>
                            <a:schemeClr val="tx1"/>
                          </a:solidFill>
                          <a:effectLst/>
                          <a:latin typeface="Coptic1" pitchFamily="2" charset="0"/>
                          <a:cs typeface="Arial" charset="0"/>
                        </a:rPr>
                        <a:t> </a:t>
                      </a:r>
                      <a:r>
                        <a:rPr kumimoji="0" lang="en-US" sz="2200" b="0" i="0" u="none" strike="noStrike" cap="none" normalizeH="0" baseline="0" dirty="0" err="1">
                          <a:ln>
                            <a:noFill/>
                          </a:ln>
                          <a:solidFill>
                            <a:schemeClr val="tx1"/>
                          </a:solidFill>
                          <a:effectLst/>
                          <a:latin typeface="Coptic1" pitchFamily="2" charset="0"/>
                          <a:cs typeface="Arial" charset="0"/>
                        </a:rPr>
                        <a:t>m~pounau</a:t>
                      </a:r>
                      <a:r>
                        <a:rPr kumimoji="0" lang="en-US" sz="2200" b="0" i="0" u="none" strike="noStrike" cap="none" normalizeH="0" baseline="0" dirty="0">
                          <a:ln>
                            <a:noFill/>
                          </a:ln>
                          <a:solidFill>
                            <a:schemeClr val="tx1"/>
                          </a:solidFill>
                          <a:effectLst/>
                          <a:latin typeface="Coptic1" pitchFamily="2" charset="0"/>
                          <a:cs typeface="Arial" charset="0"/>
                        </a:rPr>
                        <a:t>: </a:t>
                      </a:r>
                      <a:r>
                        <a:rPr kumimoji="0" lang="en-US" sz="2200" b="0" i="0" u="none" strike="noStrike" cap="none" normalizeH="0" baseline="0" dirty="0" err="1">
                          <a:ln>
                            <a:noFill/>
                          </a:ln>
                          <a:solidFill>
                            <a:schemeClr val="tx1"/>
                          </a:solidFill>
                          <a:effectLst/>
                          <a:latin typeface="Coptic1" pitchFamily="2" charset="0"/>
                          <a:cs typeface="Arial" charset="0"/>
                        </a:rPr>
                        <a:t>ouoh</a:t>
                      </a:r>
                      <a:r>
                        <a:rPr kumimoji="0" lang="en-US" sz="2200" b="0" i="0" u="none" strike="noStrike" cap="none" normalizeH="0" baseline="0" dirty="0">
                          <a:ln>
                            <a:noFill/>
                          </a:ln>
                          <a:solidFill>
                            <a:schemeClr val="tx1"/>
                          </a:solidFill>
                          <a:effectLst/>
                          <a:latin typeface="Coptic1" pitchFamily="2" charset="0"/>
                          <a:cs typeface="Arial" charset="0"/>
                        </a:rPr>
                        <a:t> </a:t>
                      </a:r>
                      <a:r>
                        <a:rPr kumimoji="0" lang="en-US" sz="2200" b="0" i="0" u="none" strike="noStrike" cap="none" normalizeH="0" baseline="0" dirty="0" err="1">
                          <a:ln>
                            <a:noFill/>
                          </a:ln>
                          <a:solidFill>
                            <a:schemeClr val="tx1"/>
                          </a:solidFill>
                          <a:effectLst/>
                          <a:latin typeface="Coptic1" pitchFamily="2" charset="0"/>
                          <a:cs typeface="Arial" charset="0"/>
                        </a:rPr>
                        <a:t>e~cwtem</a:t>
                      </a:r>
                      <a:r>
                        <a:rPr kumimoji="0" lang="en-US" sz="2200" b="0" i="0" u="none" strike="noStrike" cap="none" normalizeH="0" baseline="0" dirty="0">
                          <a:ln>
                            <a:noFill/>
                          </a:ln>
                          <a:solidFill>
                            <a:schemeClr val="tx1"/>
                          </a:solidFill>
                          <a:effectLst/>
                          <a:latin typeface="Coptic1" pitchFamily="2" charset="0"/>
                          <a:cs typeface="Arial" charset="0"/>
                        </a:rPr>
                        <a:t> </a:t>
                      </a:r>
                      <a:r>
                        <a:rPr kumimoji="0" lang="en-US" sz="2200" b="0" i="0" u="none" strike="noStrike" cap="none" normalizeH="0" baseline="0" dirty="0" err="1">
                          <a:ln>
                            <a:noFill/>
                          </a:ln>
                          <a:solidFill>
                            <a:schemeClr val="tx1"/>
                          </a:solidFill>
                          <a:effectLst/>
                          <a:latin typeface="Coptic1" pitchFamily="2" charset="0"/>
                          <a:cs typeface="Arial" charset="0"/>
                        </a:rPr>
                        <a:t>e~n</a:t>
                      </a:r>
                      <a:r>
                        <a:rPr kumimoji="0" lang="en-US" sz="2200" b="0" i="0" u="none" strike="noStrike" cap="none" normalizeH="0" baseline="0" dirty="0">
                          <a:ln>
                            <a:noFill/>
                          </a:ln>
                          <a:solidFill>
                            <a:schemeClr val="tx1"/>
                          </a:solidFill>
                          <a:effectLst/>
                          <a:latin typeface="Coptic1" pitchFamily="2" charset="0"/>
                          <a:cs typeface="Arial" charset="0"/>
                        </a:rPr>
                        <a:t>/ </a:t>
                      </a:r>
                      <a:r>
                        <a:rPr kumimoji="0" lang="en-US" sz="2200" b="0" i="0" u="none" strike="noStrike" cap="none" normalizeH="0" baseline="0" dirty="0" err="1">
                          <a:ln>
                            <a:noFill/>
                          </a:ln>
                          <a:solidFill>
                            <a:schemeClr val="tx1"/>
                          </a:solidFill>
                          <a:effectLst/>
                          <a:latin typeface="Coptic1" pitchFamily="2" charset="0"/>
                          <a:cs typeface="Arial" charset="0"/>
                        </a:rPr>
                        <a:t>e~teten</a:t>
                      </a:r>
                      <a:r>
                        <a:rPr kumimoji="0" lang="en-US" sz="2200" b="0" i="0" u="none" strike="noStrike" cap="none" normalizeH="0" baseline="0" dirty="0">
                          <a:ln>
                            <a:noFill/>
                          </a:ln>
                          <a:solidFill>
                            <a:schemeClr val="tx1"/>
                          </a:solidFill>
                          <a:effectLst/>
                          <a:latin typeface="Coptic1" pitchFamily="2" charset="0"/>
                          <a:cs typeface="Arial" charset="0"/>
                        </a:rPr>
                        <a:t> </a:t>
                      </a:r>
                      <a:r>
                        <a:rPr kumimoji="0" lang="en-US" sz="2200" b="0" i="0" u="none" strike="noStrike" cap="none" normalizeH="0" baseline="0" dirty="0" err="1">
                          <a:ln>
                            <a:noFill/>
                          </a:ln>
                          <a:solidFill>
                            <a:schemeClr val="tx1"/>
                          </a:solidFill>
                          <a:effectLst/>
                          <a:latin typeface="Coptic1" pitchFamily="2" charset="0"/>
                          <a:cs typeface="Arial" charset="0"/>
                        </a:rPr>
                        <a:t>cwtem</a:t>
                      </a:r>
                      <a:r>
                        <a:rPr kumimoji="0" lang="en-US" sz="2200" b="0" i="0" u="none" strike="noStrike" cap="none" normalizeH="0" baseline="0" dirty="0">
                          <a:ln>
                            <a:noFill/>
                          </a:ln>
                          <a:solidFill>
                            <a:schemeClr val="tx1"/>
                          </a:solidFill>
                          <a:effectLst/>
                          <a:latin typeface="Coptic1" pitchFamily="2" charset="0"/>
                          <a:cs typeface="Arial" charset="0"/>
                        </a:rPr>
                        <a:t> </a:t>
                      </a:r>
                      <a:r>
                        <a:rPr kumimoji="0" lang="en-US" sz="2200" b="0" i="0" u="none" strike="noStrike" cap="none" normalizeH="0" baseline="0" dirty="0" err="1">
                          <a:ln>
                            <a:noFill/>
                          </a:ln>
                          <a:solidFill>
                            <a:schemeClr val="tx1"/>
                          </a:solidFill>
                          <a:effectLst/>
                          <a:latin typeface="Coptic1" pitchFamily="2" charset="0"/>
                          <a:cs typeface="Arial" charset="0"/>
                        </a:rPr>
                        <a:t>e~rwou</a:t>
                      </a:r>
                      <a:r>
                        <a:rPr kumimoji="0" lang="en-US" sz="2200" b="0" i="0" u="none" strike="noStrike" cap="none" normalizeH="0" baseline="0" dirty="0">
                          <a:ln>
                            <a:noFill/>
                          </a:ln>
                          <a:solidFill>
                            <a:schemeClr val="tx1"/>
                          </a:solidFill>
                          <a:effectLst/>
                          <a:latin typeface="Coptic1" pitchFamily="2" charset="0"/>
                          <a:cs typeface="Arial" charset="0"/>
                        </a:rPr>
                        <a:t> </a:t>
                      </a:r>
                      <a:r>
                        <a:rPr kumimoji="0" lang="en-US" sz="2200" b="0" i="0" u="none" strike="noStrike" cap="none" normalizeH="0" baseline="0" dirty="0" err="1">
                          <a:ln>
                            <a:noFill/>
                          </a:ln>
                          <a:solidFill>
                            <a:schemeClr val="tx1"/>
                          </a:solidFill>
                          <a:effectLst/>
                          <a:latin typeface="Coptic1" pitchFamily="2" charset="0"/>
                          <a:cs typeface="Arial" charset="0"/>
                        </a:rPr>
                        <a:t>ouoh</a:t>
                      </a:r>
                      <a:r>
                        <a:rPr kumimoji="0" lang="en-US" sz="2200" b="0" i="0" u="none" strike="noStrike" cap="none" normalizeH="0" baseline="0" dirty="0">
                          <a:ln>
                            <a:noFill/>
                          </a:ln>
                          <a:solidFill>
                            <a:schemeClr val="tx1"/>
                          </a:solidFill>
                          <a:effectLst/>
                          <a:latin typeface="Coptic1" pitchFamily="2" charset="0"/>
                          <a:cs typeface="Arial" charset="0"/>
                        </a:rPr>
                        <a:t> </a:t>
                      </a:r>
                      <a:r>
                        <a:rPr kumimoji="0" lang="en-US" sz="2200" b="0" i="0" u="none" strike="noStrike" cap="none" normalizeH="0" baseline="0" dirty="0" err="1">
                          <a:ln>
                            <a:noFill/>
                          </a:ln>
                          <a:solidFill>
                            <a:schemeClr val="tx1"/>
                          </a:solidFill>
                          <a:effectLst/>
                          <a:latin typeface="Coptic1" pitchFamily="2" charset="0"/>
                          <a:cs typeface="Arial" charset="0"/>
                        </a:rPr>
                        <a:t>m~poucwtem</a:t>
                      </a:r>
                      <a:endParaRPr kumimoji="0" lang="en-US" sz="22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O Maître, Seigneur Jésus Christ, notre Dieu, qui a dit à Ses saints et honorables disciples et purs apôtres: “Beaucoup de prophètes et de justes ont souhaité voir ce que vous voyez et ne l’ont pas vu, et entendre ce que vous entendez, et ne l’ont pas entendu.</a:t>
                      </a:r>
                      <a:r>
                        <a:rPr kumimoji="0" lang="en-US" sz="2400" b="0" i="0" u="none" strike="noStrike" cap="none" normalizeH="0" baseline="0" dirty="0">
                          <a:ln>
                            <a:noFill/>
                          </a:ln>
                          <a:solidFill>
                            <a:schemeClr val="tx1"/>
                          </a:solidFill>
                          <a:effectLst/>
                          <a:latin typeface="Arial" charset="0"/>
                          <a:cs typeface="Arial" charset="0"/>
                        </a:rPr>
                        <a:t> </a:t>
                      </a:r>
                    </a:p>
                  </a:txBody>
                  <a:tcPr horzOverflow="overflow">
                    <a:lnL>
                      <a:noFill/>
                    </a:lnL>
                    <a:lnR>
                      <a:noFill/>
                    </a:lnR>
                    <a:ln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EG" sz="2800" b="0" i="0" u="none" strike="noStrike" cap="none" normalizeH="0" baseline="0" dirty="0">
                          <a:ln>
                            <a:noFill/>
                          </a:ln>
                          <a:solidFill>
                            <a:schemeClr val="tx1"/>
                          </a:solidFill>
                          <a:effectLst/>
                          <a:latin typeface="Coptic1" pitchFamily="2" charset="0"/>
                          <a:cs typeface="Arial" charset="0"/>
                        </a:rPr>
                        <a:t>أيها السيد الرب يسوع المسيح </a:t>
                      </a:r>
                      <a:r>
                        <a:rPr kumimoji="0" lang="ar-EG" sz="2800" b="0" i="0" u="none" strike="noStrike" cap="none" normalizeH="0" baseline="0" dirty="0" err="1">
                          <a:ln>
                            <a:noFill/>
                          </a:ln>
                          <a:solidFill>
                            <a:schemeClr val="tx1"/>
                          </a:solidFill>
                          <a:effectLst/>
                          <a:latin typeface="Coptic1" pitchFamily="2" charset="0"/>
                          <a:cs typeface="Arial" charset="0"/>
                        </a:rPr>
                        <a:t>الهنا</a:t>
                      </a:r>
                      <a:r>
                        <a:rPr kumimoji="0" lang="ar-EG" sz="2800" b="0" i="0" u="none" strike="noStrike" cap="none" normalizeH="0" baseline="0" dirty="0">
                          <a:ln>
                            <a:noFill/>
                          </a:ln>
                          <a:solidFill>
                            <a:schemeClr val="tx1"/>
                          </a:solidFill>
                          <a:effectLst/>
                          <a:latin typeface="Coptic1" pitchFamily="2" charset="0"/>
                          <a:cs typeface="Arial" charset="0"/>
                        </a:rPr>
                        <a:t> </a:t>
                      </a:r>
                      <a:r>
                        <a:rPr kumimoji="0" lang="ar-EG" sz="2800" b="0" i="0" u="none" strike="noStrike" cap="none" normalizeH="0" baseline="0" dirty="0" err="1">
                          <a:ln>
                            <a:noFill/>
                          </a:ln>
                          <a:solidFill>
                            <a:schemeClr val="tx1"/>
                          </a:solidFill>
                          <a:effectLst/>
                          <a:latin typeface="Coptic1" pitchFamily="2" charset="0"/>
                          <a:cs typeface="Arial" charset="0"/>
                        </a:rPr>
                        <a:t>الذى</a:t>
                      </a:r>
                      <a:r>
                        <a:rPr kumimoji="0" lang="ar-EG" sz="2800" b="0" i="0" u="none" strike="noStrike" cap="none" normalizeH="0" baseline="0" dirty="0">
                          <a:ln>
                            <a:noFill/>
                          </a:ln>
                          <a:solidFill>
                            <a:schemeClr val="tx1"/>
                          </a:solidFill>
                          <a:effectLst/>
                          <a:latin typeface="Coptic1" pitchFamily="2" charset="0"/>
                          <a:cs typeface="Arial" charset="0"/>
                        </a:rPr>
                        <a:t> قال لتلاميذه القديسين المكرمين ورسله الأطهار </a:t>
                      </a:r>
                      <a:r>
                        <a:rPr kumimoji="0" lang="ar-EG" sz="2800" b="0" i="0" u="none" strike="noStrike" cap="none" normalizeH="0" baseline="0" dirty="0" err="1">
                          <a:ln>
                            <a:noFill/>
                          </a:ln>
                          <a:solidFill>
                            <a:schemeClr val="tx1"/>
                          </a:solidFill>
                          <a:effectLst/>
                          <a:latin typeface="Coptic1" pitchFamily="2" charset="0"/>
                          <a:cs typeface="Arial" charset="0"/>
                        </a:rPr>
                        <a:t>ان</a:t>
                      </a:r>
                      <a:r>
                        <a:rPr kumimoji="0" lang="ar-EG" sz="2800" b="0" i="0" u="none" strike="noStrike" cap="none" normalizeH="0" baseline="0" dirty="0">
                          <a:ln>
                            <a:noFill/>
                          </a:ln>
                          <a:solidFill>
                            <a:schemeClr val="tx1"/>
                          </a:solidFill>
                          <a:effectLst/>
                          <a:latin typeface="Coptic1" pitchFamily="2" charset="0"/>
                          <a:cs typeface="Arial" charset="0"/>
                        </a:rPr>
                        <a:t> أنبياء وأبرار كثيرين اشتهوا أن يروا ما أنتم ترون ولم  يروا وأن يسمعوا ما أنتم تسمعون ولم يسمعوا . </a:t>
                      </a:r>
                      <a:endParaRPr kumimoji="0" lang="en-US" sz="2800" b="0" i="0" u="none" strike="noStrike" cap="none" normalizeH="0" baseline="0" dirty="0">
                        <a:ln>
                          <a:noFill/>
                        </a:ln>
                        <a:solidFill>
                          <a:schemeClr val="tx1"/>
                        </a:solidFill>
                        <a:effectLst/>
                        <a:latin typeface="Coptic1" pitchFamily="2" charset="0"/>
                        <a:cs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 name="Action Button: Custom 2">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21949" name="Group 61"/>
          <p:cNvGraphicFramePr>
            <a:graphicFrameLocks noGrp="1"/>
          </p:cNvGraphicFramePr>
          <p:nvPr>
            <p:extLst>
              <p:ext uri="{D42A27DB-BD31-4B8C-83A1-F6EECF244321}">
                <p14:modId xmlns:p14="http://schemas.microsoft.com/office/powerpoint/2010/main" val="1695458495"/>
              </p:ext>
            </p:extLst>
          </p:nvPr>
        </p:nvGraphicFramePr>
        <p:xfrm>
          <a:off x="152400" y="76200"/>
          <a:ext cx="8763001" cy="6705600"/>
        </p:xfrm>
        <a:graphic>
          <a:graphicData uri="http://schemas.openxmlformats.org/drawingml/2006/table">
            <a:tbl>
              <a:tblPr/>
              <a:tblGrid>
                <a:gridCol w="2704630">
                  <a:extLst>
                    <a:ext uri="{9D8B030D-6E8A-4147-A177-3AD203B41FA5}">
                      <a16:colId xmlns:a16="http://schemas.microsoft.com/office/drawing/2014/main" val="20000"/>
                    </a:ext>
                  </a:extLst>
                </a:gridCol>
                <a:gridCol w="4002852">
                  <a:extLst>
                    <a:ext uri="{9D8B030D-6E8A-4147-A177-3AD203B41FA5}">
                      <a16:colId xmlns:a16="http://schemas.microsoft.com/office/drawing/2014/main" val="20001"/>
                    </a:ext>
                  </a:extLst>
                </a:gridCol>
                <a:gridCol w="2055519">
                  <a:extLst>
                    <a:ext uri="{9D8B030D-6E8A-4147-A177-3AD203B41FA5}">
                      <a16:colId xmlns:a16="http://schemas.microsoft.com/office/drawing/2014/main" val="20002"/>
                    </a:ext>
                  </a:extLst>
                </a:gridCol>
              </a:tblGrid>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3200" b="0" i="0" u="sng" strike="noStrike" kern="1200" cap="none" normalizeH="0" baseline="0" dirty="0" err="1">
                          <a:ln>
                            <a:noFill/>
                          </a:ln>
                          <a:solidFill>
                            <a:srgbClr val="FF9900"/>
                          </a:solidFill>
                          <a:effectLst/>
                          <a:latin typeface="Coptic1" pitchFamily="2" charset="0"/>
                          <a:ea typeface="+mn-ea"/>
                          <a:cs typeface="Arial" charset="0"/>
                        </a:rPr>
                        <a:t>Piou</a:t>
                      </a:r>
                      <a:r>
                        <a:rPr kumimoji="0" lang="en-US" sz="3200" b="0" i="0" u="sng" strike="noStrike" kern="1200" cap="none" normalizeH="0" baseline="0" dirty="0">
                          <a:ln>
                            <a:noFill/>
                          </a:ln>
                          <a:solidFill>
                            <a:srgbClr val="FF9900"/>
                          </a:solidFill>
                          <a:effectLst/>
                          <a:latin typeface="Coptic1" pitchFamily="2" charset="0"/>
                          <a:ea typeface="+mn-ea"/>
                          <a:cs typeface="Arial" charset="0"/>
                        </a:rPr>
                        <a:t>/</a:t>
                      </a:r>
                      <a:r>
                        <a:rPr kumimoji="0" lang="fr-FR" sz="3200" b="0" i="0" u="sng" strike="noStrike" kern="1200" cap="none" normalizeH="0" baseline="0" dirty="0">
                          <a:ln>
                            <a:noFill/>
                          </a:ln>
                          <a:solidFill>
                            <a:srgbClr val="FF9900"/>
                          </a:solidFill>
                          <a:effectLst/>
                          <a:latin typeface="Coptic1" pitchFamily="2" charset="0"/>
                          <a:ea typeface="+mn-ea"/>
                          <a:cs typeface="Arial" charset="0"/>
                        </a:rPr>
                        <a:t>b:</a:t>
                      </a:r>
                      <a:endParaRPr kumimoji="0" lang="en-CA" sz="3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3200" b="0" i="0" u="sng" strike="noStrike" cap="none" normalizeH="0" baseline="0">
                          <a:ln>
                            <a:noFill/>
                          </a:ln>
                          <a:solidFill>
                            <a:srgbClr val="FF9900"/>
                          </a:solidFill>
                          <a:effectLst/>
                          <a:latin typeface="Arial" charset="0"/>
                          <a:cs typeface="Arial" charset="0"/>
                        </a:rPr>
                        <a:t>Prêtre:</a:t>
                      </a:r>
                      <a:endParaRPr kumimoji="0" lang="en-US" sz="3200" b="0" i="0" u="sng" strike="noStrike" cap="none" normalizeH="0" baseline="0">
                        <a:ln>
                          <a:noFill/>
                        </a:ln>
                        <a:solidFill>
                          <a:srgbClr val="FF9900"/>
                        </a:solidFill>
                        <a:effectLst/>
                        <a:latin typeface="Arial"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a:ln>
                            <a:noFill/>
                          </a:ln>
                          <a:solidFill>
                            <a:srgbClr val="FF9900"/>
                          </a:solidFill>
                          <a:effectLst/>
                          <a:latin typeface="Arial" charset="0"/>
                          <a:cs typeface="Arial" charset="0"/>
                        </a:rPr>
                        <a:t>الكاهن:</a:t>
                      </a:r>
                      <a:endParaRPr kumimoji="0" lang="en-US" sz="3600" b="0" i="0" u="sng" strike="noStrike" cap="none" normalizeH="0" baseline="0">
                        <a:ln>
                          <a:noFill/>
                        </a:ln>
                        <a:solidFill>
                          <a:srgbClr val="FF9900"/>
                        </a:solidFill>
                        <a:effectLst/>
                        <a:latin typeface="Arial" charset="0"/>
                        <a:cs typeface="Arial"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3541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ptic1" pitchFamily="2" charset="0"/>
                          <a:cs typeface="Arial" charset="0"/>
                        </a:rPr>
                        <a:t>n~ywten</a:t>
                      </a:r>
                      <a:r>
                        <a:rPr kumimoji="0" lang="en-US" sz="2800" b="0" i="0" u="none" strike="noStrike" cap="none" normalizeH="0" baseline="0" dirty="0">
                          <a:ln>
                            <a:noFill/>
                          </a:ln>
                          <a:solidFill>
                            <a:schemeClr val="tx1"/>
                          </a:solidFill>
                          <a:effectLst/>
                          <a:latin typeface="Coptic1" pitchFamily="2" charset="0"/>
                          <a:cs typeface="Arial" charset="0"/>
                        </a:rPr>
                        <a:t> de </a:t>
                      </a:r>
                      <a:r>
                        <a:rPr kumimoji="0" lang="en-US" sz="2800" b="0" i="0" u="none" strike="noStrike" cap="none" normalizeH="0" baseline="0" dirty="0" err="1">
                          <a:ln>
                            <a:noFill/>
                          </a:ln>
                          <a:solidFill>
                            <a:schemeClr val="tx1"/>
                          </a:solidFill>
                          <a:effectLst/>
                          <a:latin typeface="Coptic1" pitchFamily="2" charset="0"/>
                          <a:cs typeface="Arial" charset="0"/>
                        </a:rPr>
                        <a:t>w~ouniatou</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n~netenbal</a:t>
                      </a:r>
                      <a:r>
                        <a:rPr kumimoji="0" lang="en-US" sz="2800" b="0" i="0" u="none" strike="noStrike" cap="none" normalizeH="0" baseline="0" dirty="0">
                          <a:ln>
                            <a:noFill/>
                          </a:ln>
                          <a:solidFill>
                            <a:schemeClr val="tx1"/>
                          </a:solidFill>
                          <a:effectLst/>
                          <a:latin typeface="Coptic1" pitchFamily="2" charset="0"/>
                          <a:cs typeface="Arial" charset="0"/>
                        </a:rPr>
                        <a:t> je </a:t>
                      </a:r>
                      <a:r>
                        <a:rPr kumimoji="0" lang="en-US" sz="2800" b="0" i="0" u="none" strike="noStrike" cap="none" normalizeH="0" baseline="0" dirty="0" err="1">
                          <a:ln>
                            <a:noFill/>
                          </a:ln>
                          <a:solidFill>
                            <a:schemeClr val="tx1"/>
                          </a:solidFill>
                          <a:effectLst/>
                          <a:latin typeface="Coptic1" pitchFamily="2" charset="0"/>
                          <a:cs typeface="Arial" charset="0"/>
                        </a:rPr>
                        <a:t>cenau</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nem</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netenmasj</a:t>
                      </a:r>
                      <a:r>
                        <a:rPr kumimoji="0" lang="en-US" sz="2800" b="0" i="0" u="none" strike="noStrike" cap="none" normalizeH="0" baseline="0" dirty="0">
                          <a:ln>
                            <a:noFill/>
                          </a:ln>
                          <a:solidFill>
                            <a:schemeClr val="tx1"/>
                          </a:solidFill>
                          <a:effectLst/>
                          <a:latin typeface="Coptic1" pitchFamily="2" charset="0"/>
                          <a:cs typeface="Arial" charset="0"/>
                        </a:rPr>
                        <a:t> je </a:t>
                      </a:r>
                      <a:r>
                        <a:rPr kumimoji="0" lang="en-US" sz="2800" b="0" i="0" u="none" strike="noStrike" cap="none" normalizeH="0" baseline="0" dirty="0" err="1">
                          <a:ln>
                            <a:noFill/>
                          </a:ln>
                          <a:solidFill>
                            <a:schemeClr val="tx1"/>
                          </a:solidFill>
                          <a:effectLst/>
                          <a:latin typeface="Coptic1" pitchFamily="2" charset="0"/>
                          <a:cs typeface="Arial" charset="0"/>
                        </a:rPr>
                        <a:t>cecwtem</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marenerp~emp~sa</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n~cwtem</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ouoh</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e~i~ri</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n~nekeuaggelion</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eyouab</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qen</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nitwbh</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n~te</a:t>
                      </a:r>
                      <a:r>
                        <a:rPr kumimoji="0" lang="en-US" sz="2800" b="0" i="0" u="none" strike="noStrike" cap="none" normalizeH="0" baseline="0" dirty="0">
                          <a:ln>
                            <a:noFill/>
                          </a:ln>
                          <a:solidFill>
                            <a:schemeClr val="tx1"/>
                          </a:solidFill>
                          <a:effectLst/>
                          <a:latin typeface="Coptic1" pitchFamily="2" charset="0"/>
                          <a:cs typeface="Arial" charset="0"/>
                        </a:rPr>
                        <a:t> n/</a:t>
                      </a:r>
                      <a:r>
                        <a:rPr kumimoji="0" lang="en-US" sz="2800" b="0" i="0" u="none" strike="noStrike" cap="none" normalizeH="0" baseline="0" dirty="0" err="1">
                          <a:ln>
                            <a:noFill/>
                          </a:ln>
                          <a:solidFill>
                            <a:schemeClr val="tx1"/>
                          </a:solidFill>
                          <a:effectLst/>
                          <a:latin typeface="Coptic1" pitchFamily="2" charset="0"/>
                          <a:cs typeface="Arial" charset="0"/>
                        </a:rPr>
                        <a:t>eyouab</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n~tak</a:t>
                      </a:r>
                      <a:endParaRPr kumimoji="0" lang="en-US" sz="28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3200" b="0" i="0" u="none" strike="noStrike" cap="none" normalizeH="0" baseline="0" dirty="0">
                          <a:ln>
                            <a:noFill/>
                          </a:ln>
                          <a:solidFill>
                            <a:schemeClr val="tx1"/>
                          </a:solidFill>
                          <a:effectLst/>
                          <a:latin typeface="Arial" charset="0"/>
                          <a:cs typeface="Arial" charset="0"/>
                        </a:rPr>
                        <a:t>Quant à vous, heureux vos yeux parce qu’ils voient; </a:t>
                      </a:r>
                      <a:br>
                        <a:rPr kumimoji="0" lang="fr-CA" sz="3200" b="0" i="0" u="none" strike="noStrike" cap="none" normalizeH="0" baseline="0" dirty="0">
                          <a:ln>
                            <a:noFill/>
                          </a:ln>
                          <a:solidFill>
                            <a:schemeClr val="tx1"/>
                          </a:solidFill>
                          <a:effectLst/>
                          <a:latin typeface="Arial" charset="0"/>
                          <a:cs typeface="Arial" charset="0"/>
                        </a:rPr>
                      </a:br>
                      <a:r>
                        <a:rPr kumimoji="0" lang="fr-CA" sz="3200" b="0" i="0" u="none" strike="noStrike" cap="none" normalizeH="0" baseline="0" dirty="0">
                          <a:ln>
                            <a:noFill/>
                          </a:ln>
                          <a:solidFill>
                            <a:schemeClr val="tx1"/>
                          </a:solidFill>
                          <a:effectLst/>
                          <a:latin typeface="Arial" charset="0"/>
                          <a:cs typeface="Arial" charset="0"/>
                        </a:rPr>
                        <a:t>heureuses vos oreilles parce qu’elles entendent.” Rends nous dignes d’écouter et de vivre selon Tes saints évangiles par les prières de Tes saints.</a:t>
                      </a:r>
                      <a:r>
                        <a:rPr kumimoji="0" lang="en-US" sz="2800" b="0" i="0" u="none" strike="noStrike" cap="none" normalizeH="0" baseline="0" dirty="0">
                          <a:ln>
                            <a:noFill/>
                          </a:ln>
                          <a:solidFill>
                            <a:schemeClr val="tx1"/>
                          </a:solidFill>
                          <a:effectLst/>
                          <a:latin typeface="Arial" charset="0"/>
                          <a:cs typeface="Arial" charset="0"/>
                        </a:rPr>
                        <a:t> </a:t>
                      </a:r>
                    </a:p>
                  </a:txBody>
                  <a:tcPr horzOverflow="overflow">
                    <a:lnL>
                      <a:noFill/>
                    </a:lnL>
                    <a:lnR>
                      <a:noFill/>
                    </a:lnR>
                    <a:ln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EG" sz="2800" b="0" i="0" u="none" strike="noStrike" cap="none" normalizeH="0" baseline="0" dirty="0">
                          <a:ln>
                            <a:noFill/>
                          </a:ln>
                          <a:solidFill>
                            <a:schemeClr val="tx1"/>
                          </a:solidFill>
                          <a:effectLst/>
                          <a:latin typeface="Coptic1" pitchFamily="2" charset="0"/>
                          <a:cs typeface="Arial" charset="0"/>
                        </a:rPr>
                        <a:t> </a:t>
                      </a:r>
                      <a:r>
                        <a:rPr kumimoji="0" lang="ar-EG" sz="3200" b="0" i="0" u="none" strike="noStrike" cap="none" normalizeH="0" baseline="0" dirty="0">
                          <a:ln>
                            <a:noFill/>
                          </a:ln>
                          <a:solidFill>
                            <a:schemeClr val="tx1"/>
                          </a:solidFill>
                          <a:effectLst/>
                          <a:latin typeface="Coptic1" pitchFamily="2" charset="0"/>
                          <a:cs typeface="Arial" charset="0"/>
                        </a:rPr>
                        <a:t>أما أنتم فطوبى لأعينكم لأنها تبصر </a:t>
                      </a:r>
                      <a:r>
                        <a:rPr kumimoji="0" lang="ar-EG" sz="3200" b="0" i="0" u="none" strike="noStrike" cap="none" normalizeH="0" baseline="0" dirty="0" err="1">
                          <a:ln>
                            <a:noFill/>
                          </a:ln>
                          <a:solidFill>
                            <a:schemeClr val="tx1"/>
                          </a:solidFill>
                          <a:effectLst/>
                          <a:latin typeface="Coptic1" pitchFamily="2" charset="0"/>
                          <a:cs typeface="Arial" charset="0"/>
                        </a:rPr>
                        <a:t>ولاذانكم</a:t>
                      </a:r>
                      <a:r>
                        <a:rPr kumimoji="0" lang="ar-EG" sz="3200" b="0" i="0" u="none" strike="noStrike" cap="none" normalizeH="0" baseline="0" dirty="0">
                          <a:ln>
                            <a:noFill/>
                          </a:ln>
                          <a:solidFill>
                            <a:schemeClr val="tx1"/>
                          </a:solidFill>
                          <a:effectLst/>
                          <a:latin typeface="Coptic1" pitchFamily="2" charset="0"/>
                          <a:cs typeface="Arial" charset="0"/>
                        </a:rPr>
                        <a:t> لأنها تسمع . فلنستحق أن نسمع ونعمل بأناجيلك المقدسة بطلبات قديسيك.  </a:t>
                      </a:r>
                      <a:endParaRPr kumimoji="0" lang="en-US" sz="3200" b="0" i="0" u="none" strike="noStrike" cap="none" normalizeH="0" baseline="0" dirty="0">
                        <a:ln>
                          <a:noFill/>
                        </a:ln>
                        <a:solidFill>
                          <a:schemeClr val="tx1"/>
                        </a:solidFill>
                        <a:effectLst/>
                        <a:latin typeface="Coptic1" pitchFamily="2" charset="0"/>
                        <a:cs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Action Button: Custom 2">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26165" name="Group 53"/>
          <p:cNvGraphicFramePr>
            <a:graphicFrameLocks noGrp="1"/>
          </p:cNvGraphicFramePr>
          <p:nvPr>
            <p:extLst>
              <p:ext uri="{D42A27DB-BD31-4B8C-83A1-F6EECF244321}">
                <p14:modId xmlns:p14="http://schemas.microsoft.com/office/powerpoint/2010/main" val="3074912169"/>
              </p:ext>
            </p:extLst>
          </p:nvPr>
        </p:nvGraphicFramePr>
        <p:xfrm>
          <a:off x="381000" y="914400"/>
          <a:ext cx="8534400" cy="3719957"/>
        </p:xfrm>
        <a:graphic>
          <a:graphicData uri="http://schemas.openxmlformats.org/drawingml/2006/table">
            <a:tbl>
              <a:tblPr/>
              <a:tblGrid>
                <a:gridCol w="2968487">
                  <a:extLst>
                    <a:ext uri="{9D8B030D-6E8A-4147-A177-3AD203B41FA5}">
                      <a16:colId xmlns:a16="http://schemas.microsoft.com/office/drawing/2014/main" val="20000"/>
                    </a:ext>
                  </a:extLst>
                </a:gridCol>
                <a:gridCol w="3264502">
                  <a:extLst>
                    <a:ext uri="{9D8B030D-6E8A-4147-A177-3AD203B41FA5}">
                      <a16:colId xmlns:a16="http://schemas.microsoft.com/office/drawing/2014/main" val="20001"/>
                    </a:ext>
                  </a:extLst>
                </a:gridCol>
                <a:gridCol w="2301411">
                  <a:extLst>
                    <a:ext uri="{9D8B030D-6E8A-4147-A177-3AD203B41FA5}">
                      <a16:colId xmlns:a16="http://schemas.microsoft.com/office/drawing/2014/main" val="20002"/>
                    </a:ext>
                  </a:extLst>
                </a:gridCol>
              </a:tblGrid>
              <a:tr h="67360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3600" b="0" i="0" u="sng" strike="noStrike" kern="1200" cap="none" normalizeH="0" baseline="0" dirty="0">
                          <a:ln>
                            <a:noFill/>
                          </a:ln>
                          <a:solidFill>
                            <a:srgbClr val="FF9900"/>
                          </a:solidFill>
                          <a:effectLst/>
                          <a:latin typeface="Coptic1" pitchFamily="2" charset="0"/>
                          <a:ea typeface="+mn-ea"/>
                          <a:cs typeface="Arial" charset="0"/>
                        </a:rPr>
                        <a:t>Diakon:</a:t>
                      </a:r>
                      <a:endParaRPr kumimoji="0" lang="en-CA" sz="3600" b="0" i="0" u="sng" strike="noStrike" kern="1200" cap="none" normalizeH="0" baseline="0" dirty="0">
                        <a:ln>
                          <a:noFill/>
                        </a:ln>
                        <a:solidFill>
                          <a:srgbClr val="FF9900"/>
                        </a:solidFill>
                        <a:effectLst/>
                        <a:latin typeface="Coptic1" pitchFamily="2" charset="0"/>
                        <a:ea typeface="+mn-ea"/>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3600" b="0" i="0" u="sng" strike="noStrike" cap="none" normalizeH="0" baseline="0" dirty="0">
                          <a:ln>
                            <a:noFill/>
                          </a:ln>
                          <a:solidFill>
                            <a:srgbClr val="FF9900"/>
                          </a:solidFill>
                          <a:effectLst/>
                          <a:latin typeface="Arial" charset="0"/>
                          <a:cs typeface="Arial" charset="0"/>
                        </a:rPr>
                        <a:t>Diacre:</a:t>
                      </a:r>
                      <a:endParaRPr kumimoji="0" lang="en-US" sz="3600" b="0" i="0" u="sng" strike="noStrike" cap="none" normalizeH="0" baseline="0" dirty="0">
                        <a:ln>
                          <a:noFill/>
                        </a:ln>
                        <a:solidFill>
                          <a:srgbClr val="FF9900"/>
                        </a:solidFill>
                        <a:effectLst/>
                        <a:latin typeface="Arial"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dirty="0">
                          <a:ln>
                            <a:noFill/>
                          </a:ln>
                          <a:solidFill>
                            <a:srgbClr val="FF9900"/>
                          </a:solidFill>
                          <a:effectLst/>
                          <a:latin typeface="Arial" charset="0"/>
                          <a:cs typeface="Arial" charset="0"/>
                        </a:rPr>
                        <a:t>الشماس:</a:t>
                      </a:r>
                      <a:endParaRPr kumimoji="0" lang="en-US" sz="3600" b="0" i="0" u="sng" strike="noStrike" cap="none" normalizeH="0" baseline="0" dirty="0">
                        <a:ln>
                          <a:noFill/>
                        </a:ln>
                        <a:solidFill>
                          <a:srgbClr val="FF9900"/>
                        </a:solidFill>
                        <a:effectLst/>
                        <a:latin typeface="Arial" charset="0"/>
                        <a:cs typeface="Arial"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ptic1" pitchFamily="2" charset="0"/>
                          <a:cs typeface="Arial" charset="0"/>
                        </a:rPr>
                        <a:t>Proceuxacye</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uper</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tou</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agiou</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euaggeliou</a:t>
                      </a:r>
                      <a:endParaRPr kumimoji="0" lang="en-US" sz="28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chemeClr val="tx1"/>
                          </a:solidFill>
                          <a:effectLst/>
                          <a:latin typeface="Arial" charset="0"/>
                          <a:cs typeface="Arial" charset="0"/>
                        </a:rPr>
                        <a:t>Priez</a:t>
                      </a:r>
                      <a:r>
                        <a:rPr kumimoji="0" lang="en-CA" sz="2800" b="0" i="0" u="none" strike="noStrike" cap="none" normalizeH="0" baseline="0" dirty="0">
                          <a:ln>
                            <a:noFill/>
                          </a:ln>
                          <a:solidFill>
                            <a:schemeClr val="tx1"/>
                          </a:solidFill>
                          <a:effectLst/>
                          <a:latin typeface="Arial" charset="0"/>
                          <a:cs typeface="Arial" charset="0"/>
                        </a:rPr>
                        <a:t> pour le saint </a:t>
                      </a:r>
                      <a:r>
                        <a:rPr kumimoji="0" lang="en-US" sz="2800" b="0" i="0" u="none" strike="noStrike" cap="none" normalizeH="0" baseline="0" dirty="0">
                          <a:ln>
                            <a:noFill/>
                          </a:ln>
                          <a:solidFill>
                            <a:schemeClr val="tx1"/>
                          </a:solidFill>
                          <a:effectLst/>
                          <a:latin typeface="Arial" charset="0"/>
                          <a:cs typeface="Arial" charset="0"/>
                        </a:rPr>
                        <a:t>é</a:t>
                      </a:r>
                      <a:r>
                        <a:rPr kumimoji="0" lang="en-CA" sz="2800" b="0" i="0" u="none" strike="noStrike" cap="none" normalizeH="0" baseline="0" dirty="0" err="1">
                          <a:ln>
                            <a:noFill/>
                          </a:ln>
                          <a:solidFill>
                            <a:schemeClr val="tx1"/>
                          </a:solidFill>
                          <a:effectLst/>
                          <a:latin typeface="Arial" charset="0"/>
                          <a:cs typeface="Arial" charset="0"/>
                        </a:rPr>
                        <a:t>vangile</a:t>
                      </a:r>
                      <a:r>
                        <a:rPr kumimoji="0" lang="en-CA" sz="2800" b="0" i="0" u="none" strike="noStrike" cap="none" normalizeH="0" baseline="0" dirty="0">
                          <a:ln>
                            <a:noFill/>
                          </a:ln>
                          <a:solidFill>
                            <a:schemeClr val="tx1"/>
                          </a:solidFill>
                          <a:effectLst/>
                          <a:latin typeface="Arial" charset="0"/>
                          <a:cs typeface="Arial" charset="0"/>
                        </a:rPr>
                        <a:t>. </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EG" sz="2800" b="0" i="0" u="none" strike="noStrike" cap="none" normalizeH="0" baseline="0" dirty="0">
                          <a:ln>
                            <a:noFill/>
                          </a:ln>
                          <a:solidFill>
                            <a:schemeClr val="tx1"/>
                          </a:solidFill>
                          <a:effectLst/>
                          <a:latin typeface="Arial" charset="0"/>
                          <a:cs typeface="Arial" charset="0"/>
                        </a:rPr>
                        <a:t>صلوا من أجل </a:t>
                      </a:r>
                      <a:r>
                        <a:rPr kumimoji="0" lang="ar-EG" sz="2800" b="0" i="0" u="none" strike="noStrike" cap="none" normalizeH="0" baseline="0" dirty="0" err="1">
                          <a:ln>
                            <a:noFill/>
                          </a:ln>
                          <a:solidFill>
                            <a:schemeClr val="tx1"/>
                          </a:solidFill>
                          <a:effectLst/>
                          <a:latin typeface="Arial" charset="0"/>
                          <a:cs typeface="Arial" charset="0"/>
                        </a:rPr>
                        <a:t>الأنجيل</a:t>
                      </a:r>
                      <a:r>
                        <a:rPr kumimoji="0" lang="ar-EG" sz="2800" b="0" i="0" u="none" strike="noStrike" cap="none" normalizeH="0" baseline="0" dirty="0">
                          <a:ln>
                            <a:noFill/>
                          </a:ln>
                          <a:solidFill>
                            <a:schemeClr val="tx1"/>
                          </a:solidFill>
                          <a:effectLst/>
                          <a:latin typeface="Arial" charset="0"/>
                          <a:cs typeface="Arial" charset="0"/>
                        </a:rPr>
                        <a:t> المقدس.</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44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3600" b="0" i="0" u="sng" strike="noStrike" kern="1200" cap="none" normalizeH="0" baseline="0" dirty="0" err="1">
                          <a:ln>
                            <a:noFill/>
                          </a:ln>
                          <a:solidFill>
                            <a:srgbClr val="FF9900"/>
                          </a:solidFill>
                          <a:effectLst/>
                          <a:latin typeface="Coptic1" pitchFamily="2" charset="0"/>
                          <a:ea typeface="+mn-ea"/>
                          <a:cs typeface="Arial" charset="0"/>
                        </a:rPr>
                        <a:t>Pilaoc</a:t>
                      </a:r>
                      <a:r>
                        <a:rPr kumimoji="0" lang="fr-FR" sz="3600" b="0" i="0" u="sng" strike="noStrike" kern="1200" cap="none" normalizeH="0" baseline="0" dirty="0">
                          <a:ln>
                            <a:noFill/>
                          </a:ln>
                          <a:solidFill>
                            <a:srgbClr val="FF9900"/>
                          </a:solidFill>
                          <a:effectLst/>
                          <a:latin typeface="Coptic1" pitchFamily="2" charset="0"/>
                          <a:ea typeface="+mn-ea"/>
                          <a:cs typeface="Arial" charset="0"/>
                        </a:rPr>
                        <a:t>:</a:t>
                      </a:r>
                      <a:endParaRPr kumimoji="0" lang="en-CA" sz="3600" b="0" i="0" u="sng" strike="noStrike" kern="1200" cap="none" normalizeH="0" baseline="0" dirty="0">
                        <a:ln>
                          <a:noFill/>
                        </a:ln>
                        <a:solidFill>
                          <a:srgbClr val="FF9900"/>
                        </a:solidFill>
                        <a:effectLst/>
                        <a:latin typeface="Coptic1" pitchFamily="2" charset="0"/>
                        <a:ea typeface="+mn-ea"/>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3600" b="0" i="0" u="sng" strike="noStrike" cap="none" normalizeH="0" baseline="0">
                          <a:ln>
                            <a:noFill/>
                          </a:ln>
                          <a:solidFill>
                            <a:srgbClr val="FF9900"/>
                          </a:solidFill>
                          <a:effectLst/>
                          <a:latin typeface="Arial" charset="0"/>
                          <a:cs typeface="Arial" charset="0"/>
                        </a:rPr>
                        <a:t>l’Assemblée:</a:t>
                      </a:r>
                      <a:endParaRPr kumimoji="0" lang="en-US" sz="3600" b="0" i="0" u="sng" strike="noStrike" cap="none" normalizeH="0" baseline="0">
                        <a:ln>
                          <a:noFill/>
                        </a:ln>
                        <a:solidFill>
                          <a:srgbClr val="FF9900"/>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dirty="0" err="1">
                          <a:ln>
                            <a:noFill/>
                          </a:ln>
                          <a:solidFill>
                            <a:srgbClr val="FF9900"/>
                          </a:solidFill>
                          <a:effectLst/>
                          <a:latin typeface="Arial" charset="0"/>
                          <a:cs typeface="Arial" charset="0"/>
                        </a:rPr>
                        <a:t>الش</a:t>
                      </a:r>
                      <a:r>
                        <a:rPr kumimoji="0" lang="ar-EG" sz="3600" b="0" i="0" u="sng" strike="noStrike" cap="none" normalizeH="0" baseline="0" dirty="0">
                          <a:ln>
                            <a:noFill/>
                          </a:ln>
                          <a:solidFill>
                            <a:srgbClr val="FF9900"/>
                          </a:solidFill>
                          <a:effectLst/>
                          <a:latin typeface="Arial" charset="0"/>
                          <a:cs typeface="Arial" charset="0"/>
                        </a:rPr>
                        <a:t>عب</a:t>
                      </a:r>
                      <a:r>
                        <a:rPr kumimoji="0" lang="ar-SA" sz="3600" b="0" i="0" u="sng" strike="noStrike" cap="none" normalizeH="0" baseline="0" dirty="0">
                          <a:ln>
                            <a:noFill/>
                          </a:ln>
                          <a:solidFill>
                            <a:srgbClr val="FF9900"/>
                          </a:solidFill>
                          <a:effectLst/>
                          <a:latin typeface="Arial" charset="0"/>
                          <a:cs typeface="Arial" charset="0"/>
                        </a:rPr>
                        <a:t>:</a:t>
                      </a:r>
                      <a:endParaRPr kumimoji="0" lang="en-US" sz="3600" b="0" i="0" u="sng" strike="noStrike" cap="none" normalizeH="0" baseline="0" dirty="0">
                        <a:ln>
                          <a:noFill/>
                        </a:ln>
                        <a:solidFill>
                          <a:srgbClr val="FF9900"/>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955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va_Shenouda" pitchFamily="34"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Kurie</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ele</a:t>
                      </a:r>
                      <a:r>
                        <a:rPr kumimoji="0" lang="en-US" sz="2800" b="0" i="0" u="none" strike="noStrike" cap="none" normalizeH="0" baseline="0" dirty="0">
                          <a:ln>
                            <a:noFill/>
                          </a:ln>
                          <a:solidFill>
                            <a:schemeClr val="tx1"/>
                          </a:solidFill>
                          <a:effectLst/>
                          <a:latin typeface="Coptic1" pitchFamily="2" charset="0"/>
                          <a:cs typeface="Arial" charset="0"/>
                        </a:rPr>
                        <a:t>/~con</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chemeClr val="tx1"/>
                          </a:solidFill>
                          <a:effectLst/>
                          <a:latin typeface="Arial" charset="0"/>
                          <a:cs typeface="Arial" charset="0"/>
                        </a:rPr>
                        <a:t>Pitié Seigneur.</a:t>
                      </a:r>
                      <a:endParaRPr kumimoji="0" lang="en-US" sz="2800" b="0" i="0" u="none" strike="noStrike" cap="none" normalizeH="0" baseline="0" dirty="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EG" sz="2800" b="0" i="0" u="none" strike="noStrike" cap="none" normalizeH="0" baseline="0" dirty="0" err="1">
                          <a:ln>
                            <a:noFill/>
                          </a:ln>
                          <a:solidFill>
                            <a:schemeClr val="tx1"/>
                          </a:solidFill>
                          <a:effectLst/>
                          <a:latin typeface="Coptic1" pitchFamily="2" charset="0"/>
                          <a:cs typeface="Arial" charset="0"/>
                        </a:rPr>
                        <a:t>يارب</a:t>
                      </a:r>
                      <a:r>
                        <a:rPr kumimoji="0" lang="ar-EG" sz="2800" b="0" i="0" u="none" strike="noStrike" cap="none" normalizeH="0" baseline="0" dirty="0">
                          <a:ln>
                            <a:noFill/>
                          </a:ln>
                          <a:solidFill>
                            <a:schemeClr val="tx1"/>
                          </a:solidFill>
                          <a:effectLst/>
                          <a:latin typeface="Coptic1" pitchFamily="2" charset="0"/>
                          <a:cs typeface="Arial" charset="0"/>
                        </a:rPr>
                        <a:t> ارحم .</a:t>
                      </a:r>
                      <a:endParaRPr kumimoji="0" lang="en-US" sz="2800" b="0" i="0" u="none" strike="noStrike" cap="none" normalizeH="0" baseline="0" dirty="0">
                        <a:ln>
                          <a:noFill/>
                        </a:ln>
                        <a:solidFill>
                          <a:schemeClr val="tx1"/>
                        </a:solidFill>
                        <a:effectLst/>
                        <a:latin typeface="Coptic1" pitchFamily="2" charset="0"/>
                        <a:cs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 name="Action Button: Custom 2">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27177" name="Group 41"/>
          <p:cNvGraphicFramePr>
            <a:graphicFrameLocks noGrp="1"/>
          </p:cNvGraphicFramePr>
          <p:nvPr>
            <p:extLst>
              <p:ext uri="{D42A27DB-BD31-4B8C-83A1-F6EECF244321}">
                <p14:modId xmlns:p14="http://schemas.microsoft.com/office/powerpoint/2010/main" val="1177045713"/>
              </p:ext>
            </p:extLst>
          </p:nvPr>
        </p:nvGraphicFramePr>
        <p:xfrm>
          <a:off x="76200" y="228600"/>
          <a:ext cx="8763000" cy="6096000"/>
        </p:xfrm>
        <a:graphic>
          <a:graphicData uri="http://schemas.openxmlformats.org/drawingml/2006/table">
            <a:tbl>
              <a:tblPr/>
              <a:tblGrid>
                <a:gridCol w="3129643">
                  <a:extLst>
                    <a:ext uri="{9D8B030D-6E8A-4147-A177-3AD203B41FA5}">
                      <a16:colId xmlns:a16="http://schemas.microsoft.com/office/drawing/2014/main" val="20000"/>
                    </a:ext>
                  </a:extLst>
                </a:gridCol>
                <a:gridCol w="3651250">
                  <a:extLst>
                    <a:ext uri="{9D8B030D-6E8A-4147-A177-3AD203B41FA5}">
                      <a16:colId xmlns:a16="http://schemas.microsoft.com/office/drawing/2014/main" val="20001"/>
                    </a:ext>
                  </a:extLst>
                </a:gridCol>
                <a:gridCol w="1982107">
                  <a:extLst>
                    <a:ext uri="{9D8B030D-6E8A-4147-A177-3AD203B41FA5}">
                      <a16:colId xmlns:a16="http://schemas.microsoft.com/office/drawing/2014/main" val="20002"/>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3200" b="0" i="0" u="sng" strike="noStrike" kern="1200" cap="none" normalizeH="0" baseline="0" dirty="0" err="1">
                          <a:ln>
                            <a:noFill/>
                          </a:ln>
                          <a:solidFill>
                            <a:srgbClr val="FF9900"/>
                          </a:solidFill>
                          <a:effectLst/>
                          <a:latin typeface="Coptic1" pitchFamily="2" charset="0"/>
                          <a:ea typeface="+mn-ea"/>
                          <a:cs typeface="Arial" charset="0"/>
                        </a:rPr>
                        <a:t>Piou</a:t>
                      </a:r>
                      <a:r>
                        <a:rPr kumimoji="0" lang="en-US" sz="3200" b="0" i="0" u="sng" strike="noStrike" kern="1200" cap="none" normalizeH="0" baseline="0" dirty="0">
                          <a:ln>
                            <a:noFill/>
                          </a:ln>
                          <a:solidFill>
                            <a:srgbClr val="FF9900"/>
                          </a:solidFill>
                          <a:effectLst/>
                          <a:latin typeface="Coptic1" pitchFamily="2" charset="0"/>
                          <a:ea typeface="+mn-ea"/>
                          <a:cs typeface="Arial" charset="0"/>
                        </a:rPr>
                        <a:t>/</a:t>
                      </a:r>
                      <a:r>
                        <a:rPr kumimoji="0" lang="fr-FR" sz="3200" b="0" i="0" u="sng" strike="noStrike" kern="1200" cap="none" normalizeH="0" baseline="0" dirty="0">
                          <a:ln>
                            <a:noFill/>
                          </a:ln>
                          <a:solidFill>
                            <a:srgbClr val="FF9900"/>
                          </a:solidFill>
                          <a:effectLst/>
                          <a:latin typeface="Coptic1" pitchFamily="2" charset="0"/>
                          <a:ea typeface="+mn-ea"/>
                          <a:cs typeface="Arial" charset="0"/>
                        </a:rPr>
                        <a:t>b:</a:t>
                      </a:r>
                      <a:endParaRPr kumimoji="0" lang="en-CA" sz="3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3600" b="0" i="0" u="sng" strike="noStrike" cap="none" normalizeH="0" baseline="0">
                          <a:ln>
                            <a:noFill/>
                          </a:ln>
                          <a:solidFill>
                            <a:srgbClr val="FF9900"/>
                          </a:solidFill>
                          <a:effectLst/>
                          <a:latin typeface="Arial" charset="0"/>
                          <a:cs typeface="Arial" charset="0"/>
                        </a:rPr>
                        <a:t>Prêtre:</a:t>
                      </a:r>
                      <a:endParaRPr kumimoji="0" lang="en-US" sz="3200" b="0" i="0" u="none" strike="noStrike" cap="none" normalizeH="0" baseline="0">
                        <a:ln>
                          <a:noFill/>
                        </a:ln>
                        <a:solidFill>
                          <a:schemeClr val="tx1"/>
                        </a:solidFill>
                        <a:effectLst/>
                        <a:latin typeface="Arial"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a:ln>
                            <a:noFill/>
                          </a:ln>
                          <a:solidFill>
                            <a:srgbClr val="FF9900"/>
                          </a:solidFill>
                          <a:effectLst/>
                          <a:latin typeface="Arial" charset="0"/>
                          <a:cs typeface="Arial" charset="0"/>
                        </a:rPr>
                        <a:t>الكاهن:</a:t>
                      </a:r>
                      <a:endParaRPr kumimoji="0" lang="en-US" sz="3200" b="0" i="0" u="none" strike="noStrike" cap="none" normalizeH="0" baseline="0">
                        <a:ln>
                          <a:noFill/>
                        </a:ln>
                        <a:solidFill>
                          <a:schemeClr val="tx1"/>
                        </a:solidFill>
                        <a:effectLst/>
                        <a:latin typeface="Arial" charset="0"/>
                        <a:cs typeface="Arial"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4054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err="1">
                          <a:ln>
                            <a:noFill/>
                          </a:ln>
                          <a:solidFill>
                            <a:schemeClr val="tx1"/>
                          </a:solidFill>
                          <a:effectLst/>
                          <a:latin typeface="Coptic1" pitchFamily="2" charset="0"/>
                          <a:cs typeface="Arial" charset="0"/>
                        </a:rPr>
                        <a:t>Ariv~meui</a:t>
                      </a:r>
                      <a:r>
                        <a:rPr kumimoji="0" lang="en-US" sz="3200" b="0" i="0" u="none" strike="noStrike" cap="none" normalizeH="0" baseline="0" dirty="0">
                          <a:ln>
                            <a:noFill/>
                          </a:ln>
                          <a:solidFill>
                            <a:schemeClr val="tx1"/>
                          </a:solidFill>
                          <a:effectLst/>
                          <a:latin typeface="Coptic1" pitchFamily="2" charset="0"/>
                          <a:cs typeface="Arial" charset="0"/>
                        </a:rPr>
                        <a:t> de on </a:t>
                      </a:r>
                      <a:r>
                        <a:rPr kumimoji="0" lang="en-US" sz="3200" b="0" i="0" u="none" strike="noStrike" cap="none" normalizeH="0" baseline="0" dirty="0" err="1">
                          <a:ln>
                            <a:noFill/>
                          </a:ln>
                          <a:solidFill>
                            <a:schemeClr val="tx1"/>
                          </a:solidFill>
                          <a:effectLst/>
                          <a:latin typeface="Coptic1" pitchFamily="2" charset="0"/>
                          <a:cs typeface="Arial" charset="0"/>
                        </a:rPr>
                        <a:t>penn</a:t>
                      </a:r>
                      <a:r>
                        <a:rPr kumimoji="0" lang="en-US" sz="3200" b="0" i="0" u="none" strike="noStrike" cap="none" normalizeH="0" baseline="0" dirty="0">
                          <a:ln>
                            <a:noFill/>
                          </a:ln>
                          <a:solidFill>
                            <a:schemeClr val="tx1"/>
                          </a:solidFill>
                          <a:effectLst/>
                          <a:latin typeface="Coptic1" pitchFamily="2" charset="0"/>
                          <a:cs typeface="Arial" charset="0"/>
                        </a:rPr>
                        <a:t>/b </a:t>
                      </a:r>
                      <a:r>
                        <a:rPr kumimoji="0" lang="en-US" sz="3200" b="0" i="0" u="none" strike="noStrike" cap="none" normalizeH="0" baseline="0" dirty="0" err="1">
                          <a:ln>
                            <a:noFill/>
                          </a:ln>
                          <a:solidFill>
                            <a:schemeClr val="tx1"/>
                          </a:solidFill>
                          <a:effectLst/>
                          <a:latin typeface="Coptic1" pitchFamily="2" charset="0"/>
                          <a:cs typeface="Arial" charset="0"/>
                        </a:rPr>
                        <a:t>n~ouon</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niben</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etauhonhen</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nan</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e~erpoumeui</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qen</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nen</a:t>
                      </a:r>
                      <a:r>
                        <a:rPr kumimoji="0" lang="en-US" sz="3200" b="0" i="0" u="none" strike="noStrike" cap="none" normalizeH="0" baseline="0" dirty="0">
                          <a:ln>
                            <a:noFill/>
                          </a:ln>
                          <a:solidFill>
                            <a:schemeClr val="tx1"/>
                          </a:solidFill>
                          <a:effectLst/>
                          <a:latin typeface="Coptic1" pitchFamily="2" charset="0"/>
                          <a:cs typeface="Arial" charset="0"/>
                        </a:rPr>
                        <a:t>]ho </a:t>
                      </a:r>
                      <a:r>
                        <a:rPr kumimoji="0" lang="en-US" sz="3200" b="0" i="0" u="none" strike="noStrike" cap="none" normalizeH="0" baseline="0" dirty="0" err="1">
                          <a:ln>
                            <a:noFill/>
                          </a:ln>
                          <a:solidFill>
                            <a:schemeClr val="tx1"/>
                          </a:solidFill>
                          <a:effectLst/>
                          <a:latin typeface="Coptic1" pitchFamily="2" charset="0"/>
                          <a:cs typeface="Arial" charset="0"/>
                        </a:rPr>
                        <a:t>nem</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nentwbh</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e~teni~ri</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m~mwou</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e~p~swi</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harok</a:t>
                      </a:r>
                      <a:r>
                        <a:rPr kumimoji="0" lang="en-US" sz="3200" b="0" i="0" u="none" strike="noStrike" cap="none" normalizeH="0" baseline="0" dirty="0">
                          <a:ln>
                            <a:noFill/>
                          </a:ln>
                          <a:solidFill>
                            <a:schemeClr val="tx1"/>
                          </a:solidFill>
                          <a:effectLst/>
                          <a:latin typeface="Coptic1" pitchFamily="2" charset="0"/>
                          <a:cs typeface="Arial" charset="0"/>
                        </a:rPr>
                        <a:t> p~[</a:t>
                      </a:r>
                      <a:r>
                        <a:rPr kumimoji="0" lang="en-US" sz="3200" b="0" i="0" u="none" strike="noStrike" cap="none" normalizeH="0" baseline="0" dirty="0" err="1">
                          <a:ln>
                            <a:noFill/>
                          </a:ln>
                          <a:solidFill>
                            <a:schemeClr val="tx1"/>
                          </a:solidFill>
                          <a:effectLst/>
                          <a:latin typeface="Coptic1" pitchFamily="2" charset="0"/>
                          <a:cs typeface="Arial" charset="0"/>
                        </a:rPr>
                        <a:t>oic</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pennou</a:t>
                      </a:r>
                      <a:r>
                        <a:rPr kumimoji="0" lang="en-US" sz="3200" b="0" i="0" u="none" strike="noStrike" cap="none" normalizeH="0" baseline="0" dirty="0">
                          <a:ln>
                            <a:noFill/>
                          </a:ln>
                          <a:solidFill>
                            <a:schemeClr val="tx1"/>
                          </a:solidFill>
                          <a:effectLst/>
                          <a:latin typeface="Coptic1" pitchFamily="2" charset="0"/>
                          <a:cs typeface="Arial" charset="0"/>
                        </a:rPr>
                        <a:t>]</a:t>
                      </a:r>
                    </a:p>
                  </a:txBody>
                  <a:tcPr horzOverflow="overflow">
                    <a:lnL>
                      <a:noFill/>
                    </a:lnL>
                    <a:lnR>
                      <a:noFill/>
                    </a:lnR>
                    <a:ln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3200" b="0" i="0" u="none" strike="noStrike" cap="none" normalizeH="0" baseline="0">
                          <a:ln>
                            <a:noFill/>
                          </a:ln>
                          <a:solidFill>
                            <a:schemeClr val="tx1"/>
                          </a:solidFill>
                          <a:effectLst/>
                          <a:latin typeface="Arial" charset="0"/>
                          <a:cs typeface="Arial" charset="0"/>
                        </a:rPr>
                        <a:t>Souviens-Toi Seigneur, de tous ceux qui nous ont demandé de se souvenir d’eux dans nos supplications et nos prières que nous T’adressons O Dieu notre Seigneur.</a:t>
                      </a:r>
                    </a:p>
                  </a:txBody>
                  <a:tcPr horzOverflow="overflow">
                    <a:lnL>
                      <a:noFill/>
                    </a:lnL>
                    <a:lnR>
                      <a:noFill/>
                    </a:lnR>
                    <a:ln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altLang="zh-CN" sz="3200" b="0" i="0" u="none" strike="noStrike" cap="none" normalizeH="0" baseline="0" dirty="0">
                          <a:ln>
                            <a:noFill/>
                          </a:ln>
                          <a:solidFill>
                            <a:schemeClr val="tx1"/>
                          </a:solidFill>
                          <a:effectLst/>
                          <a:latin typeface="Arial" charset="0"/>
                          <a:cs typeface="Arial" charset="0"/>
                        </a:rPr>
                        <a:t>اذكر </a:t>
                      </a:r>
                      <a:r>
                        <a:rPr kumimoji="0" lang="ar-SA" altLang="zh-CN" sz="3200" b="0" i="0" u="none" strike="noStrike" cap="none" normalizeH="0" baseline="0" dirty="0" err="1">
                          <a:ln>
                            <a:noFill/>
                          </a:ln>
                          <a:solidFill>
                            <a:schemeClr val="tx1"/>
                          </a:solidFill>
                          <a:effectLst/>
                          <a:latin typeface="Arial" charset="0"/>
                          <a:cs typeface="Arial" charset="0"/>
                        </a:rPr>
                        <a:t>ايضا</a:t>
                      </a:r>
                      <a:r>
                        <a:rPr kumimoji="0" lang="ar-SA" altLang="zh-CN" sz="3200" b="0" i="0" u="none" strike="noStrike" cap="none" normalizeH="0" baseline="0" dirty="0">
                          <a:ln>
                            <a:noFill/>
                          </a:ln>
                          <a:solidFill>
                            <a:schemeClr val="tx1"/>
                          </a:solidFill>
                          <a:effectLst/>
                          <a:latin typeface="Arial" charset="0"/>
                          <a:cs typeface="Arial" charset="0"/>
                        </a:rPr>
                        <a:t> </a:t>
                      </a:r>
                      <a:r>
                        <a:rPr kumimoji="0" lang="ar-SA" altLang="zh-CN" sz="3200" b="0" i="0" u="none" strike="noStrike" cap="none" normalizeH="0" baseline="0" dirty="0" err="1">
                          <a:ln>
                            <a:noFill/>
                          </a:ln>
                          <a:solidFill>
                            <a:schemeClr val="tx1"/>
                          </a:solidFill>
                          <a:effectLst/>
                          <a:latin typeface="Arial" charset="0"/>
                          <a:cs typeface="Arial" charset="0"/>
                        </a:rPr>
                        <a:t>ياسيدنا</a:t>
                      </a:r>
                      <a:r>
                        <a:rPr kumimoji="0" lang="ar-SA" altLang="zh-CN" sz="3200" b="0" i="0" u="none" strike="noStrike" cap="none" normalizeH="0" baseline="0" dirty="0">
                          <a:ln>
                            <a:noFill/>
                          </a:ln>
                          <a:solidFill>
                            <a:schemeClr val="tx1"/>
                          </a:solidFill>
                          <a:effectLst/>
                          <a:latin typeface="Arial" charset="0"/>
                          <a:cs typeface="Arial" charset="0"/>
                        </a:rPr>
                        <a:t> كل الذين أوصونا أن نذكرهم في تضرعاتنا وطلباتنا التي نرفعها </a:t>
                      </a:r>
                      <a:r>
                        <a:rPr kumimoji="0" lang="ar-SA" altLang="zh-CN" sz="3200" b="0" i="0" u="none" strike="noStrike" cap="none" normalizeH="0" baseline="0" dirty="0" err="1">
                          <a:ln>
                            <a:noFill/>
                          </a:ln>
                          <a:solidFill>
                            <a:schemeClr val="tx1"/>
                          </a:solidFill>
                          <a:effectLst/>
                          <a:latin typeface="Arial" charset="0"/>
                          <a:cs typeface="Arial" charset="0"/>
                        </a:rPr>
                        <a:t>اليك</a:t>
                      </a:r>
                      <a:r>
                        <a:rPr kumimoji="0" lang="ar-SA" altLang="zh-CN" sz="3200" b="0" i="0" u="none" strike="noStrike" cap="none" normalizeH="0" baseline="0" dirty="0">
                          <a:ln>
                            <a:noFill/>
                          </a:ln>
                          <a:solidFill>
                            <a:schemeClr val="tx1"/>
                          </a:solidFill>
                          <a:effectLst/>
                          <a:latin typeface="Arial" charset="0"/>
                          <a:cs typeface="Arial" charset="0"/>
                        </a:rPr>
                        <a:t> </a:t>
                      </a:r>
                      <a:r>
                        <a:rPr kumimoji="0" lang="ar-SA" altLang="zh-CN" sz="3200" b="0" i="0" u="none" strike="noStrike" cap="none" normalizeH="0" baseline="0" dirty="0" err="1">
                          <a:ln>
                            <a:noFill/>
                          </a:ln>
                          <a:solidFill>
                            <a:schemeClr val="tx1"/>
                          </a:solidFill>
                          <a:effectLst/>
                          <a:latin typeface="Arial" charset="0"/>
                          <a:cs typeface="Arial" charset="0"/>
                        </a:rPr>
                        <a:t>ايها</a:t>
                      </a:r>
                      <a:r>
                        <a:rPr kumimoji="0" lang="ar-SA" altLang="zh-CN" sz="3200" b="0" i="0" u="none" strike="noStrike" cap="none" normalizeH="0" baseline="0" dirty="0">
                          <a:ln>
                            <a:noFill/>
                          </a:ln>
                          <a:solidFill>
                            <a:schemeClr val="tx1"/>
                          </a:solidFill>
                          <a:effectLst/>
                          <a:latin typeface="Arial" charset="0"/>
                          <a:cs typeface="Arial" charset="0"/>
                        </a:rPr>
                        <a:t> الرب </a:t>
                      </a:r>
                      <a:r>
                        <a:rPr kumimoji="0" lang="ar-SA" altLang="zh-CN" sz="3200" b="0" i="0" u="none" strike="noStrike" cap="none" normalizeH="0" baseline="0" dirty="0" err="1">
                          <a:ln>
                            <a:noFill/>
                          </a:ln>
                          <a:solidFill>
                            <a:schemeClr val="tx1"/>
                          </a:solidFill>
                          <a:effectLst/>
                          <a:latin typeface="Arial" charset="0"/>
                          <a:cs typeface="Arial" charset="0"/>
                        </a:rPr>
                        <a:t>الهنا</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Action Button: Custom 2">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9679" name="Group 15"/>
          <p:cNvGraphicFramePr>
            <a:graphicFrameLocks noGrp="1"/>
          </p:cNvGraphicFramePr>
          <p:nvPr>
            <p:extLst>
              <p:ext uri="{D42A27DB-BD31-4B8C-83A1-F6EECF244321}">
                <p14:modId xmlns:p14="http://schemas.microsoft.com/office/powerpoint/2010/main" val="462537138"/>
              </p:ext>
            </p:extLst>
          </p:nvPr>
        </p:nvGraphicFramePr>
        <p:xfrm>
          <a:off x="76200" y="228600"/>
          <a:ext cx="8839200" cy="6675120"/>
        </p:xfrm>
        <a:graphic>
          <a:graphicData uri="http://schemas.openxmlformats.org/drawingml/2006/table">
            <a:tbl>
              <a:tblPr/>
              <a:tblGrid>
                <a:gridCol w="3407884">
                  <a:extLst>
                    <a:ext uri="{9D8B030D-6E8A-4147-A177-3AD203B41FA5}">
                      <a16:colId xmlns:a16="http://schemas.microsoft.com/office/drawing/2014/main" val="20000"/>
                    </a:ext>
                  </a:extLst>
                </a:gridCol>
                <a:gridCol w="3301388">
                  <a:extLst>
                    <a:ext uri="{9D8B030D-6E8A-4147-A177-3AD203B41FA5}">
                      <a16:colId xmlns:a16="http://schemas.microsoft.com/office/drawing/2014/main" val="20001"/>
                    </a:ext>
                  </a:extLst>
                </a:gridCol>
                <a:gridCol w="2129928">
                  <a:extLst>
                    <a:ext uri="{9D8B030D-6E8A-4147-A177-3AD203B41FA5}">
                      <a16:colId xmlns:a16="http://schemas.microsoft.com/office/drawing/2014/main" val="20002"/>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3600" b="0" i="0" u="sng" strike="noStrike" kern="1200" cap="none" normalizeH="0" baseline="0" dirty="0" err="1">
                          <a:ln>
                            <a:noFill/>
                          </a:ln>
                          <a:solidFill>
                            <a:srgbClr val="FF9900"/>
                          </a:solidFill>
                          <a:effectLst/>
                          <a:latin typeface="Coptic1" pitchFamily="2" charset="0"/>
                          <a:ea typeface="+mn-ea"/>
                          <a:cs typeface="Arial" charset="0"/>
                        </a:rPr>
                        <a:t>Piou</a:t>
                      </a:r>
                      <a:r>
                        <a:rPr kumimoji="0" lang="en-US" sz="3600" b="0" i="0" u="sng" strike="noStrike" kern="1200" cap="none" normalizeH="0" baseline="0" dirty="0">
                          <a:ln>
                            <a:noFill/>
                          </a:ln>
                          <a:solidFill>
                            <a:srgbClr val="FF9900"/>
                          </a:solidFill>
                          <a:effectLst/>
                          <a:latin typeface="Coptic1" pitchFamily="2" charset="0"/>
                          <a:ea typeface="+mn-ea"/>
                          <a:cs typeface="Arial" charset="0"/>
                        </a:rPr>
                        <a:t>/</a:t>
                      </a:r>
                      <a:r>
                        <a:rPr kumimoji="0" lang="fr-FR" sz="3600" b="0" i="0" u="sng" strike="noStrike" kern="1200" cap="none" normalizeH="0" baseline="0" dirty="0">
                          <a:ln>
                            <a:noFill/>
                          </a:ln>
                          <a:solidFill>
                            <a:srgbClr val="FF9900"/>
                          </a:solidFill>
                          <a:effectLst/>
                          <a:latin typeface="Coptic1" pitchFamily="2" charset="0"/>
                          <a:ea typeface="+mn-ea"/>
                          <a:cs typeface="Arial" charset="0"/>
                        </a:rPr>
                        <a:t>b:</a:t>
                      </a:r>
                      <a:endParaRPr kumimoji="0" lang="en-CA" sz="3600" b="0" i="0" u="sng" strike="noStrike" kern="1200" cap="none" normalizeH="0" baseline="0" dirty="0">
                        <a:ln>
                          <a:noFill/>
                        </a:ln>
                        <a:solidFill>
                          <a:srgbClr val="FF9900"/>
                        </a:solidFill>
                        <a:effectLst/>
                        <a:latin typeface="Coptic1" pitchFamily="2" charset="0"/>
                        <a:ea typeface="+mn-ea"/>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3600" b="0" i="0" u="sng" strike="noStrike" cap="none" normalizeH="0" baseline="0">
                          <a:ln>
                            <a:noFill/>
                          </a:ln>
                          <a:solidFill>
                            <a:srgbClr val="FF9900"/>
                          </a:solidFill>
                          <a:effectLst/>
                          <a:latin typeface="Arial" charset="0"/>
                          <a:cs typeface="Arial" charset="0"/>
                        </a:rPr>
                        <a:t>Prêtre:</a:t>
                      </a:r>
                      <a:endParaRPr kumimoji="0" lang="en-US" sz="3200" b="0" i="0" u="none" strike="noStrike" cap="none" normalizeH="0" baseline="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a:ln>
                            <a:noFill/>
                          </a:ln>
                          <a:solidFill>
                            <a:srgbClr val="FF9900"/>
                          </a:solidFill>
                          <a:effectLst/>
                          <a:latin typeface="Arial" charset="0"/>
                          <a:cs typeface="Arial" charset="0"/>
                        </a:rPr>
                        <a:t>الكاهن:</a:t>
                      </a:r>
                      <a:endParaRPr kumimoji="0" lang="en-US" sz="3200" b="0" i="0" u="none" strike="noStrike" cap="none" normalizeH="0" baseline="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4054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3000" b="0" i="0" u="none" strike="noStrike" cap="none" normalizeH="0" baseline="0" dirty="0">
                          <a:ln>
                            <a:noFill/>
                          </a:ln>
                          <a:solidFill>
                            <a:schemeClr val="tx1"/>
                          </a:solidFill>
                          <a:effectLst/>
                          <a:latin typeface="Coptic1" pitchFamily="2" charset="0"/>
                          <a:cs typeface="Arial" charset="0"/>
                        </a:rPr>
                        <a:t>N/ </a:t>
                      </a:r>
                      <a:r>
                        <a:rPr kumimoji="0" lang="en-US" sz="3000" b="0" i="0" u="none" strike="noStrike" cap="none" normalizeH="0" baseline="0" dirty="0" err="1">
                          <a:ln>
                            <a:noFill/>
                          </a:ln>
                          <a:solidFill>
                            <a:schemeClr val="tx1"/>
                          </a:solidFill>
                          <a:effectLst/>
                          <a:latin typeface="Coptic1" pitchFamily="2" charset="0"/>
                          <a:cs typeface="Arial" charset="0"/>
                        </a:rPr>
                        <a:t>etauersorp</a:t>
                      </a:r>
                      <a:r>
                        <a:rPr kumimoji="0" lang="en-US" sz="3000" b="0" i="0" u="none" strike="noStrike" cap="none" normalizeH="0" baseline="0" dirty="0">
                          <a:ln>
                            <a:noFill/>
                          </a:ln>
                          <a:solidFill>
                            <a:schemeClr val="tx1"/>
                          </a:solidFill>
                          <a:effectLst/>
                          <a:latin typeface="Coptic1" pitchFamily="2" charset="0"/>
                          <a:cs typeface="Arial" charset="0"/>
                        </a:rPr>
                        <a:t> </a:t>
                      </a:r>
                      <a:r>
                        <a:rPr kumimoji="0" lang="en-US" sz="3000" b="0" i="0" u="none" strike="noStrike" cap="none" normalizeH="0" baseline="0" dirty="0" err="1">
                          <a:ln>
                            <a:noFill/>
                          </a:ln>
                          <a:solidFill>
                            <a:schemeClr val="tx1"/>
                          </a:solidFill>
                          <a:effectLst/>
                          <a:latin typeface="Coptic1" pitchFamily="2" charset="0"/>
                          <a:cs typeface="Arial" charset="0"/>
                        </a:rPr>
                        <a:t>n~enkot</a:t>
                      </a:r>
                      <a:r>
                        <a:rPr kumimoji="0" lang="en-US" sz="3000" b="0" i="0" u="none" strike="noStrike" cap="none" normalizeH="0" baseline="0" dirty="0">
                          <a:ln>
                            <a:noFill/>
                          </a:ln>
                          <a:solidFill>
                            <a:schemeClr val="tx1"/>
                          </a:solidFill>
                          <a:effectLst/>
                          <a:latin typeface="Coptic1" pitchFamily="2" charset="0"/>
                          <a:cs typeface="Arial" charset="0"/>
                        </a:rPr>
                        <a:t> </a:t>
                      </a:r>
                      <a:r>
                        <a:rPr kumimoji="0" lang="en-US" sz="3000" b="0" i="0" u="none" strike="noStrike" cap="none" normalizeH="0" baseline="0" dirty="0" err="1">
                          <a:ln>
                            <a:noFill/>
                          </a:ln>
                          <a:solidFill>
                            <a:schemeClr val="tx1"/>
                          </a:solidFill>
                          <a:effectLst/>
                          <a:latin typeface="Coptic1" pitchFamily="2" charset="0"/>
                          <a:cs typeface="Arial" charset="0"/>
                        </a:rPr>
                        <a:t>mam~ton</a:t>
                      </a:r>
                      <a:r>
                        <a:rPr kumimoji="0" lang="en-US" sz="3000" b="0" i="0" u="none" strike="noStrike" cap="none" normalizeH="0" baseline="0" dirty="0">
                          <a:ln>
                            <a:noFill/>
                          </a:ln>
                          <a:solidFill>
                            <a:schemeClr val="tx1"/>
                          </a:solidFill>
                          <a:effectLst/>
                          <a:latin typeface="Coptic1" pitchFamily="2" charset="0"/>
                          <a:cs typeface="Arial" charset="0"/>
                        </a:rPr>
                        <a:t> </a:t>
                      </a:r>
                      <a:r>
                        <a:rPr kumimoji="0" lang="en-US" sz="3000" b="0" i="0" u="none" strike="noStrike" cap="none" normalizeH="0" baseline="0" dirty="0" err="1">
                          <a:ln>
                            <a:noFill/>
                          </a:ln>
                          <a:solidFill>
                            <a:schemeClr val="tx1"/>
                          </a:solidFill>
                          <a:effectLst/>
                          <a:latin typeface="Coptic1" pitchFamily="2" charset="0"/>
                          <a:cs typeface="Arial" charset="0"/>
                        </a:rPr>
                        <a:t>nwou</a:t>
                      </a:r>
                      <a:r>
                        <a:rPr kumimoji="0" lang="en-US" sz="3000" b="0" i="0" u="none" strike="noStrike" cap="none" normalizeH="0" baseline="0" dirty="0">
                          <a:ln>
                            <a:noFill/>
                          </a:ln>
                          <a:solidFill>
                            <a:schemeClr val="tx1"/>
                          </a:solidFill>
                          <a:effectLst/>
                          <a:latin typeface="Coptic1" pitchFamily="2" charset="0"/>
                          <a:cs typeface="Arial" charset="0"/>
                        </a:rPr>
                        <a:t>: n/</a:t>
                      </a:r>
                      <a:r>
                        <a:rPr kumimoji="0" lang="en-US" sz="3000" b="0" i="0" u="none" strike="noStrike" cap="none" normalizeH="0" baseline="0" dirty="0" err="1">
                          <a:ln>
                            <a:noFill/>
                          </a:ln>
                          <a:solidFill>
                            <a:schemeClr val="tx1"/>
                          </a:solidFill>
                          <a:effectLst/>
                          <a:latin typeface="Coptic1" pitchFamily="2" charset="0"/>
                          <a:cs typeface="Arial" charset="0"/>
                        </a:rPr>
                        <a:t>etswni</a:t>
                      </a:r>
                      <a:r>
                        <a:rPr kumimoji="0" lang="en-US" sz="3000" b="0" i="0" u="none" strike="noStrike" cap="none" normalizeH="0" baseline="0" dirty="0">
                          <a:ln>
                            <a:noFill/>
                          </a:ln>
                          <a:solidFill>
                            <a:schemeClr val="tx1"/>
                          </a:solidFill>
                          <a:effectLst/>
                          <a:latin typeface="Coptic1" pitchFamily="2" charset="0"/>
                          <a:cs typeface="Arial" charset="0"/>
                        </a:rPr>
                        <a:t> </a:t>
                      </a:r>
                      <a:r>
                        <a:rPr kumimoji="0" lang="en-US" sz="3000" b="0" i="0" u="none" strike="noStrike" cap="none" normalizeH="0" baseline="0" dirty="0" err="1">
                          <a:ln>
                            <a:noFill/>
                          </a:ln>
                          <a:solidFill>
                            <a:schemeClr val="tx1"/>
                          </a:solidFill>
                          <a:effectLst/>
                          <a:latin typeface="Coptic1" pitchFamily="2" charset="0"/>
                          <a:cs typeface="Arial" charset="0"/>
                        </a:rPr>
                        <a:t>matal</a:t>
                      </a:r>
                      <a:r>
                        <a:rPr kumimoji="0" lang="en-US" sz="3000" b="0" i="0" u="none" strike="noStrike" cap="none" normalizeH="0" baseline="0" dirty="0">
                          <a:ln>
                            <a:noFill/>
                          </a:ln>
                          <a:solidFill>
                            <a:schemeClr val="tx1"/>
                          </a:solidFill>
                          <a:effectLst/>
                          <a:latin typeface="Coptic1" pitchFamily="2" charset="0"/>
                          <a:cs typeface="Arial" charset="0"/>
                        </a:rPr>
                        <a:t>[</a:t>
                      </a:r>
                      <a:r>
                        <a:rPr kumimoji="0" lang="en-US" sz="3000" b="0" i="0" u="none" strike="noStrike" cap="none" normalizeH="0" baseline="0" dirty="0" err="1">
                          <a:ln>
                            <a:noFill/>
                          </a:ln>
                          <a:solidFill>
                            <a:schemeClr val="tx1"/>
                          </a:solidFill>
                          <a:effectLst/>
                          <a:latin typeface="Coptic1" pitchFamily="2" charset="0"/>
                          <a:cs typeface="Arial" charset="0"/>
                        </a:rPr>
                        <a:t>wou</a:t>
                      </a:r>
                      <a:r>
                        <a:rPr kumimoji="0" lang="en-US" sz="3000" b="0" i="0" u="none" strike="noStrike" cap="none" normalizeH="0" baseline="0" dirty="0">
                          <a:ln>
                            <a:noFill/>
                          </a:ln>
                          <a:solidFill>
                            <a:schemeClr val="tx1"/>
                          </a:solidFill>
                          <a:effectLst/>
                          <a:latin typeface="Coptic1" pitchFamily="2" charset="0"/>
                          <a:cs typeface="Arial" charset="0"/>
                        </a:rPr>
                        <a:t>.  Je </a:t>
                      </a:r>
                      <a:r>
                        <a:rPr kumimoji="0" lang="en-US" sz="3000" b="0" i="0" u="none" strike="noStrike" cap="none" normalizeH="0" baseline="0" dirty="0" err="1">
                          <a:ln>
                            <a:noFill/>
                          </a:ln>
                          <a:solidFill>
                            <a:schemeClr val="tx1"/>
                          </a:solidFill>
                          <a:effectLst/>
                          <a:latin typeface="Coptic1" pitchFamily="2" charset="0"/>
                          <a:cs typeface="Arial" charset="0"/>
                        </a:rPr>
                        <a:t>n~yok</a:t>
                      </a:r>
                      <a:r>
                        <a:rPr kumimoji="0" lang="en-US" sz="3000" b="0" i="0" u="none" strike="noStrike" cap="none" normalizeH="0" baseline="0" dirty="0">
                          <a:ln>
                            <a:noFill/>
                          </a:ln>
                          <a:solidFill>
                            <a:schemeClr val="tx1"/>
                          </a:solidFill>
                          <a:effectLst/>
                          <a:latin typeface="Coptic1" pitchFamily="2" charset="0"/>
                          <a:cs typeface="Arial" charset="0"/>
                        </a:rPr>
                        <a:t> gar </a:t>
                      </a:r>
                      <a:r>
                        <a:rPr kumimoji="0" lang="en-US" sz="3000" b="0" i="0" u="none" strike="noStrike" cap="none" normalizeH="0" baseline="0" dirty="0" err="1">
                          <a:ln>
                            <a:noFill/>
                          </a:ln>
                          <a:solidFill>
                            <a:schemeClr val="tx1"/>
                          </a:solidFill>
                          <a:effectLst/>
                          <a:latin typeface="Coptic1" pitchFamily="2" charset="0"/>
                          <a:cs typeface="Arial" charset="0"/>
                        </a:rPr>
                        <a:t>pe</a:t>
                      </a:r>
                      <a:r>
                        <a:rPr kumimoji="0" lang="en-US" sz="3000" b="0" i="0" u="none" strike="noStrike" cap="none" normalizeH="0" baseline="0" dirty="0">
                          <a:ln>
                            <a:noFill/>
                          </a:ln>
                          <a:solidFill>
                            <a:schemeClr val="tx1"/>
                          </a:solidFill>
                          <a:effectLst/>
                          <a:latin typeface="Coptic1" pitchFamily="2" charset="0"/>
                          <a:cs typeface="Arial" charset="0"/>
                        </a:rPr>
                        <a:t> </a:t>
                      </a:r>
                      <a:r>
                        <a:rPr kumimoji="0" lang="en-US" sz="3000" b="0" i="0" u="none" strike="noStrike" cap="none" normalizeH="0" baseline="0" dirty="0" err="1">
                          <a:ln>
                            <a:noFill/>
                          </a:ln>
                          <a:solidFill>
                            <a:schemeClr val="tx1"/>
                          </a:solidFill>
                          <a:effectLst/>
                          <a:latin typeface="Coptic1" pitchFamily="2" charset="0"/>
                          <a:cs typeface="Arial" charset="0"/>
                        </a:rPr>
                        <a:t>penwnq</a:t>
                      </a:r>
                      <a:r>
                        <a:rPr kumimoji="0" lang="en-US" sz="3000" b="0" i="0" u="none" strike="noStrike" cap="none" normalizeH="0" baseline="0" dirty="0">
                          <a:ln>
                            <a:noFill/>
                          </a:ln>
                          <a:solidFill>
                            <a:schemeClr val="tx1"/>
                          </a:solidFill>
                          <a:effectLst/>
                          <a:latin typeface="Coptic1" pitchFamily="2" charset="0"/>
                          <a:cs typeface="Arial" charset="0"/>
                        </a:rPr>
                        <a:t> t/</a:t>
                      </a:r>
                      <a:r>
                        <a:rPr kumimoji="0" lang="en-US" sz="3000" b="0" i="0" u="none" strike="noStrike" cap="none" normalizeH="0" baseline="0" dirty="0" err="1">
                          <a:ln>
                            <a:noFill/>
                          </a:ln>
                          <a:solidFill>
                            <a:schemeClr val="tx1"/>
                          </a:solidFill>
                          <a:effectLst/>
                          <a:latin typeface="Coptic1" pitchFamily="2" charset="0"/>
                          <a:cs typeface="Arial" charset="0"/>
                        </a:rPr>
                        <a:t>rou</a:t>
                      </a:r>
                      <a:r>
                        <a:rPr kumimoji="0" lang="en-US" sz="3000" b="0" i="0" u="none" strike="noStrike" cap="none" normalizeH="0" baseline="0" dirty="0">
                          <a:ln>
                            <a:noFill/>
                          </a:ln>
                          <a:solidFill>
                            <a:schemeClr val="tx1"/>
                          </a:solidFill>
                          <a:effectLst/>
                          <a:latin typeface="Coptic1" pitchFamily="2" charset="0"/>
                          <a:cs typeface="Arial" charset="0"/>
                        </a:rPr>
                        <a:t>: </a:t>
                      </a:r>
                      <a:r>
                        <a:rPr kumimoji="0" lang="en-US" sz="3000" b="0" i="0" u="none" strike="noStrike" cap="none" normalizeH="0" baseline="0" dirty="0" err="1">
                          <a:ln>
                            <a:noFill/>
                          </a:ln>
                          <a:solidFill>
                            <a:schemeClr val="tx1"/>
                          </a:solidFill>
                          <a:effectLst/>
                          <a:latin typeface="Coptic1" pitchFamily="2" charset="0"/>
                          <a:cs typeface="Arial" charset="0"/>
                        </a:rPr>
                        <a:t>nem</a:t>
                      </a:r>
                      <a:r>
                        <a:rPr kumimoji="0" lang="en-US" sz="3000" b="0" i="0" u="none" strike="noStrike" cap="none" normalizeH="0" baseline="0" dirty="0">
                          <a:ln>
                            <a:noFill/>
                          </a:ln>
                          <a:solidFill>
                            <a:schemeClr val="tx1"/>
                          </a:solidFill>
                          <a:effectLst/>
                          <a:latin typeface="Coptic1" pitchFamily="2" charset="0"/>
                          <a:cs typeface="Arial" charset="0"/>
                        </a:rPr>
                        <a:t> </a:t>
                      </a:r>
                      <a:r>
                        <a:rPr kumimoji="0" lang="en-US" sz="3000" b="0" i="0" u="none" strike="noStrike" cap="none" normalizeH="0" baseline="0" dirty="0" err="1">
                          <a:ln>
                            <a:noFill/>
                          </a:ln>
                          <a:solidFill>
                            <a:schemeClr val="tx1"/>
                          </a:solidFill>
                          <a:effectLst/>
                          <a:latin typeface="Coptic1" pitchFamily="2" charset="0"/>
                          <a:cs typeface="Arial" charset="0"/>
                        </a:rPr>
                        <a:t>penoujai</a:t>
                      </a:r>
                      <a:r>
                        <a:rPr kumimoji="0" lang="en-US" sz="3000" b="0" i="0" u="none" strike="noStrike" cap="none" normalizeH="0" baseline="0" dirty="0">
                          <a:ln>
                            <a:noFill/>
                          </a:ln>
                          <a:solidFill>
                            <a:schemeClr val="tx1"/>
                          </a:solidFill>
                          <a:effectLst/>
                          <a:latin typeface="Coptic1" pitchFamily="2" charset="0"/>
                          <a:cs typeface="Arial" charset="0"/>
                        </a:rPr>
                        <a:t> t/</a:t>
                      </a:r>
                      <a:r>
                        <a:rPr kumimoji="0" lang="en-US" sz="3000" b="0" i="0" u="none" strike="noStrike" cap="none" normalizeH="0" baseline="0" dirty="0" err="1">
                          <a:ln>
                            <a:noFill/>
                          </a:ln>
                          <a:solidFill>
                            <a:schemeClr val="tx1"/>
                          </a:solidFill>
                          <a:effectLst/>
                          <a:latin typeface="Coptic1" pitchFamily="2" charset="0"/>
                          <a:cs typeface="Arial" charset="0"/>
                        </a:rPr>
                        <a:t>rou</a:t>
                      </a:r>
                      <a:r>
                        <a:rPr kumimoji="0" lang="en-US" sz="3000" b="0" i="0" u="none" strike="noStrike" cap="none" normalizeH="0" baseline="0" dirty="0">
                          <a:ln>
                            <a:noFill/>
                          </a:ln>
                          <a:solidFill>
                            <a:schemeClr val="tx1"/>
                          </a:solidFill>
                          <a:effectLst/>
                          <a:latin typeface="Coptic1" pitchFamily="2" charset="0"/>
                          <a:cs typeface="Arial" charset="0"/>
                        </a:rPr>
                        <a:t>: </a:t>
                      </a:r>
                      <a:r>
                        <a:rPr kumimoji="0" lang="en-US" sz="3000" b="0" i="0" u="none" strike="noStrike" cap="none" normalizeH="0" baseline="0" dirty="0" err="1">
                          <a:ln>
                            <a:noFill/>
                          </a:ln>
                          <a:solidFill>
                            <a:schemeClr val="tx1"/>
                          </a:solidFill>
                          <a:effectLst/>
                          <a:latin typeface="Coptic1" pitchFamily="2" charset="0"/>
                          <a:cs typeface="Arial" charset="0"/>
                        </a:rPr>
                        <a:t>nem</a:t>
                      </a:r>
                      <a:r>
                        <a:rPr kumimoji="0" lang="en-US" sz="3000" b="0" i="0" u="none" strike="noStrike" cap="none" normalizeH="0" baseline="0" dirty="0">
                          <a:ln>
                            <a:noFill/>
                          </a:ln>
                          <a:solidFill>
                            <a:schemeClr val="tx1"/>
                          </a:solidFill>
                          <a:effectLst/>
                          <a:latin typeface="Coptic1" pitchFamily="2" charset="0"/>
                          <a:cs typeface="Arial" charset="0"/>
                        </a:rPr>
                        <a:t> </a:t>
                      </a:r>
                      <a:r>
                        <a:rPr kumimoji="0" lang="en-US" sz="3000" b="0" i="0" u="none" strike="noStrike" cap="none" normalizeH="0" baseline="0" dirty="0" err="1">
                          <a:ln>
                            <a:noFill/>
                          </a:ln>
                          <a:solidFill>
                            <a:schemeClr val="tx1"/>
                          </a:solidFill>
                          <a:effectLst/>
                          <a:latin typeface="Coptic1" pitchFamily="2" charset="0"/>
                          <a:cs typeface="Arial" charset="0"/>
                        </a:rPr>
                        <a:t>tenhelpic</a:t>
                      </a:r>
                      <a:r>
                        <a:rPr kumimoji="0" lang="en-US" sz="3000" b="0" i="0" u="none" strike="noStrike" cap="none" normalizeH="0" baseline="0" dirty="0">
                          <a:ln>
                            <a:noFill/>
                          </a:ln>
                          <a:solidFill>
                            <a:schemeClr val="tx1"/>
                          </a:solidFill>
                          <a:effectLst/>
                          <a:latin typeface="Coptic1" pitchFamily="2" charset="0"/>
                          <a:cs typeface="Arial" charset="0"/>
                        </a:rPr>
                        <a:t> t/</a:t>
                      </a:r>
                      <a:r>
                        <a:rPr kumimoji="0" lang="en-US" sz="3000" b="0" i="0" u="none" strike="noStrike" cap="none" normalizeH="0" baseline="0" dirty="0" err="1">
                          <a:ln>
                            <a:noFill/>
                          </a:ln>
                          <a:solidFill>
                            <a:schemeClr val="tx1"/>
                          </a:solidFill>
                          <a:effectLst/>
                          <a:latin typeface="Coptic1" pitchFamily="2" charset="0"/>
                          <a:cs typeface="Arial" charset="0"/>
                        </a:rPr>
                        <a:t>rou</a:t>
                      </a:r>
                      <a:r>
                        <a:rPr kumimoji="0" lang="en-US" sz="3000" b="0" i="0" u="none" strike="noStrike" cap="none" normalizeH="0" baseline="0" dirty="0">
                          <a:ln>
                            <a:noFill/>
                          </a:ln>
                          <a:solidFill>
                            <a:schemeClr val="tx1"/>
                          </a:solidFill>
                          <a:effectLst/>
                          <a:latin typeface="Coptic1" pitchFamily="2" charset="0"/>
                          <a:cs typeface="Arial" charset="0"/>
                        </a:rPr>
                        <a:t>: </a:t>
                      </a:r>
                      <a:r>
                        <a:rPr kumimoji="0" lang="en-US" sz="3000" b="0" i="0" u="none" strike="noStrike" cap="none" normalizeH="0" baseline="0" dirty="0" err="1">
                          <a:ln>
                            <a:noFill/>
                          </a:ln>
                          <a:solidFill>
                            <a:schemeClr val="tx1"/>
                          </a:solidFill>
                          <a:effectLst/>
                          <a:latin typeface="Coptic1" pitchFamily="2" charset="0"/>
                          <a:cs typeface="Arial" charset="0"/>
                        </a:rPr>
                        <a:t>nem</a:t>
                      </a:r>
                      <a:r>
                        <a:rPr kumimoji="0" lang="en-US" sz="3000" b="0" i="0" u="none" strike="noStrike" cap="none" normalizeH="0" baseline="0" dirty="0">
                          <a:ln>
                            <a:noFill/>
                          </a:ln>
                          <a:solidFill>
                            <a:schemeClr val="tx1"/>
                          </a:solidFill>
                          <a:effectLst/>
                          <a:latin typeface="Coptic1" pitchFamily="2" charset="0"/>
                          <a:cs typeface="Arial" charset="0"/>
                        </a:rPr>
                        <a:t> </a:t>
                      </a:r>
                      <a:r>
                        <a:rPr kumimoji="0" lang="en-US" sz="3000" b="0" i="0" u="none" strike="noStrike" cap="none" normalizeH="0" baseline="0" dirty="0" err="1">
                          <a:ln>
                            <a:noFill/>
                          </a:ln>
                          <a:solidFill>
                            <a:schemeClr val="tx1"/>
                          </a:solidFill>
                          <a:effectLst/>
                          <a:latin typeface="Coptic1" pitchFamily="2" charset="0"/>
                          <a:cs typeface="Arial" charset="0"/>
                        </a:rPr>
                        <a:t>pental</a:t>
                      </a:r>
                      <a:r>
                        <a:rPr kumimoji="0" lang="en-US" sz="3000" b="0" i="0" u="none" strike="noStrike" cap="none" normalizeH="0" baseline="0" dirty="0">
                          <a:ln>
                            <a:noFill/>
                          </a:ln>
                          <a:solidFill>
                            <a:schemeClr val="tx1"/>
                          </a:solidFill>
                          <a:effectLst/>
                          <a:latin typeface="Coptic1" pitchFamily="2" charset="0"/>
                          <a:cs typeface="Arial" charset="0"/>
                        </a:rPr>
                        <a:t>[o t/</a:t>
                      </a:r>
                      <a:r>
                        <a:rPr kumimoji="0" lang="en-US" sz="3000" b="0" i="0" u="none" strike="noStrike" cap="none" normalizeH="0" baseline="0" dirty="0" err="1">
                          <a:ln>
                            <a:noFill/>
                          </a:ln>
                          <a:solidFill>
                            <a:schemeClr val="tx1"/>
                          </a:solidFill>
                          <a:effectLst/>
                          <a:latin typeface="Coptic1" pitchFamily="2" charset="0"/>
                          <a:cs typeface="Arial" charset="0"/>
                        </a:rPr>
                        <a:t>rou</a:t>
                      </a:r>
                      <a:r>
                        <a:rPr kumimoji="0" lang="en-US" sz="3000" b="0" i="0" u="none" strike="noStrike" cap="none" normalizeH="0" baseline="0" dirty="0">
                          <a:ln>
                            <a:noFill/>
                          </a:ln>
                          <a:solidFill>
                            <a:schemeClr val="tx1"/>
                          </a:solidFill>
                          <a:effectLst/>
                          <a:latin typeface="Coptic1" pitchFamily="2" charset="0"/>
                          <a:cs typeface="Arial" charset="0"/>
                        </a:rPr>
                        <a:t>: </a:t>
                      </a:r>
                      <a:r>
                        <a:rPr kumimoji="0" lang="en-US" sz="3000" b="0" i="0" u="none" strike="noStrike" cap="none" normalizeH="0" baseline="0" dirty="0" err="1">
                          <a:ln>
                            <a:noFill/>
                          </a:ln>
                          <a:solidFill>
                            <a:schemeClr val="tx1"/>
                          </a:solidFill>
                          <a:effectLst/>
                          <a:latin typeface="Coptic1" pitchFamily="2" charset="0"/>
                          <a:cs typeface="Arial" charset="0"/>
                        </a:rPr>
                        <a:t>nem</a:t>
                      </a:r>
                      <a:r>
                        <a:rPr kumimoji="0" lang="en-US" sz="3000" b="0" i="0" u="none" strike="noStrike" cap="none" normalizeH="0" baseline="0" dirty="0">
                          <a:ln>
                            <a:noFill/>
                          </a:ln>
                          <a:solidFill>
                            <a:schemeClr val="tx1"/>
                          </a:solidFill>
                          <a:effectLst/>
                          <a:latin typeface="Coptic1" pitchFamily="2" charset="0"/>
                          <a:cs typeface="Arial" charset="0"/>
                        </a:rPr>
                        <a:t> </a:t>
                      </a:r>
                      <a:r>
                        <a:rPr kumimoji="0" lang="en-US" sz="3000" b="0" i="0" u="none" strike="noStrike" cap="none" normalizeH="0" baseline="0" dirty="0" err="1">
                          <a:ln>
                            <a:noFill/>
                          </a:ln>
                          <a:solidFill>
                            <a:schemeClr val="tx1"/>
                          </a:solidFill>
                          <a:effectLst/>
                          <a:latin typeface="Coptic1" pitchFamily="2" charset="0"/>
                          <a:cs typeface="Arial" charset="0"/>
                        </a:rPr>
                        <a:t>tena~nactacic</a:t>
                      </a:r>
                      <a:r>
                        <a:rPr kumimoji="0" lang="en-US" sz="3000" b="0" i="0" u="none" strike="noStrike" cap="none" normalizeH="0" baseline="0" dirty="0">
                          <a:ln>
                            <a:noFill/>
                          </a:ln>
                          <a:solidFill>
                            <a:schemeClr val="tx1"/>
                          </a:solidFill>
                          <a:effectLst/>
                          <a:latin typeface="Coptic1" pitchFamily="2" charset="0"/>
                          <a:cs typeface="Arial" charset="0"/>
                        </a:rPr>
                        <a:t> t/</a:t>
                      </a:r>
                      <a:r>
                        <a:rPr kumimoji="0" lang="en-US" sz="3000" b="0" i="0" u="none" strike="noStrike" cap="none" normalizeH="0" baseline="0" dirty="0" err="1">
                          <a:ln>
                            <a:noFill/>
                          </a:ln>
                          <a:solidFill>
                            <a:schemeClr val="tx1"/>
                          </a:solidFill>
                          <a:effectLst/>
                          <a:latin typeface="Coptic1" pitchFamily="2" charset="0"/>
                          <a:cs typeface="Arial" charset="0"/>
                        </a:rPr>
                        <a:t>ren</a:t>
                      </a:r>
                      <a:endParaRPr kumimoji="0" lang="en-US" sz="30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3000" b="0" i="0" u="none" strike="noStrike" cap="none" normalizeH="0" baseline="0" dirty="0">
                          <a:ln>
                            <a:noFill/>
                          </a:ln>
                          <a:solidFill>
                            <a:schemeClr val="tx1"/>
                          </a:solidFill>
                          <a:effectLst/>
                          <a:latin typeface="Arial" charset="0"/>
                          <a:cs typeface="Arial" charset="0"/>
                        </a:rPr>
                        <a:t>Donne le repos aux âmes de ceux qui nous ont précèdes dans la mort</a:t>
                      </a:r>
                      <a:r>
                        <a:rPr kumimoji="0" lang="fr-CA" sz="3000" b="0" i="0" u="none" strike="noStrike" cap="none" normalizeH="0" baseline="0" dirty="0">
                          <a:ln>
                            <a:noFill/>
                          </a:ln>
                          <a:solidFill>
                            <a:schemeClr val="tx1"/>
                          </a:solidFill>
                          <a:effectLst/>
                          <a:latin typeface="Coptic1" pitchFamily="2" charset="0"/>
                          <a:cs typeface="Arial" charset="0"/>
                        </a:rPr>
                        <a:t> </a:t>
                      </a:r>
                      <a:r>
                        <a:rPr kumimoji="0" lang="fr-CA" sz="3000" b="0" i="0" u="none" strike="noStrike" cap="none" normalizeH="0" baseline="0" dirty="0">
                          <a:ln>
                            <a:noFill/>
                          </a:ln>
                          <a:solidFill>
                            <a:schemeClr val="tx1"/>
                          </a:solidFill>
                          <a:effectLst/>
                          <a:latin typeface="Arial" charset="0"/>
                          <a:cs typeface="Arial" charset="0"/>
                        </a:rPr>
                        <a:t>,et guéris les malades. Car Tu es notre vie, notre salut, notre espérance , notre guérison et notre résurrection.</a:t>
                      </a:r>
                      <a:r>
                        <a:rPr kumimoji="0" lang="en-CA" sz="3000" b="0" i="0" u="none" strike="noStrike" cap="none" normalizeH="0" baseline="0" dirty="0">
                          <a:ln>
                            <a:noFill/>
                          </a:ln>
                          <a:solidFill>
                            <a:schemeClr val="tx1"/>
                          </a:solidFill>
                          <a:effectLst/>
                          <a:latin typeface="Arial" charset="0"/>
                          <a:cs typeface="Arial" charset="0"/>
                        </a:rPr>
                        <a:t> </a:t>
                      </a:r>
                      <a:endParaRPr kumimoji="0" lang="en-US" sz="30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altLang="zh-CN" sz="3200" b="0" i="0" u="none" strike="noStrike" cap="none" normalizeH="0" baseline="0" dirty="0">
                          <a:ln>
                            <a:noFill/>
                          </a:ln>
                          <a:solidFill>
                            <a:schemeClr val="tx1"/>
                          </a:solidFill>
                          <a:effectLst/>
                          <a:latin typeface="Arial" charset="0"/>
                          <a:cs typeface="Arial" charset="0"/>
                        </a:rPr>
                        <a:t>الذين سبقوا فرقدوا </a:t>
                      </a:r>
                      <a:r>
                        <a:rPr kumimoji="0" lang="ar-SA" altLang="zh-CN" sz="3200" b="0" i="0" u="none" strike="noStrike" cap="none" normalizeH="0" baseline="0" dirty="0" err="1">
                          <a:ln>
                            <a:noFill/>
                          </a:ln>
                          <a:solidFill>
                            <a:schemeClr val="tx1"/>
                          </a:solidFill>
                          <a:effectLst/>
                          <a:latin typeface="Arial" charset="0"/>
                          <a:cs typeface="Arial" charset="0"/>
                        </a:rPr>
                        <a:t>نيحهم</a:t>
                      </a:r>
                      <a:r>
                        <a:rPr kumimoji="0" lang="ar-SA" altLang="zh-CN" sz="3200" b="0" i="0" u="none" strike="noStrike" cap="none" normalizeH="0" baseline="0" dirty="0">
                          <a:ln>
                            <a:noFill/>
                          </a:ln>
                          <a:solidFill>
                            <a:schemeClr val="tx1"/>
                          </a:solidFill>
                          <a:effectLst/>
                          <a:latin typeface="Arial" charset="0"/>
                          <a:cs typeface="Arial" charset="0"/>
                        </a:rPr>
                        <a:t> المرضي اشفهم </a:t>
                      </a:r>
                      <a:r>
                        <a:rPr kumimoji="0" lang="ar-SA" altLang="zh-CN" sz="3200" b="0" i="0" u="none" strike="noStrike" cap="none" normalizeH="0" baseline="0" dirty="0" err="1">
                          <a:ln>
                            <a:noFill/>
                          </a:ln>
                          <a:solidFill>
                            <a:schemeClr val="tx1"/>
                          </a:solidFill>
                          <a:effectLst/>
                          <a:latin typeface="Arial" charset="0"/>
                          <a:cs typeface="Arial" charset="0"/>
                        </a:rPr>
                        <a:t>لانك</a:t>
                      </a:r>
                      <a:r>
                        <a:rPr kumimoji="0" lang="ar-SA" altLang="zh-CN" sz="3200" b="0" i="0" u="none" strike="noStrike" cap="none" normalizeH="0" baseline="0" dirty="0">
                          <a:ln>
                            <a:noFill/>
                          </a:ln>
                          <a:solidFill>
                            <a:schemeClr val="tx1"/>
                          </a:solidFill>
                          <a:effectLst/>
                          <a:latin typeface="Arial" charset="0"/>
                          <a:cs typeface="Arial" charset="0"/>
                        </a:rPr>
                        <a:t> </a:t>
                      </a:r>
                      <a:r>
                        <a:rPr kumimoji="0" lang="ar-SA" altLang="zh-CN" sz="3200" b="0" i="0" u="none" strike="noStrike" cap="none" normalizeH="0" baseline="0" dirty="0" err="1">
                          <a:ln>
                            <a:noFill/>
                          </a:ln>
                          <a:solidFill>
                            <a:schemeClr val="tx1"/>
                          </a:solidFill>
                          <a:effectLst/>
                          <a:latin typeface="Arial" charset="0"/>
                          <a:cs typeface="Arial" charset="0"/>
                        </a:rPr>
                        <a:t>انت</a:t>
                      </a:r>
                      <a:r>
                        <a:rPr kumimoji="0" lang="ar-SA" altLang="zh-CN" sz="3200" b="0" i="0" u="none" strike="noStrike" cap="none" normalizeH="0" baseline="0" dirty="0">
                          <a:ln>
                            <a:noFill/>
                          </a:ln>
                          <a:solidFill>
                            <a:schemeClr val="tx1"/>
                          </a:solidFill>
                          <a:effectLst/>
                          <a:latin typeface="Arial" charset="0"/>
                          <a:cs typeface="Arial" charset="0"/>
                        </a:rPr>
                        <a:t> هو حياتنا كلنا وخلاصنا كلنا ورجاؤنا كلنا وشفاؤنا كلنا وقيامتنا كلنا</a:t>
                      </a:r>
                      <a:r>
                        <a:rPr kumimoji="0" lang="en-CA" altLang="zh-CN" sz="3200" b="0" i="0" u="none" strike="noStrike" cap="none" normalizeH="0" baseline="0" dirty="0">
                          <a:ln>
                            <a:noFill/>
                          </a:ln>
                          <a:solidFill>
                            <a:schemeClr val="tx1"/>
                          </a:solidFill>
                          <a:effectLst/>
                          <a:latin typeface="Arial" charset="0"/>
                          <a:ea typeface="SimSun" pitchFamily="2" charset="-122"/>
                          <a:cs typeface="Arial" charset="0"/>
                        </a:rPr>
                        <a:t> </a:t>
                      </a:r>
                      <a:r>
                        <a:rPr kumimoji="0" lang="en-CA" altLang="zh-CN" sz="3000" b="0" i="0" u="none" strike="noStrike" cap="none" normalizeH="0" baseline="0" dirty="0">
                          <a:ln>
                            <a:noFill/>
                          </a:ln>
                          <a:solidFill>
                            <a:schemeClr val="tx1"/>
                          </a:solidFill>
                          <a:effectLst/>
                          <a:latin typeface="Arial" charset="0"/>
                          <a:ea typeface="SimSun" pitchFamily="2" charset="-122"/>
                          <a:cs typeface="Arial" charset="0"/>
                        </a:rPr>
                        <a:t>.</a:t>
                      </a:r>
                      <a:endParaRPr kumimoji="0" lang="en-US" sz="30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Action Button: Custom 2">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Text Box 2"/>
          <p:cNvSpPr txBox="1">
            <a:spLocks noChangeArrowheads="1"/>
          </p:cNvSpPr>
          <p:nvPr/>
        </p:nvSpPr>
        <p:spPr bwMode="auto">
          <a:xfrm>
            <a:off x="6324600" y="1258888"/>
            <a:ext cx="2667000" cy="585787"/>
          </a:xfrm>
          <a:prstGeom prst="rect">
            <a:avLst/>
          </a:prstGeom>
          <a:noFill/>
          <a:ln w="9525">
            <a:noFill/>
            <a:miter lim="800000"/>
            <a:headEnd/>
            <a:tailEnd/>
          </a:ln>
        </p:spPr>
        <p:txBody>
          <a:bodyPr>
            <a:spAutoFit/>
          </a:bodyPr>
          <a:lstStyle/>
          <a:p>
            <a:pPr algn="just">
              <a:lnSpc>
                <a:spcPct val="90000"/>
              </a:lnSpc>
            </a:pPr>
            <a:endParaRPr lang="en-CA">
              <a:latin typeface="Coptic1" pitchFamily="2" charset="0"/>
              <a:cs typeface="Times New Roman" pitchFamily="18" charset="0"/>
            </a:endParaRPr>
          </a:p>
        </p:txBody>
      </p:sp>
      <p:sp>
        <p:nvSpPr>
          <p:cNvPr id="384004" name="Rectangle 4"/>
          <p:cNvSpPr>
            <a:spLocks noGrp="1" noChangeArrowheads="1"/>
          </p:cNvSpPr>
          <p:nvPr>
            <p:ph type="title"/>
          </p:nvPr>
        </p:nvSpPr>
        <p:spPr>
          <a:xfrm>
            <a:off x="609600" y="228600"/>
            <a:ext cx="7772400" cy="1219200"/>
          </a:xfrm>
          <a:solidFill>
            <a:srgbClr val="FF0000"/>
          </a:solidFill>
          <a:ln>
            <a:solidFill>
              <a:schemeClr val="tx1"/>
            </a:solidFill>
          </a:ln>
        </p:spPr>
        <p:txBody>
          <a:bodyPr/>
          <a:lstStyle/>
          <a:p>
            <a:pPr eaLnBrk="1" hangingPunct="1">
              <a:lnSpc>
                <a:spcPct val="95000"/>
              </a:lnSpc>
            </a:pPr>
            <a:r>
              <a:rPr lang="ar-EG" sz="4000" dirty="0">
                <a:solidFill>
                  <a:schemeClr val="tx1"/>
                </a:solidFill>
                <a:latin typeface="Arial" charset="0"/>
                <a:cs typeface="Arial" charset="0"/>
              </a:rPr>
              <a:t>مرد المزمور</a:t>
            </a:r>
            <a:br>
              <a:rPr lang="en-CA" sz="4000" dirty="0">
                <a:solidFill>
                  <a:schemeClr val="tx1"/>
                </a:solidFill>
                <a:latin typeface="Arial" charset="0"/>
                <a:cs typeface="Arial" charset="0"/>
              </a:rPr>
            </a:br>
            <a:r>
              <a:rPr lang="fr-CA" sz="3600" dirty="0">
                <a:solidFill>
                  <a:schemeClr val="tx1"/>
                </a:solidFill>
                <a:latin typeface="Arial" charset="0"/>
              </a:rPr>
              <a:t>RÉPONS DU PSAUME</a:t>
            </a:r>
            <a:endParaRPr lang="en-US" sz="3600" dirty="0">
              <a:solidFill>
                <a:schemeClr val="tx1"/>
              </a:solidFill>
              <a:latin typeface="Arial" charset="0"/>
            </a:endParaRPr>
          </a:p>
        </p:txBody>
      </p:sp>
      <p:graphicFrame>
        <p:nvGraphicFramePr>
          <p:cNvPr id="34" name="Group 88"/>
          <p:cNvGraphicFramePr>
            <a:graphicFrameLocks noGrp="1"/>
          </p:cNvGraphicFramePr>
          <p:nvPr>
            <p:ph/>
            <p:extLst>
              <p:ext uri="{D42A27DB-BD31-4B8C-83A1-F6EECF244321}">
                <p14:modId xmlns:p14="http://schemas.microsoft.com/office/powerpoint/2010/main" val="2503982826"/>
              </p:ext>
            </p:extLst>
          </p:nvPr>
        </p:nvGraphicFramePr>
        <p:xfrm>
          <a:off x="304800" y="4267200"/>
          <a:ext cx="8839200" cy="2615184"/>
        </p:xfrm>
        <a:graphic>
          <a:graphicData uri="http://schemas.openxmlformats.org/drawingml/2006/table">
            <a:tbl>
              <a:tblPr/>
              <a:tblGrid>
                <a:gridCol w="3128920">
                  <a:extLst>
                    <a:ext uri="{9D8B030D-6E8A-4147-A177-3AD203B41FA5}">
                      <a16:colId xmlns:a16="http://schemas.microsoft.com/office/drawing/2014/main" val="20000"/>
                    </a:ext>
                  </a:extLst>
                </a:gridCol>
                <a:gridCol w="342428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2362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3600" b="0" i="0" u="sng" strike="noStrike" kern="1200" cap="none" normalizeH="0" baseline="0" dirty="0" err="1">
                          <a:ln>
                            <a:noFill/>
                          </a:ln>
                          <a:solidFill>
                            <a:srgbClr val="FF9900"/>
                          </a:solidFill>
                          <a:effectLst/>
                          <a:latin typeface="Coptic1" pitchFamily="2" charset="0"/>
                          <a:ea typeface="+mn-ea"/>
                          <a:cs typeface="Arial" charset="0"/>
                        </a:rPr>
                        <a:t>Pilaoc</a:t>
                      </a:r>
                      <a:r>
                        <a:rPr kumimoji="0" lang="fr-FR" sz="3600" b="0" i="0" u="sng" strike="noStrike" kern="1200" cap="none" normalizeH="0" baseline="0" dirty="0">
                          <a:ln>
                            <a:noFill/>
                          </a:ln>
                          <a:solidFill>
                            <a:srgbClr val="FF9900"/>
                          </a:solidFill>
                          <a:effectLst/>
                          <a:latin typeface="Coptic1" pitchFamily="2" charset="0"/>
                          <a:ea typeface="+mn-ea"/>
                          <a:cs typeface="Arial" charset="0"/>
                        </a:rPr>
                        <a:t>:</a:t>
                      </a:r>
                      <a:endParaRPr kumimoji="0" lang="en-CA" sz="3600" b="0" i="0" u="sng" strike="noStrike" kern="1200" cap="none" normalizeH="0" baseline="0" dirty="0">
                        <a:ln>
                          <a:noFill/>
                        </a:ln>
                        <a:solidFill>
                          <a:srgbClr val="FF9900"/>
                        </a:solidFill>
                        <a:effectLst/>
                        <a:latin typeface="Coptic1" pitchFamily="2" charset="0"/>
                        <a:ea typeface="+mn-ea"/>
                        <a:cs typeface="Arial"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3200" b="0" i="0" u="none" strike="noStrike" cap="none" normalizeH="0" baseline="0" dirty="0" err="1">
                          <a:ln>
                            <a:noFill/>
                          </a:ln>
                          <a:solidFill>
                            <a:schemeClr val="tx1"/>
                          </a:solidFill>
                          <a:effectLst/>
                          <a:latin typeface="CS New Athanasius" pitchFamily="34" charset="0"/>
                          <a:cs typeface="Arial" charset="0"/>
                        </a:rPr>
                        <a:t>Allylouia</a:t>
                      </a:r>
                      <a:r>
                        <a:rPr kumimoji="0" lang="en-CA" sz="3200" b="0" i="0" u="none" strike="noStrike" cap="none" normalizeH="0" baseline="0" dirty="0">
                          <a:ln>
                            <a:noFill/>
                          </a:ln>
                          <a:solidFill>
                            <a:schemeClr val="tx1"/>
                          </a:solidFill>
                          <a:effectLst/>
                          <a:latin typeface="CS New Athanasius" pitchFamily="34" charset="0"/>
                          <a:cs typeface="Arial" charset="0"/>
                        </a:rPr>
                        <a:t> </a:t>
                      </a:r>
                      <a:r>
                        <a:rPr kumimoji="0" lang="en-CA" sz="3200" b="0" i="0" u="none" strike="noStrike" cap="none" normalizeH="0" baseline="0" dirty="0" err="1">
                          <a:ln>
                            <a:noFill/>
                          </a:ln>
                          <a:solidFill>
                            <a:schemeClr val="tx1"/>
                          </a:solidFill>
                          <a:effectLst/>
                          <a:latin typeface="CS New Athanasius" pitchFamily="34" charset="0"/>
                          <a:cs typeface="Arial" charset="0"/>
                        </a:rPr>
                        <a:t>Allylouia</a:t>
                      </a:r>
                      <a:r>
                        <a:rPr kumimoji="0" lang="en-CA" sz="3200" b="0" i="0" u="none" strike="noStrike" cap="none" normalizeH="0" baseline="0" dirty="0">
                          <a:ln>
                            <a:noFill/>
                          </a:ln>
                          <a:solidFill>
                            <a:schemeClr val="tx1"/>
                          </a:solidFill>
                          <a:effectLst/>
                          <a:latin typeface="CS New Athanasius" pitchFamily="34" charset="0"/>
                          <a:cs typeface="Arial" charset="0"/>
                        </a:rPr>
                        <a:t> </a:t>
                      </a:r>
                      <a:r>
                        <a:rPr kumimoji="0" lang="en-CA" sz="3200" b="0" i="0" u="none" strike="noStrike" cap="none" normalizeH="0" baseline="0" dirty="0" err="1">
                          <a:ln>
                            <a:noFill/>
                          </a:ln>
                          <a:solidFill>
                            <a:schemeClr val="tx1"/>
                          </a:solidFill>
                          <a:effectLst/>
                          <a:latin typeface="CS New Athanasius" pitchFamily="34" charset="0"/>
                          <a:cs typeface="Arial" charset="0"/>
                        </a:rPr>
                        <a:t>Allylouia</a:t>
                      </a:r>
                      <a:endParaRPr kumimoji="0" lang="en-CA" sz="3200" b="0" i="0" u="none" strike="noStrike" cap="none" normalizeH="0" baseline="0" dirty="0">
                        <a:ln>
                          <a:noFill/>
                        </a:ln>
                        <a:solidFill>
                          <a:srgbClr val="FF9900"/>
                        </a:solidFill>
                        <a:effectLst/>
                        <a:latin typeface="Arial" charset="0"/>
                        <a:cs typeface="Arial" charset="0"/>
                      </a:endParaRPr>
                    </a:p>
                  </a:txBody>
                  <a:tcPr horzOverflow="overflow">
                    <a:lnL cap="flat">
                      <a:noFill/>
                    </a:lnL>
                    <a:lnR>
                      <a:noFill/>
                    </a:lnR>
                    <a:lnT w="12700" cap="flat" cmpd="sng" algn="ctr">
                      <a:no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3400" b="0" i="0" u="sng" strike="noStrike" cap="none" normalizeH="0" baseline="0" dirty="0">
                          <a:ln>
                            <a:noFill/>
                          </a:ln>
                          <a:solidFill>
                            <a:srgbClr val="FF9900"/>
                          </a:solidFill>
                          <a:effectLst/>
                          <a:latin typeface="Arial" charset="0"/>
                          <a:cs typeface="Arial" charset="0"/>
                        </a:rPr>
                        <a:t>l’Assemblée: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3200" b="0" i="0" u="none" strike="noStrike" cap="none" normalizeH="0" baseline="0" dirty="0" err="1">
                          <a:ln>
                            <a:noFill/>
                          </a:ln>
                          <a:solidFill>
                            <a:schemeClr val="tx1"/>
                          </a:solidFill>
                          <a:effectLst/>
                          <a:latin typeface="Arial" charset="0"/>
                          <a:cs typeface="Arial" charset="0"/>
                        </a:rPr>
                        <a:t>Alléluia</a:t>
                      </a:r>
                      <a:r>
                        <a:rPr kumimoji="0" lang="en-CA" sz="3200" b="0" i="0" u="none" strike="noStrike" cap="none" normalizeH="0" baseline="0" dirty="0">
                          <a:ln>
                            <a:noFill/>
                          </a:ln>
                          <a:solidFill>
                            <a:schemeClr val="tx1"/>
                          </a:solidFill>
                          <a:effectLst/>
                          <a:latin typeface="Arial" charset="0"/>
                          <a:cs typeface="Arial" charset="0"/>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3200" b="0" i="0" u="none" strike="noStrike" cap="none" normalizeH="0" baseline="0" dirty="0" err="1">
                          <a:ln>
                            <a:noFill/>
                          </a:ln>
                          <a:solidFill>
                            <a:schemeClr val="tx1"/>
                          </a:solidFill>
                          <a:effectLst/>
                          <a:latin typeface="Arial" charset="0"/>
                          <a:cs typeface="Arial" charset="0"/>
                        </a:rPr>
                        <a:t>Alléluia</a:t>
                      </a:r>
                      <a:r>
                        <a:rPr kumimoji="0" lang="en-CA" sz="3200" b="0" i="0" u="none" strike="noStrike" cap="none" normalizeH="0" baseline="0" dirty="0">
                          <a:ln>
                            <a:noFill/>
                          </a:ln>
                          <a:solidFill>
                            <a:schemeClr val="tx1"/>
                          </a:solidFill>
                          <a:effectLst/>
                          <a:latin typeface="Arial" charset="0"/>
                          <a:cs typeface="Arial" charset="0"/>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3200" b="0" i="0" u="none" strike="noStrike" cap="none" normalizeH="0" baseline="0" dirty="0" err="1">
                          <a:ln>
                            <a:noFill/>
                          </a:ln>
                          <a:solidFill>
                            <a:schemeClr val="tx1"/>
                          </a:solidFill>
                          <a:effectLst/>
                          <a:latin typeface="Arial" charset="0"/>
                          <a:cs typeface="Arial" charset="0"/>
                        </a:rPr>
                        <a:t>Alléluia</a:t>
                      </a:r>
                      <a:r>
                        <a:rPr kumimoji="0" lang="en-CA" sz="3200" b="0" i="0" u="none" strike="noStrike" cap="none" normalizeH="0" baseline="0" dirty="0">
                          <a:ln>
                            <a:noFill/>
                          </a:ln>
                          <a:solidFill>
                            <a:schemeClr val="tx1"/>
                          </a:solidFill>
                          <a:effectLst/>
                          <a:latin typeface="Arial" charset="0"/>
                          <a:cs typeface="Arial" charset="0"/>
                        </a:rPr>
                        <a:t>.</a:t>
                      </a:r>
                      <a:endParaRPr kumimoji="0" lang="en-US" sz="3600" b="0" i="0" u="sng" strike="noStrike" cap="none" normalizeH="0" baseline="0" dirty="0">
                        <a:ln>
                          <a:noFill/>
                        </a:ln>
                        <a:solidFill>
                          <a:srgbClr val="FF9900"/>
                        </a:solidFill>
                        <a:effectLst/>
                        <a:latin typeface="Arial" charset="0"/>
                        <a:cs typeface="Arial" charset="0"/>
                      </a:endParaRPr>
                    </a:p>
                  </a:txBody>
                  <a:tcPr horzOverflow="overflow">
                    <a:lnL>
                      <a:noFill/>
                    </a:lnL>
                    <a:lnR>
                      <a:noFill/>
                    </a:lnR>
                    <a:lnT w="12700" cap="flat" cmpd="sng" algn="ctr">
                      <a:no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3600" b="0" i="0" u="sng" strike="noStrike" cap="none" normalizeH="0" baseline="0" dirty="0">
                          <a:ln>
                            <a:noFill/>
                          </a:ln>
                          <a:solidFill>
                            <a:srgbClr val="FF9900"/>
                          </a:solidFill>
                          <a:effectLst/>
                          <a:latin typeface="Arial" charset="0"/>
                          <a:cs typeface="Arial" charset="0"/>
                        </a:rPr>
                        <a:t>الش</a:t>
                      </a:r>
                      <a:r>
                        <a:rPr kumimoji="0" lang="ar-EG" sz="3600" b="0" i="0" u="sng" strike="noStrike" cap="none" normalizeH="0" baseline="0" dirty="0">
                          <a:ln>
                            <a:noFill/>
                          </a:ln>
                          <a:solidFill>
                            <a:srgbClr val="FF9900"/>
                          </a:solidFill>
                          <a:effectLst/>
                          <a:latin typeface="Arial" charset="0"/>
                          <a:cs typeface="Arial" charset="0"/>
                        </a:rPr>
                        <a:t>عب</a:t>
                      </a:r>
                      <a:r>
                        <a:rPr kumimoji="0" lang="ar-SA" sz="3600" b="0" i="0" u="sng" strike="noStrike" cap="none" normalizeH="0" baseline="0" dirty="0">
                          <a:ln>
                            <a:noFill/>
                          </a:ln>
                          <a:solidFill>
                            <a:srgbClr val="FF9900"/>
                          </a:solidFill>
                          <a:effectLst/>
                          <a:latin typeface="Arial" charset="0"/>
                          <a:cs typeface="Arial" charset="0"/>
                        </a:rPr>
                        <a:t>:</a:t>
                      </a:r>
                      <a:endParaRPr kumimoji="0" lang="ar-EG" sz="3600" b="0" i="0" u="sng" strike="noStrike" cap="none" normalizeH="0" baseline="0" dirty="0">
                        <a:ln>
                          <a:noFill/>
                        </a:ln>
                        <a:solidFill>
                          <a:srgbClr val="FF9900"/>
                        </a:solidFill>
                        <a:effectLst/>
                        <a:latin typeface="Arial" charset="0"/>
                        <a:cs typeface="Arial" charset="0"/>
                      </a:endParaRPr>
                    </a:p>
                    <a:p>
                      <a:pPr marL="0" marR="0" lvl="0" indent="0" algn="ctr" defTabSz="914400" rtl="1" eaLnBrk="1" fontAlgn="base" latinLnBrk="0" hangingPunct="1">
                        <a:lnSpc>
                          <a:spcPct val="100000"/>
                        </a:lnSpc>
                        <a:spcBef>
                          <a:spcPct val="20000"/>
                        </a:spcBef>
                        <a:spcAft>
                          <a:spcPct val="0"/>
                        </a:spcAft>
                        <a:buClrTx/>
                        <a:buSzTx/>
                        <a:buFontTx/>
                        <a:buNone/>
                        <a:tabLst/>
                      </a:pPr>
                      <a:r>
                        <a:rPr kumimoji="0" lang="ar-EG" sz="3600" b="0" i="0" u="none" strike="noStrike" cap="none" normalizeH="0" baseline="0" dirty="0">
                          <a:ln>
                            <a:noFill/>
                          </a:ln>
                          <a:solidFill>
                            <a:schemeClr val="tx1"/>
                          </a:solidFill>
                          <a:effectLst/>
                          <a:latin typeface="Arial" charset="0"/>
                          <a:cs typeface="Arial" charset="0"/>
                        </a:rPr>
                        <a:t>هللويا،</a:t>
                      </a:r>
                    </a:p>
                    <a:p>
                      <a:pPr marL="0" marR="0" lvl="0" indent="0" algn="ctr" defTabSz="914400" rtl="1" eaLnBrk="1" fontAlgn="base" latinLnBrk="0" hangingPunct="1">
                        <a:lnSpc>
                          <a:spcPct val="100000"/>
                        </a:lnSpc>
                        <a:spcBef>
                          <a:spcPct val="20000"/>
                        </a:spcBef>
                        <a:spcAft>
                          <a:spcPct val="0"/>
                        </a:spcAft>
                        <a:buClrTx/>
                        <a:buSzTx/>
                        <a:buFontTx/>
                        <a:buNone/>
                        <a:tabLst/>
                      </a:pPr>
                      <a:r>
                        <a:rPr kumimoji="0" lang="ar-EG" sz="3600" b="0" i="0" u="none" strike="noStrike" cap="none" normalizeH="0" baseline="0" dirty="0">
                          <a:ln>
                            <a:noFill/>
                          </a:ln>
                          <a:solidFill>
                            <a:schemeClr val="tx1"/>
                          </a:solidFill>
                          <a:effectLst/>
                          <a:latin typeface="Arial" charset="0"/>
                          <a:cs typeface="Arial" charset="0"/>
                        </a:rPr>
                        <a:t>هللويا،</a:t>
                      </a:r>
                    </a:p>
                    <a:p>
                      <a:pPr marL="0" marR="0" lvl="0" indent="0" algn="ctr" defTabSz="914400" rtl="1" eaLnBrk="1" fontAlgn="base" latinLnBrk="0" hangingPunct="1">
                        <a:lnSpc>
                          <a:spcPct val="100000"/>
                        </a:lnSpc>
                        <a:spcBef>
                          <a:spcPct val="20000"/>
                        </a:spcBef>
                        <a:spcAft>
                          <a:spcPct val="0"/>
                        </a:spcAft>
                        <a:buClrTx/>
                        <a:buSzTx/>
                        <a:buFontTx/>
                        <a:buNone/>
                        <a:tabLst/>
                      </a:pPr>
                      <a:r>
                        <a:rPr kumimoji="0" lang="ar-EG" sz="3600" b="0" i="0" u="none" strike="noStrike" cap="none" normalizeH="0" baseline="0" dirty="0">
                          <a:ln>
                            <a:noFill/>
                          </a:ln>
                          <a:solidFill>
                            <a:schemeClr val="tx1"/>
                          </a:solidFill>
                          <a:effectLst/>
                          <a:latin typeface="Arial" charset="0"/>
                          <a:cs typeface="Arial" charset="0"/>
                        </a:rPr>
                        <a:t>هللويا.</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w="12700" cap="flat" cmpd="sng" algn="ctr">
                      <a:no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3" name="Action Button: Custom 22">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21715" name="Group 51"/>
          <p:cNvGraphicFramePr>
            <a:graphicFrameLocks noGrp="1"/>
          </p:cNvGraphicFramePr>
          <p:nvPr>
            <p:ph/>
          </p:nvPr>
        </p:nvGraphicFramePr>
        <p:xfrm>
          <a:off x="152400" y="152400"/>
          <a:ext cx="8763000" cy="4953000"/>
        </p:xfrm>
        <a:graphic>
          <a:graphicData uri="http://schemas.openxmlformats.org/drawingml/2006/table">
            <a:tbl>
              <a:tblPr/>
              <a:tblGrid>
                <a:gridCol w="5041726">
                  <a:extLst>
                    <a:ext uri="{9D8B030D-6E8A-4147-A177-3AD203B41FA5}">
                      <a16:colId xmlns:a16="http://schemas.microsoft.com/office/drawing/2014/main" val="20000"/>
                    </a:ext>
                  </a:extLst>
                </a:gridCol>
                <a:gridCol w="3721274">
                  <a:extLst>
                    <a:ext uri="{9D8B030D-6E8A-4147-A177-3AD203B41FA5}">
                      <a16:colId xmlns:a16="http://schemas.microsoft.com/office/drawing/2014/main" val="20001"/>
                    </a:ext>
                  </a:extLst>
                </a:gridCol>
              </a:tblGrid>
              <a:tr h="4953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fr-FR" sz="2200" b="0" i="0" u="none" strike="noStrike" cap="none" normalizeH="0" baseline="0" dirty="0">
                          <a:ln>
                            <a:noFill/>
                          </a:ln>
                          <a:solidFill>
                            <a:schemeClr val="tx1"/>
                          </a:solidFill>
                          <a:effectLst/>
                          <a:latin typeface="Arial" charset="0"/>
                          <a:cs typeface="Arial" charset="0"/>
                        </a:rPr>
                        <a:t>(2) O Seigneur, Toi qui as envoyé Ton Saint-Esprit sur Tes saints disciples et les honorables apôtres à la troisième heure, ne L'ôte pas de nous, ô Dieu Bon, mais nous T'implorons de Le renouveler en nous, ô notre Seigneur Jésus-Christ, le Fils de Dieu, la Parole ; un esprit droit et vivifiant, un esprit de prophétie et pur et un esprit de sainteté, de droiture et de pouvoir,</a:t>
                      </a:r>
                      <a:r>
                        <a:rPr kumimoji="0" lang="fr-CA" sz="2200" b="0" i="0" u="none" strike="noStrike" cap="none" normalizeH="0" baseline="0" dirty="0">
                          <a:ln>
                            <a:noFill/>
                          </a:ln>
                          <a:solidFill>
                            <a:schemeClr val="tx1"/>
                          </a:solidFill>
                          <a:effectLst/>
                          <a:latin typeface="Arial" charset="0"/>
                          <a:cs typeface="Arial" charset="0"/>
                        </a:rPr>
                        <a:t> ô Toi le Tout-Puissant, car Tu es La lumière de nos âmes, ô Toi qui éclaires chaque être humain qui vient au monde, aie pitié de nous.</a:t>
                      </a:r>
                      <a:r>
                        <a:rPr kumimoji="0" lang="fr-CA" sz="3200" b="0" i="0" u="none" strike="noStrike" cap="none" normalizeH="0" baseline="0" dirty="0">
                          <a:ln>
                            <a:noFill/>
                          </a:ln>
                          <a:solidFill>
                            <a:schemeClr val="tx1"/>
                          </a:solidFill>
                          <a:effectLst/>
                          <a:latin typeface="Arial" charset="0"/>
                          <a:cs typeface="Arial" charset="0"/>
                        </a:rPr>
                        <a:t> </a:t>
                      </a:r>
                      <a:r>
                        <a:rPr kumimoji="0" lang="fr-FR" sz="2200" b="0" i="0" u="none" strike="noStrike" cap="none" normalizeH="0" baseline="0" dirty="0">
                          <a:ln>
                            <a:noFill/>
                          </a:ln>
                          <a:solidFill>
                            <a:schemeClr val="tx1"/>
                          </a:solidFill>
                          <a:effectLst/>
                          <a:latin typeface="Arial" charset="0"/>
                          <a:cs typeface="Arial" charset="0"/>
                        </a:rPr>
                        <a:t> </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defRPr/>
                      </a:pPr>
                      <a:r>
                        <a:rPr kumimoji="0" lang="ar-SA" sz="2400" b="0" i="0" u="none" strike="noStrike" cap="none" normalizeH="0" baseline="0" dirty="0">
                          <a:ln>
                            <a:noFill/>
                          </a:ln>
                          <a:solidFill>
                            <a:schemeClr val="tx1"/>
                          </a:solidFill>
                          <a:effectLst/>
                          <a:latin typeface="Arial" charset="0"/>
                          <a:cs typeface="Arial" charset="0"/>
                        </a:rPr>
                        <a:t>٢</a:t>
                      </a:r>
                      <a:r>
                        <a:rPr kumimoji="0" lang="ar-EG" sz="2400" b="0" i="0" u="none" strike="noStrike" cap="none" normalizeH="0" baseline="0" dirty="0">
                          <a:ln>
                            <a:noFill/>
                          </a:ln>
                          <a:solidFill>
                            <a:schemeClr val="tx1"/>
                          </a:solidFill>
                          <a:effectLst/>
                          <a:latin typeface="Arial" charset="0"/>
                          <a:cs typeface="Arial" charset="0"/>
                        </a:rPr>
                        <a:t>) </a:t>
                      </a:r>
                      <a:r>
                        <a:rPr kumimoji="0" lang="ar-SA" sz="2400" b="0" i="0" u="none" strike="noStrike" cap="none" normalizeH="0" baseline="0" dirty="0">
                          <a:ln>
                            <a:noFill/>
                          </a:ln>
                          <a:solidFill>
                            <a:schemeClr val="tx1"/>
                          </a:solidFill>
                          <a:effectLst/>
                          <a:latin typeface="Arial" charset="0"/>
                          <a:cs typeface="Arial" charset="0"/>
                        </a:rPr>
                        <a:t>أيها الرب الذي أرسلتَ روح قدسك على تلاميذك القديسين ورسلك المكرمين في الساعة الثالثة، هذا لا تنزعه منا أيها الصالح. لكن نسألك أن تجدده في أحشائنا، يا ربنا يسوع المسيح ابن الله الكلمة، روحا مستقيما ومحييا، روح النبوءة والعفة، روح القداسة والعدالة والسلطة، أيها القادر على كل شيء، لأنك أنت هو ضياء نفوسنا. يا من يضئ لكل إنسان آت إلى العالم، ارحمنا. </a:t>
                      </a:r>
                      <a:endParaRPr kumimoji="0" lang="ar-EG" sz="24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graphicFrame>
        <p:nvGraphicFramePr>
          <p:cNvPr id="4" name="Group 67"/>
          <p:cNvGraphicFramePr>
            <a:graphicFrameLocks noGrp="1"/>
          </p:cNvGraphicFramePr>
          <p:nvPr/>
        </p:nvGraphicFramePr>
        <p:xfrm>
          <a:off x="152400" y="5098732"/>
          <a:ext cx="8915400" cy="1576388"/>
        </p:xfrm>
        <a:graphic>
          <a:graphicData uri="http://schemas.openxmlformats.org/drawingml/2006/table">
            <a:tbl>
              <a:tblPr/>
              <a:tblGrid>
                <a:gridCol w="8915400">
                  <a:extLst>
                    <a:ext uri="{9D8B030D-6E8A-4147-A177-3AD203B41FA5}">
                      <a16:colId xmlns:a16="http://schemas.microsoft.com/office/drawing/2014/main" val="20000"/>
                    </a:ext>
                  </a:extLst>
                </a:gridCol>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nun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a~i</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ic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touc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e~w~nac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twn</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e~w~nwn</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a~m</a:t>
                      </a:r>
                      <a:r>
                        <a:rPr kumimoji="0" lang="en-US" sz="2800" b="0" i="0" u="none" strike="noStrike" cap="none" normalizeH="0" baseline="0" dirty="0">
                          <a:ln>
                            <a:noFill/>
                          </a:ln>
                          <a:solidFill>
                            <a:srgbClr val="FFFF99"/>
                          </a:solidFill>
                          <a:effectLst/>
                          <a:latin typeface="Coptic1" pitchFamily="2" charset="0"/>
                          <a:cs typeface="Arial" charset="0"/>
                        </a:rPr>
                        <a:t>/n.</a:t>
                      </a:r>
                    </a:p>
                  </a:txBody>
                  <a:tcP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791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rgbClr val="FFFF99"/>
                          </a:solidFill>
                          <a:effectLst/>
                          <a:latin typeface="Arial" charset="0"/>
                          <a:cs typeface="Arial" charset="0"/>
                        </a:rPr>
                        <a:t>Maintenant et pour toujours dans les siècles des siècles. Amen.</a:t>
                      </a:r>
                      <a:endParaRPr kumimoji="0" lang="en-US" sz="22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8418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EG" sz="2400" b="0" i="0" u="none" strike="noStrike" cap="none" normalizeH="0" baseline="0" dirty="0" err="1">
                          <a:ln>
                            <a:noFill/>
                          </a:ln>
                          <a:solidFill>
                            <a:srgbClr val="FFFF99"/>
                          </a:solidFill>
                          <a:effectLst/>
                          <a:latin typeface="Arial" charset="0"/>
                          <a:cs typeface="Arial" charset="0"/>
                        </a:rPr>
                        <a:t>الأن</a:t>
                      </a:r>
                      <a:r>
                        <a:rPr kumimoji="0" lang="ar-EG" sz="2400" b="0" i="0" u="none" strike="noStrike" cap="none" normalizeH="0" baseline="0" dirty="0">
                          <a:ln>
                            <a:noFill/>
                          </a:ln>
                          <a:solidFill>
                            <a:srgbClr val="FFFF99"/>
                          </a:solidFill>
                          <a:effectLst/>
                          <a:latin typeface="Arial" charset="0"/>
                          <a:cs typeface="Arial" charset="0"/>
                        </a:rPr>
                        <a:t> وكل أوان والى دهر الدهور </a:t>
                      </a:r>
                      <a:r>
                        <a:rPr kumimoji="0" lang="ar-EG" sz="2400" b="0" i="0" u="none" strike="noStrike" cap="none" normalizeH="0" baseline="0" dirty="0" err="1">
                          <a:ln>
                            <a:noFill/>
                          </a:ln>
                          <a:solidFill>
                            <a:srgbClr val="FFFF99"/>
                          </a:solidFill>
                          <a:effectLst/>
                          <a:latin typeface="Arial" charset="0"/>
                          <a:cs typeface="Arial" charset="0"/>
                        </a:rPr>
                        <a:t>امين</a:t>
                      </a:r>
                      <a:r>
                        <a:rPr kumimoji="0" lang="ar-EG" sz="2400" b="0" i="0" u="none" strike="noStrike" cap="none" normalizeH="0" baseline="0" dirty="0">
                          <a:ln>
                            <a:noFill/>
                          </a:ln>
                          <a:solidFill>
                            <a:srgbClr val="FFFF99"/>
                          </a:solidFill>
                          <a:effectLst/>
                          <a:latin typeface="Arial" charset="0"/>
                          <a:cs typeface="Arial" charset="0"/>
                        </a:rPr>
                        <a:t> </a:t>
                      </a:r>
                      <a:r>
                        <a:rPr kumimoji="0" lang="ar-SA" sz="3200" b="0" i="0" u="none" strike="noStrike" cap="none" normalizeH="0" baseline="0" dirty="0">
                          <a:ln>
                            <a:noFill/>
                          </a:ln>
                          <a:solidFill>
                            <a:srgbClr val="FFFF99"/>
                          </a:solidFill>
                          <a:effectLst/>
                          <a:latin typeface="Arial" charset="0"/>
                          <a:cs typeface="Arial" charset="0"/>
                        </a:rPr>
                        <a:t> </a:t>
                      </a:r>
                      <a:endParaRPr kumimoji="0" lang="en-US" sz="32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3060" name="Group 36"/>
          <p:cNvGraphicFramePr>
            <a:graphicFrameLocks noGrp="1"/>
          </p:cNvGraphicFramePr>
          <p:nvPr/>
        </p:nvGraphicFramePr>
        <p:xfrm>
          <a:off x="152400" y="2909889"/>
          <a:ext cx="8763000" cy="3023216"/>
        </p:xfrm>
        <a:graphic>
          <a:graphicData uri="http://schemas.openxmlformats.org/drawingml/2006/table">
            <a:tbl>
              <a:tblPr/>
              <a:tblGrid>
                <a:gridCol w="3094434">
                  <a:extLst>
                    <a:ext uri="{9D8B030D-6E8A-4147-A177-3AD203B41FA5}">
                      <a16:colId xmlns:a16="http://schemas.microsoft.com/office/drawing/2014/main" val="20000"/>
                    </a:ext>
                  </a:extLst>
                </a:gridCol>
                <a:gridCol w="3124102">
                  <a:extLst>
                    <a:ext uri="{9D8B030D-6E8A-4147-A177-3AD203B41FA5}">
                      <a16:colId xmlns:a16="http://schemas.microsoft.com/office/drawing/2014/main" val="20001"/>
                    </a:ext>
                  </a:extLst>
                </a:gridCol>
                <a:gridCol w="2544464">
                  <a:extLst>
                    <a:ext uri="{9D8B030D-6E8A-4147-A177-3AD203B41FA5}">
                      <a16:colId xmlns:a16="http://schemas.microsoft.com/office/drawing/2014/main" val="20002"/>
                    </a:ext>
                  </a:extLst>
                </a:gridCol>
              </a:tblGrid>
              <a:tr h="49817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0" i="0" u="sng" strike="noStrike" cap="none" normalizeH="0" baseline="0" dirty="0" err="1">
                          <a:ln>
                            <a:noFill/>
                          </a:ln>
                          <a:solidFill>
                            <a:srgbClr val="FF9900"/>
                          </a:solidFill>
                          <a:effectLst/>
                          <a:latin typeface="Coptic1" pitchFamily="2" charset="0"/>
                          <a:cs typeface="Arial" charset="0"/>
                        </a:rPr>
                        <a:t>Diakon</a:t>
                      </a:r>
                      <a:r>
                        <a:rPr kumimoji="0" lang="en-US" sz="3600" b="0" i="0" u="sng" strike="noStrike" cap="none" normalizeH="0" baseline="0" dirty="0">
                          <a:ln>
                            <a:noFill/>
                          </a:ln>
                          <a:solidFill>
                            <a:srgbClr val="FF9900"/>
                          </a:solidFill>
                          <a:effectLst/>
                          <a:latin typeface="Coptic1" pitchFamily="2" charset="0"/>
                          <a:cs typeface="Arial" charset="0"/>
                        </a:rPr>
                        <a:t>:</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sng" strike="noStrike" cap="none" normalizeH="0" baseline="0" dirty="0" err="1">
                          <a:ln>
                            <a:noFill/>
                          </a:ln>
                          <a:solidFill>
                            <a:srgbClr val="FF9900"/>
                          </a:solidFill>
                          <a:effectLst/>
                          <a:latin typeface="Arial" charset="0"/>
                          <a:cs typeface="Arial" charset="0"/>
                        </a:rPr>
                        <a:t>Diacre</a:t>
                      </a:r>
                      <a:r>
                        <a:rPr kumimoji="0" lang="en-US" sz="3200" b="0" i="0" u="sng" strike="noStrike" cap="none" normalizeH="0" baseline="0" dirty="0">
                          <a:ln>
                            <a:noFill/>
                          </a:ln>
                          <a:solidFill>
                            <a:srgbClr val="FF9900"/>
                          </a:solidFill>
                          <a:effectLst/>
                          <a:latin typeface="Arial" charset="0"/>
                          <a:cs typeface="Arial" charset="0"/>
                        </a:rPr>
                        <a:t>:</a:t>
                      </a:r>
                      <a:endParaRPr kumimoji="0" lang="en-CA" sz="3200" b="0" i="0" u="sng" strike="noStrike" cap="none" normalizeH="0" baseline="0" dirty="0">
                        <a:ln>
                          <a:noFill/>
                        </a:ln>
                        <a:solidFill>
                          <a:srgbClr val="FF9900"/>
                        </a:solidFill>
                        <a:effectLst/>
                        <a:latin typeface="Arial"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EG" sz="3200" b="0" i="0" u="sng" strike="noStrike" cap="none" normalizeH="0" baseline="0" dirty="0">
                          <a:ln>
                            <a:noFill/>
                          </a:ln>
                          <a:solidFill>
                            <a:srgbClr val="FF9900"/>
                          </a:solidFill>
                          <a:effectLst/>
                          <a:latin typeface="Arial" charset="0"/>
                          <a:cs typeface="Arial" charset="0"/>
                        </a:rPr>
                        <a:t>الشماس:</a:t>
                      </a:r>
                      <a:endParaRPr kumimoji="0" lang="en-US" sz="3200" b="0" i="0" u="sng" strike="noStrike" cap="none" normalizeH="0" baseline="0" dirty="0">
                        <a:ln>
                          <a:noFill/>
                        </a:ln>
                        <a:solidFill>
                          <a:srgbClr val="FF9900"/>
                        </a:solidFill>
                        <a:effectLst/>
                        <a:latin typeface="Arial" charset="0"/>
                        <a:cs typeface="Arial"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23831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ptic1" pitchFamily="2" charset="0"/>
                          <a:cs typeface="Times New Roman" pitchFamily="18" charset="0"/>
                        </a:rPr>
                        <a:t>Ctay</a:t>
                      </a:r>
                      <a:r>
                        <a:rPr kumimoji="0" lang="en-US" sz="2800" b="0" i="0" u="none" strike="noStrike" cap="none" normalizeH="0" baseline="0" dirty="0">
                          <a:ln>
                            <a:noFill/>
                          </a:ln>
                          <a:solidFill>
                            <a:schemeClr val="tx1"/>
                          </a:solidFill>
                          <a:effectLst/>
                          <a:latin typeface="Coptic1" pitchFamily="2" charset="0"/>
                          <a:cs typeface="Times New Roman" pitchFamily="18" charset="0"/>
                        </a:rPr>
                        <a:t>/</a:t>
                      </a:r>
                      <a:r>
                        <a:rPr kumimoji="0" lang="en-US" sz="2800" b="0" i="0" u="none" strike="noStrike" cap="none" normalizeH="0" baseline="0" dirty="0" err="1">
                          <a:ln>
                            <a:noFill/>
                          </a:ln>
                          <a:solidFill>
                            <a:schemeClr val="tx1"/>
                          </a:solidFill>
                          <a:effectLst/>
                          <a:latin typeface="Coptic1" pitchFamily="2" charset="0"/>
                          <a:cs typeface="Times New Roman" pitchFamily="18" charset="0"/>
                        </a:rPr>
                        <a:t>te</a:t>
                      </a:r>
                      <a:r>
                        <a:rPr kumimoji="0" lang="en-US" sz="2800" b="0" i="0" u="none" strike="noStrike" cap="none" normalizeH="0" baseline="0" dirty="0">
                          <a:ln>
                            <a:noFill/>
                          </a:ln>
                          <a:solidFill>
                            <a:schemeClr val="tx1"/>
                          </a:solidFill>
                          <a:effectLst/>
                          <a:latin typeface="Coptic1" pitchFamily="2" charset="0"/>
                          <a:cs typeface="Times New Roman" pitchFamily="18" charset="0"/>
                        </a:rPr>
                        <a:t> meta </a:t>
                      </a:r>
                      <a:r>
                        <a:rPr kumimoji="0" lang="en-US" sz="2800" b="0" i="0" u="none" strike="noStrike" cap="none" normalizeH="0" baseline="0" dirty="0" err="1">
                          <a:ln>
                            <a:noFill/>
                          </a:ln>
                          <a:solidFill>
                            <a:schemeClr val="tx1"/>
                          </a:solidFill>
                          <a:effectLst/>
                          <a:latin typeface="Coptic1" pitchFamily="2" charset="0"/>
                          <a:cs typeface="Times New Roman" pitchFamily="18" charset="0"/>
                        </a:rPr>
                        <a:t>vobou</a:t>
                      </a:r>
                      <a:r>
                        <a:rPr kumimoji="0" lang="en-US" sz="2800" b="0" i="0" u="none" strike="noStrike" cap="none" normalizeH="0" baseline="0" dirty="0">
                          <a:ln>
                            <a:noFill/>
                          </a:ln>
                          <a:solidFill>
                            <a:schemeClr val="tx1"/>
                          </a:solidFill>
                          <a:effectLst/>
                          <a:latin typeface="Coptic1" pitchFamily="2" charset="0"/>
                          <a:cs typeface="Times New Roman" pitchFamily="18" charset="0"/>
                        </a:rPr>
                        <a:t> </a:t>
                      </a:r>
                      <a:r>
                        <a:rPr kumimoji="0" lang="en-US" sz="2800" b="0" i="0" u="none" strike="noStrike" cap="none" normalizeH="0" baseline="0" dirty="0" err="1">
                          <a:ln>
                            <a:noFill/>
                          </a:ln>
                          <a:solidFill>
                            <a:schemeClr val="tx1"/>
                          </a:solidFill>
                          <a:effectLst/>
                          <a:latin typeface="Coptic1" pitchFamily="2" charset="0"/>
                          <a:cs typeface="Times New Roman" pitchFamily="18" charset="0"/>
                        </a:rPr>
                        <a:t>Yeou</a:t>
                      </a:r>
                      <a:r>
                        <a:rPr kumimoji="0" lang="en-US" sz="2800" b="0" i="0" u="none" strike="noStrike" cap="none" normalizeH="0" baseline="0" dirty="0">
                          <a:ln>
                            <a:noFill/>
                          </a:ln>
                          <a:solidFill>
                            <a:schemeClr val="tx1"/>
                          </a:solidFill>
                          <a:effectLst/>
                          <a:latin typeface="Coptic1" pitchFamily="2" charset="0"/>
                          <a:cs typeface="Times New Roman" pitchFamily="18" charset="0"/>
                        </a:rPr>
                        <a:t> </a:t>
                      </a:r>
                      <a:r>
                        <a:rPr kumimoji="0" lang="en-US" sz="2800" b="0" i="0" u="none" strike="noStrike" cap="none" normalizeH="0" baseline="0" dirty="0" err="1">
                          <a:ln>
                            <a:noFill/>
                          </a:ln>
                          <a:solidFill>
                            <a:schemeClr val="tx1"/>
                          </a:solidFill>
                          <a:effectLst/>
                          <a:latin typeface="Coptic1" pitchFamily="2" charset="0"/>
                          <a:cs typeface="Times New Roman" pitchFamily="18" charset="0"/>
                        </a:rPr>
                        <a:t>akoucwmen</a:t>
                      </a:r>
                      <a:r>
                        <a:rPr kumimoji="0" lang="en-US" sz="2800" b="0" i="0" u="none" strike="noStrike" cap="none" normalizeH="0" baseline="0" dirty="0">
                          <a:ln>
                            <a:noFill/>
                          </a:ln>
                          <a:solidFill>
                            <a:schemeClr val="tx1"/>
                          </a:solidFill>
                          <a:effectLst/>
                          <a:latin typeface="Coptic1" pitchFamily="2" charset="0"/>
                          <a:cs typeface="Times New Roman" pitchFamily="18" charset="0"/>
                        </a:rPr>
                        <a:t> </a:t>
                      </a:r>
                      <a:r>
                        <a:rPr kumimoji="0" lang="en-US" sz="2800" b="0" i="0" u="none" strike="noStrike" cap="none" normalizeH="0" baseline="0" dirty="0" err="1">
                          <a:ln>
                            <a:noFill/>
                          </a:ln>
                          <a:solidFill>
                            <a:schemeClr val="tx1"/>
                          </a:solidFill>
                          <a:effectLst/>
                          <a:latin typeface="Coptic1" pitchFamily="2" charset="0"/>
                          <a:cs typeface="Times New Roman" pitchFamily="18" charset="0"/>
                        </a:rPr>
                        <a:t>tou</a:t>
                      </a:r>
                      <a:r>
                        <a:rPr kumimoji="0" lang="en-US" sz="2800" b="0" i="0" u="none" strike="noStrike" cap="none" normalizeH="0" baseline="0" dirty="0">
                          <a:ln>
                            <a:noFill/>
                          </a:ln>
                          <a:solidFill>
                            <a:schemeClr val="tx1"/>
                          </a:solidFill>
                          <a:effectLst/>
                          <a:latin typeface="Coptic1" pitchFamily="2" charset="0"/>
                          <a:cs typeface="Times New Roman" pitchFamily="18" charset="0"/>
                        </a:rPr>
                        <a:t> </a:t>
                      </a:r>
                      <a:r>
                        <a:rPr kumimoji="0" lang="en-US" sz="2800" b="0" i="0" u="none" strike="noStrike" cap="none" normalizeH="0" baseline="0" dirty="0" err="1">
                          <a:ln>
                            <a:noFill/>
                          </a:ln>
                          <a:solidFill>
                            <a:schemeClr val="tx1"/>
                          </a:solidFill>
                          <a:effectLst/>
                          <a:latin typeface="Coptic1" pitchFamily="2" charset="0"/>
                          <a:cs typeface="Times New Roman" pitchFamily="18" charset="0"/>
                        </a:rPr>
                        <a:t>a~giou</a:t>
                      </a:r>
                      <a:r>
                        <a:rPr kumimoji="0" lang="en-US" sz="2800" b="0" i="0" u="none" strike="noStrike" cap="none" normalizeH="0" baseline="0" dirty="0">
                          <a:ln>
                            <a:noFill/>
                          </a:ln>
                          <a:solidFill>
                            <a:schemeClr val="tx1"/>
                          </a:solidFill>
                          <a:effectLst/>
                          <a:latin typeface="Coptic1" pitchFamily="2" charset="0"/>
                          <a:cs typeface="Times New Roman" pitchFamily="18" charset="0"/>
                        </a:rPr>
                        <a:t> </a:t>
                      </a:r>
                      <a:r>
                        <a:rPr kumimoji="0" lang="en-US" sz="2800" b="0" i="0" u="none" strike="noStrike" cap="none" normalizeH="0" baseline="0" dirty="0" err="1">
                          <a:ln>
                            <a:noFill/>
                          </a:ln>
                          <a:solidFill>
                            <a:schemeClr val="tx1"/>
                          </a:solidFill>
                          <a:effectLst/>
                          <a:latin typeface="Coptic1" pitchFamily="2" charset="0"/>
                          <a:cs typeface="Times New Roman" pitchFamily="18" charset="0"/>
                        </a:rPr>
                        <a:t>euaggeliou</a:t>
                      </a:r>
                      <a:endParaRPr kumimoji="0" lang="en-US" sz="2800" b="0" i="0" u="none" strike="noStrike" cap="none" normalizeH="0" baseline="0" dirty="0">
                        <a:ln>
                          <a:noFill/>
                        </a:ln>
                        <a:solidFill>
                          <a:schemeClr val="tx1"/>
                        </a:solidFill>
                        <a:effectLst/>
                        <a:latin typeface="Coptic1" pitchFamily="2" charset="0"/>
                        <a:cs typeface="Times New Roman" pitchFamily="18"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chemeClr val="tx1"/>
                          </a:solidFill>
                          <a:effectLst/>
                          <a:latin typeface="Arial" charset="0"/>
                          <a:cs typeface="Arial" charset="0"/>
                        </a:rPr>
                        <a:t>Levez-vous dans la crainte de Dieu pour écouter le Saint Évangile</a:t>
                      </a:r>
                    </a:p>
                  </a:txBody>
                  <a:tcPr horzOverflow="overflow">
                    <a:lnL>
                      <a:noFill/>
                    </a:lnL>
                    <a:lnR>
                      <a:noFill/>
                    </a:lnR>
                    <a:lnT>
                      <a:noFill/>
                    </a:lnT>
                    <a:lnB cap="flat">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EG" sz="3200" b="0" i="0" u="none" strike="noStrike" cap="none" normalizeH="0" baseline="0" dirty="0">
                          <a:ln>
                            <a:noFill/>
                          </a:ln>
                          <a:solidFill>
                            <a:schemeClr val="tx1"/>
                          </a:solidFill>
                          <a:effectLst/>
                          <a:latin typeface="Coptic1" pitchFamily="2" charset="0"/>
                          <a:cs typeface="Times New Roman" pitchFamily="18" charset="0"/>
                        </a:rPr>
                        <a:t>قفوا بخوف الله لسماع </a:t>
                      </a:r>
                      <a:r>
                        <a:rPr kumimoji="0" lang="ar-EG" sz="3200" b="0" i="0" u="none" strike="noStrike" cap="none" normalizeH="0" baseline="0" dirty="0" err="1">
                          <a:ln>
                            <a:noFill/>
                          </a:ln>
                          <a:solidFill>
                            <a:schemeClr val="tx1"/>
                          </a:solidFill>
                          <a:effectLst/>
                          <a:latin typeface="Coptic1" pitchFamily="2" charset="0"/>
                          <a:cs typeface="Times New Roman" pitchFamily="18" charset="0"/>
                        </a:rPr>
                        <a:t>الأنجيل</a:t>
                      </a:r>
                      <a:r>
                        <a:rPr kumimoji="0" lang="ar-EG" sz="3200" b="0" i="0" u="none" strike="noStrike" cap="none" normalizeH="0" baseline="0" dirty="0">
                          <a:ln>
                            <a:noFill/>
                          </a:ln>
                          <a:solidFill>
                            <a:schemeClr val="tx1"/>
                          </a:solidFill>
                          <a:effectLst/>
                          <a:latin typeface="Coptic1" pitchFamily="2" charset="0"/>
                          <a:cs typeface="Times New Roman" pitchFamily="18" charset="0"/>
                        </a:rPr>
                        <a:t> المقدس.</a:t>
                      </a:r>
                      <a:endParaRPr kumimoji="0" lang="en-US" sz="3200" b="0" i="0" u="none" strike="noStrike" cap="none" normalizeH="0" baseline="0" dirty="0">
                        <a:ln>
                          <a:noFill/>
                        </a:ln>
                        <a:solidFill>
                          <a:schemeClr val="tx1"/>
                        </a:solidFill>
                        <a:effectLst/>
                        <a:latin typeface="Coptic1" pitchFamily="2" charset="0"/>
                        <a:cs typeface="Times New Roman" pitchFamily="18"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394252" name="Picture 35" descr="crucified"/>
          <p:cNvPicPr>
            <a:picLocks noChangeAspect="1" noChangeArrowheads="1"/>
          </p:cNvPicPr>
          <p:nvPr/>
        </p:nvPicPr>
        <p:blipFill>
          <a:blip r:embed="rId3" cstate="print"/>
          <a:srcRect/>
          <a:stretch>
            <a:fillRect/>
          </a:stretch>
        </p:blipFill>
        <p:spPr bwMode="auto">
          <a:xfrm>
            <a:off x="3886200" y="142875"/>
            <a:ext cx="1703388" cy="2524125"/>
          </a:xfrm>
          <a:prstGeom prst="rect">
            <a:avLst/>
          </a:prstGeom>
          <a:noFill/>
          <a:ln w="9525">
            <a:noFill/>
            <a:miter lim="800000"/>
            <a:headEnd/>
            <a:tailEnd/>
          </a:ln>
        </p:spPr>
      </p:pic>
      <p:sp>
        <p:nvSpPr>
          <p:cNvPr id="4" name="Action Button: Custom 3">
            <a:hlinkClick r:id="rId4"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002754" name="Group 2"/>
          <p:cNvGraphicFramePr>
            <a:graphicFrameLocks noGrp="1"/>
          </p:cNvGraphicFramePr>
          <p:nvPr>
            <p:extLst>
              <p:ext uri="{D42A27DB-BD31-4B8C-83A1-F6EECF244321}">
                <p14:modId xmlns:p14="http://schemas.microsoft.com/office/powerpoint/2010/main" val="2444957157"/>
              </p:ext>
            </p:extLst>
          </p:nvPr>
        </p:nvGraphicFramePr>
        <p:xfrm>
          <a:off x="152400" y="152400"/>
          <a:ext cx="8686799" cy="6266688"/>
        </p:xfrm>
        <a:graphic>
          <a:graphicData uri="http://schemas.openxmlformats.org/drawingml/2006/table">
            <a:tbl>
              <a:tblPr/>
              <a:tblGrid>
                <a:gridCol w="2995448">
                  <a:extLst>
                    <a:ext uri="{9D8B030D-6E8A-4147-A177-3AD203B41FA5}">
                      <a16:colId xmlns:a16="http://schemas.microsoft.com/office/drawing/2014/main" val="20000"/>
                    </a:ext>
                  </a:extLst>
                </a:gridCol>
                <a:gridCol w="2995448">
                  <a:extLst>
                    <a:ext uri="{9D8B030D-6E8A-4147-A177-3AD203B41FA5}">
                      <a16:colId xmlns:a16="http://schemas.microsoft.com/office/drawing/2014/main" val="20001"/>
                    </a:ext>
                  </a:extLst>
                </a:gridCol>
                <a:gridCol w="2695903">
                  <a:extLst>
                    <a:ext uri="{9D8B030D-6E8A-4147-A177-3AD203B41FA5}">
                      <a16:colId xmlns:a16="http://schemas.microsoft.com/office/drawing/2014/main" val="20002"/>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3600" b="0" i="0" u="sng" strike="noStrike" kern="1200" cap="none" normalizeH="0" baseline="0" dirty="0" err="1">
                          <a:ln>
                            <a:noFill/>
                          </a:ln>
                          <a:solidFill>
                            <a:srgbClr val="FF9900"/>
                          </a:solidFill>
                          <a:effectLst/>
                          <a:latin typeface="Coptic1" pitchFamily="2" charset="0"/>
                          <a:ea typeface="+mn-ea"/>
                          <a:cs typeface="Arial" charset="0"/>
                        </a:rPr>
                        <a:t>Piou</a:t>
                      </a:r>
                      <a:r>
                        <a:rPr kumimoji="0" lang="en-US" sz="3600" b="0" i="0" u="sng" strike="noStrike" kern="1200" cap="none" normalizeH="0" baseline="0" dirty="0">
                          <a:ln>
                            <a:noFill/>
                          </a:ln>
                          <a:solidFill>
                            <a:srgbClr val="FF9900"/>
                          </a:solidFill>
                          <a:effectLst/>
                          <a:latin typeface="Coptic1" pitchFamily="2" charset="0"/>
                          <a:ea typeface="+mn-ea"/>
                          <a:cs typeface="Arial" charset="0"/>
                        </a:rPr>
                        <a:t>/</a:t>
                      </a:r>
                      <a:r>
                        <a:rPr kumimoji="0" lang="fr-FR" sz="3600" b="0" i="0" u="sng" strike="noStrike" kern="1200" cap="none" normalizeH="0" baseline="0" dirty="0">
                          <a:ln>
                            <a:noFill/>
                          </a:ln>
                          <a:solidFill>
                            <a:srgbClr val="FF9900"/>
                          </a:solidFill>
                          <a:effectLst/>
                          <a:latin typeface="Coptic1" pitchFamily="2" charset="0"/>
                          <a:ea typeface="+mn-ea"/>
                          <a:cs typeface="Arial" charset="0"/>
                        </a:rPr>
                        <a:t>b:</a:t>
                      </a:r>
                      <a:endParaRPr kumimoji="0" lang="en-CA" sz="36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fr-CA" sz="3600" b="0" i="0" u="sng" strike="noStrike" cap="none" normalizeH="0" baseline="0" noProof="0" dirty="0">
                          <a:ln>
                            <a:noFill/>
                          </a:ln>
                          <a:solidFill>
                            <a:srgbClr val="FF9900"/>
                          </a:solidFill>
                          <a:effectLst/>
                          <a:latin typeface="Arial" charset="0"/>
                          <a:cs typeface="Arial" charset="0"/>
                        </a:rPr>
                        <a:t>Prêtre:</a:t>
                      </a:r>
                    </a:p>
                  </a:txBody>
                  <a:tcPr horzOverflow="overflow">
                    <a:lnL>
                      <a:noFill/>
                    </a:lnL>
                    <a:lnR>
                      <a:noFill/>
                    </a:lnR>
                    <a:lnT cap="flat">
                      <a:noFill/>
                    </a:lnT>
                    <a:lnB>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EG" sz="4000" b="0" i="0" u="sng" strike="noStrike" cap="none" normalizeH="0" baseline="0" dirty="0">
                          <a:ln>
                            <a:noFill/>
                          </a:ln>
                          <a:solidFill>
                            <a:srgbClr val="FF9900"/>
                          </a:solidFill>
                          <a:effectLst/>
                          <a:latin typeface="Arial" charset="0"/>
                          <a:cs typeface="Arial" charset="0"/>
                        </a:rPr>
                        <a:t>الكاهن:</a:t>
                      </a:r>
                      <a:endParaRPr kumimoji="0" lang="en-US" sz="4000" b="0" i="0" u="sng" strike="noStrike" cap="none" normalizeH="0" baseline="0" dirty="0">
                        <a:ln>
                          <a:noFill/>
                        </a:ln>
                        <a:solidFill>
                          <a:srgbClr val="FF9900"/>
                        </a:solidFill>
                        <a:effectLst/>
                        <a:latin typeface="Arial" charset="0"/>
                        <a:cs typeface="Arial"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84175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ptic1" pitchFamily="2" charset="0"/>
                          <a:cs typeface="Arial" charset="0"/>
                        </a:rPr>
                        <a:t>Fc~marwout</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n~je</a:t>
                      </a:r>
                      <a:r>
                        <a:rPr kumimoji="0" lang="en-US" sz="2800" b="0" i="0" u="none" strike="noStrike" cap="none" normalizeH="0" baseline="0" dirty="0">
                          <a:ln>
                            <a:noFill/>
                          </a:ln>
                          <a:solidFill>
                            <a:schemeClr val="tx1"/>
                          </a:solidFill>
                          <a:effectLst/>
                          <a:latin typeface="Coptic1" pitchFamily="2" charset="0"/>
                          <a:cs typeface="Arial" charset="0"/>
                        </a:rPr>
                        <a:t> v/</a:t>
                      </a:r>
                      <a:r>
                        <a:rPr kumimoji="0" lang="en-US" sz="2800" b="0" i="0" u="none" strike="noStrike" cap="none" normalizeH="0" baseline="0" dirty="0" err="1">
                          <a:ln>
                            <a:noFill/>
                          </a:ln>
                          <a:solidFill>
                            <a:schemeClr val="tx1"/>
                          </a:solidFill>
                          <a:effectLst/>
                          <a:latin typeface="Coptic1" pitchFamily="2" charset="0"/>
                          <a:cs typeface="Arial" charset="0"/>
                        </a:rPr>
                        <a:t>eyn</a:t>
                      </a:r>
                      <a:r>
                        <a:rPr kumimoji="0" lang="en-US" sz="2800" b="0" i="0" u="none" strike="noStrike" cap="none" normalizeH="0" baseline="0" dirty="0">
                          <a:ln>
                            <a:noFill/>
                          </a:ln>
                          <a:solidFill>
                            <a:schemeClr val="tx1"/>
                          </a:solidFill>
                          <a:effectLst/>
                          <a:latin typeface="Coptic1" pitchFamily="2" charset="0"/>
                          <a:cs typeface="Arial" charset="0"/>
                        </a:rPr>
                        <a:t>/</a:t>
                      </a:r>
                      <a:r>
                        <a:rPr kumimoji="0" lang="en-US" sz="2800" b="0" i="0" u="none" strike="noStrike" cap="none" normalizeH="0" baseline="0" dirty="0" err="1">
                          <a:ln>
                            <a:noFill/>
                          </a:ln>
                          <a:solidFill>
                            <a:schemeClr val="tx1"/>
                          </a:solidFill>
                          <a:effectLst/>
                          <a:latin typeface="Coptic1" pitchFamily="2" charset="0"/>
                          <a:cs typeface="Arial" charset="0"/>
                        </a:rPr>
                        <a:t>ou</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qen</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v~ran</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m~p</a:t>
                      </a:r>
                      <a:r>
                        <a:rPr kumimoji="0" lang="en-US" sz="2800" b="0" i="0" u="none" strike="noStrike" cap="none" normalizeH="0" baseline="0" dirty="0">
                          <a:ln>
                            <a:noFill/>
                          </a:ln>
                          <a:solidFill>
                            <a:schemeClr val="tx1"/>
                          </a:solidFill>
                          <a:effectLst/>
                          <a:latin typeface="Coptic1" pitchFamily="2" charset="0"/>
                          <a:cs typeface="Arial" charset="0"/>
                        </a:rPr>
                        <a:t>~[</a:t>
                      </a:r>
                      <a:r>
                        <a:rPr kumimoji="0" lang="en-US" sz="2800" b="0" i="0" u="none" strike="noStrike" cap="none" normalizeH="0" baseline="0" dirty="0" err="1">
                          <a:ln>
                            <a:noFill/>
                          </a:ln>
                          <a:solidFill>
                            <a:schemeClr val="tx1"/>
                          </a:solidFill>
                          <a:effectLst/>
                          <a:latin typeface="Coptic1" pitchFamily="2" charset="0"/>
                          <a:cs typeface="Arial" charset="0"/>
                        </a:rPr>
                        <a:t>oic</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n~te</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nijom</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kurie</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eulog</a:t>
                      </a:r>
                      <a:r>
                        <a:rPr kumimoji="0" lang="en-US" sz="2800" b="0" i="0" u="none" strike="noStrike" cap="none" normalizeH="0" baseline="0" dirty="0">
                          <a:ln>
                            <a:noFill/>
                          </a:ln>
                          <a:solidFill>
                            <a:schemeClr val="tx1"/>
                          </a:solidFill>
                          <a:effectLst/>
                          <a:latin typeface="Coptic1" pitchFamily="2" charset="0"/>
                          <a:cs typeface="Arial" charset="0"/>
                        </a:rPr>
                        <a:t>/con </a:t>
                      </a:r>
                      <a:r>
                        <a:rPr kumimoji="0" lang="en-US" sz="2800" b="0" i="0" u="none" strike="noStrike" cap="none" normalizeH="0" baseline="0" dirty="0" err="1">
                          <a:ln>
                            <a:noFill/>
                          </a:ln>
                          <a:solidFill>
                            <a:schemeClr val="tx1"/>
                          </a:solidFill>
                          <a:effectLst/>
                          <a:latin typeface="Coptic1" pitchFamily="2" charset="0"/>
                          <a:cs typeface="Arial" charset="0"/>
                        </a:rPr>
                        <a:t>ek</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tou</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kata</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Matyeon</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agiou</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euaggelion</a:t>
                      </a:r>
                      <a:r>
                        <a:rPr kumimoji="0" lang="en-US" sz="2800" b="0" i="0" u="none" strike="noStrike" cap="none" normalizeH="0" baseline="0" dirty="0">
                          <a:ln>
                            <a:noFill/>
                          </a:ln>
                          <a:solidFill>
                            <a:schemeClr val="tx1"/>
                          </a:solidFill>
                          <a:effectLst/>
                          <a:latin typeface="Coptic1" pitchFamily="2" charset="0"/>
                          <a:cs typeface="Arial" charset="0"/>
                        </a:rPr>
                        <a:t> to </a:t>
                      </a:r>
                      <a:r>
                        <a:rPr kumimoji="0" lang="en-US" sz="2800" b="0" i="0" u="none" strike="noStrike" cap="none" normalizeH="0" baseline="0" dirty="0" err="1">
                          <a:ln>
                            <a:noFill/>
                          </a:ln>
                          <a:solidFill>
                            <a:schemeClr val="tx1"/>
                          </a:solidFill>
                          <a:effectLst/>
                          <a:latin typeface="Coptic1" pitchFamily="2" charset="0"/>
                          <a:cs typeface="Arial" charset="0"/>
                        </a:rPr>
                        <a:t>anagnwcma</a:t>
                      </a:r>
                      <a:endParaRPr kumimoji="0" lang="en-US" sz="2800" b="0" i="0" u="none" strike="noStrike" cap="none" normalizeH="0" baseline="0" dirty="0">
                        <a:ln>
                          <a:noFill/>
                        </a:ln>
                        <a:solidFill>
                          <a:schemeClr val="tx1"/>
                        </a:solidFill>
                        <a:effectLst/>
                        <a:latin typeface="Coptic1" pitchFamily="2" charset="0"/>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fr-CA" sz="2400" b="0" i="0" u="none" strike="noStrike" cap="none" normalizeH="0" baseline="0" dirty="0">
                        <a:ln>
                          <a:noFill/>
                        </a:ln>
                        <a:solidFill>
                          <a:schemeClr val="tx1"/>
                        </a:solidFill>
                        <a:effectLst/>
                        <a:latin typeface="Coptic1" pitchFamily="2" charset="0"/>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3600" b="0" i="0" u="sng" strike="noStrike" kern="1200" cap="none" normalizeH="0" baseline="0" dirty="0" err="1">
                          <a:ln>
                            <a:noFill/>
                          </a:ln>
                          <a:solidFill>
                            <a:srgbClr val="FF9900"/>
                          </a:solidFill>
                          <a:effectLst/>
                          <a:latin typeface="Coptic1" pitchFamily="2" charset="0"/>
                          <a:ea typeface="+mn-ea"/>
                          <a:cs typeface="Arial" charset="0"/>
                        </a:rPr>
                        <a:t>Pilaoc</a:t>
                      </a:r>
                      <a:r>
                        <a:rPr kumimoji="0" lang="fr-FR" sz="3600" b="0" i="0" u="sng" strike="noStrike" kern="1200" cap="none" normalizeH="0" baseline="0" dirty="0">
                          <a:ln>
                            <a:noFill/>
                          </a:ln>
                          <a:solidFill>
                            <a:srgbClr val="FF9900"/>
                          </a:solidFill>
                          <a:effectLst/>
                          <a:latin typeface="Coptic1" pitchFamily="2" charset="0"/>
                          <a:ea typeface="+mn-ea"/>
                          <a:cs typeface="Arial" charset="0"/>
                        </a:rPr>
                        <a:t>:</a:t>
                      </a:r>
                      <a:endParaRPr kumimoji="0" lang="en-CA" sz="3600" b="0" i="0" u="sng" strike="noStrike" kern="1200" cap="none" normalizeH="0" baseline="0" dirty="0">
                        <a:ln>
                          <a:noFill/>
                        </a:ln>
                        <a:solidFill>
                          <a:srgbClr val="FF9900"/>
                        </a:solidFill>
                        <a:effectLst/>
                        <a:latin typeface="Coptic1" pitchFamily="2" charset="0"/>
                        <a:ea typeface="+mn-ea"/>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Doxa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ci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kurie</a:t>
                      </a:r>
                      <a:endParaRPr kumimoji="0" lang="en-US" sz="24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mn-lt"/>
                          <a:cs typeface="Arial" charset="0"/>
                        </a:rPr>
                        <a:t>Béni soit celui qui vient au nom du seigneur des puissances. Lecture du Saint Évangile selon Saint …</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fr-CA" sz="2400" b="0" i="0" u="sng" strike="noStrike" kern="1200" cap="none" normalizeH="0" baseline="0" dirty="0">
                        <a:ln>
                          <a:noFill/>
                        </a:ln>
                        <a:solidFill>
                          <a:srgbClr val="FF9900"/>
                        </a:solidFill>
                        <a:effectLst/>
                        <a:latin typeface="Arial" charset="0"/>
                        <a:ea typeface="+mn-ea"/>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fr-CA" sz="2400" b="0" i="0" u="sng" strike="noStrike" kern="1200" cap="none" normalizeH="0" baseline="0" dirty="0">
                        <a:ln>
                          <a:noFill/>
                        </a:ln>
                        <a:solidFill>
                          <a:srgbClr val="FF9900"/>
                        </a:solidFill>
                        <a:effectLst/>
                        <a:latin typeface="Arial" charset="0"/>
                        <a:ea typeface="+mn-ea"/>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fr-CA" sz="2400" b="0" i="0" u="sng" strike="noStrike" kern="1200" cap="none" normalizeH="0" baseline="0" dirty="0">
                        <a:ln>
                          <a:noFill/>
                        </a:ln>
                        <a:solidFill>
                          <a:srgbClr val="FF9900"/>
                        </a:solidFill>
                        <a:effectLst/>
                        <a:latin typeface="Arial" charset="0"/>
                        <a:ea typeface="+mn-ea"/>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fr-CA" sz="3000" b="0" i="0" u="sng" strike="noStrike" kern="1200" cap="none" normalizeH="0" baseline="0" dirty="0">
                        <a:ln>
                          <a:noFill/>
                        </a:ln>
                        <a:solidFill>
                          <a:srgbClr val="FF9900"/>
                        </a:solidFill>
                        <a:effectLst/>
                        <a:latin typeface="Arial" charset="0"/>
                        <a:ea typeface="+mn-ea"/>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3000" b="0" i="0" u="sng" strike="noStrike" kern="1200" cap="none" normalizeH="0" baseline="0" dirty="0">
                          <a:ln>
                            <a:noFill/>
                          </a:ln>
                          <a:solidFill>
                            <a:srgbClr val="FF9900"/>
                          </a:solidFill>
                          <a:effectLst/>
                          <a:latin typeface="Arial" charset="0"/>
                          <a:ea typeface="+mn-ea"/>
                          <a:cs typeface="Arial" charset="0"/>
                        </a:rPr>
                        <a:t>Assemblée:</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mn-lt"/>
                          <a:cs typeface="Arial" charset="0"/>
                        </a:rPr>
                        <a:t>Gloire à Toi,   Seigneur.</a:t>
                      </a:r>
                      <a:endParaRPr kumimoji="0" lang="en-CA" sz="2400" b="0" i="0" u="none" strike="noStrike" cap="none" normalizeH="0" baseline="0" dirty="0">
                        <a:ln>
                          <a:noFill/>
                        </a:ln>
                        <a:solidFill>
                          <a:schemeClr val="tx1"/>
                        </a:solidFill>
                        <a:effectLst/>
                        <a:latin typeface="+mn-lt"/>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chemeClr val="tx1"/>
                          </a:solidFill>
                          <a:effectLst/>
                          <a:latin typeface="Arial" charset="0"/>
                          <a:cs typeface="Arial" charset="0"/>
                        </a:rPr>
                        <a:t>مبارك الآتي باسم رب </a:t>
                      </a:r>
                      <a:br>
                        <a:rPr kumimoji="0" lang="ar-SA" sz="2800" b="0" i="0" u="none" strike="noStrike" cap="none" normalizeH="0" baseline="0" dirty="0">
                          <a:ln>
                            <a:noFill/>
                          </a:ln>
                          <a:solidFill>
                            <a:schemeClr val="tx1"/>
                          </a:solidFill>
                          <a:effectLst/>
                          <a:latin typeface="Arial" charset="0"/>
                          <a:cs typeface="Arial" charset="0"/>
                        </a:rPr>
                      </a:br>
                      <a:r>
                        <a:rPr kumimoji="0" lang="ar-SA" sz="2800" b="0" i="0" u="none" strike="noStrike" cap="none" normalizeH="0" baseline="0" dirty="0">
                          <a:ln>
                            <a:noFill/>
                          </a:ln>
                          <a:solidFill>
                            <a:schemeClr val="tx1"/>
                          </a:solidFill>
                          <a:effectLst/>
                          <a:latin typeface="Arial" charset="0"/>
                          <a:cs typeface="Arial" charset="0"/>
                        </a:rPr>
                        <a:t>القوات يا رب </a:t>
                      </a:r>
                      <a:br>
                        <a:rPr kumimoji="0" lang="ar-SA" sz="2800" b="0" i="0" u="none" strike="noStrike" cap="none" normalizeH="0" baseline="0" dirty="0">
                          <a:ln>
                            <a:noFill/>
                          </a:ln>
                          <a:solidFill>
                            <a:schemeClr val="tx1"/>
                          </a:solidFill>
                          <a:effectLst/>
                          <a:latin typeface="Arial" charset="0"/>
                          <a:cs typeface="Arial" charset="0"/>
                        </a:rPr>
                      </a:br>
                      <a:r>
                        <a:rPr kumimoji="0" lang="ar-SA" sz="2800" b="0" i="0" u="none" strike="noStrike" cap="none" normalizeH="0" baseline="0" dirty="0">
                          <a:ln>
                            <a:noFill/>
                          </a:ln>
                          <a:solidFill>
                            <a:schemeClr val="tx1"/>
                          </a:solidFill>
                          <a:effectLst/>
                          <a:latin typeface="Arial" charset="0"/>
                          <a:cs typeface="Arial" charset="0"/>
                        </a:rPr>
                        <a:t>بارك الفصل من </a:t>
                      </a:r>
                      <a:br>
                        <a:rPr kumimoji="0" lang="ar-SA" sz="2800" b="0" i="0" u="none" strike="noStrike" cap="none" normalizeH="0" baseline="0" dirty="0">
                          <a:ln>
                            <a:noFill/>
                          </a:ln>
                          <a:solidFill>
                            <a:schemeClr val="tx1"/>
                          </a:solidFill>
                          <a:effectLst/>
                          <a:latin typeface="Arial" charset="0"/>
                          <a:cs typeface="Arial" charset="0"/>
                        </a:rPr>
                      </a:br>
                      <a:r>
                        <a:rPr kumimoji="0" lang="ar-SA" sz="2800" b="0" i="0" u="none" strike="noStrike" cap="none" normalizeH="0" baseline="0" dirty="0">
                          <a:ln>
                            <a:noFill/>
                          </a:ln>
                          <a:solidFill>
                            <a:schemeClr val="tx1"/>
                          </a:solidFill>
                          <a:effectLst/>
                          <a:latin typeface="Arial" charset="0"/>
                          <a:cs typeface="Arial" charset="0"/>
                        </a:rPr>
                        <a:t>الإنجيل المقدس من </a:t>
                      </a:r>
                      <a:br>
                        <a:rPr kumimoji="0" lang="ar-SA" sz="2800" b="0" i="0" u="none" strike="noStrike" cap="none" normalizeH="0" baseline="0" dirty="0">
                          <a:ln>
                            <a:noFill/>
                          </a:ln>
                          <a:solidFill>
                            <a:schemeClr val="tx1"/>
                          </a:solidFill>
                          <a:effectLst/>
                          <a:latin typeface="Arial" charset="0"/>
                          <a:cs typeface="Arial" charset="0"/>
                        </a:rPr>
                      </a:br>
                      <a:r>
                        <a:rPr kumimoji="0" lang="ar-SA" sz="2800" b="0" i="0" u="none" strike="noStrike" cap="none" normalizeH="0" baseline="0" dirty="0">
                          <a:ln>
                            <a:noFill/>
                          </a:ln>
                          <a:solidFill>
                            <a:schemeClr val="tx1"/>
                          </a:solidFill>
                          <a:effectLst/>
                          <a:latin typeface="Arial" charset="0"/>
                          <a:cs typeface="Arial" charset="0"/>
                        </a:rPr>
                        <a:t>( …… )</a:t>
                      </a:r>
                      <a:r>
                        <a:rPr kumimoji="0" lang="ar-SA" sz="3600" b="0" i="0" u="none" strike="noStrike" cap="none" normalizeH="0" baseline="0" dirty="0">
                          <a:ln>
                            <a:noFill/>
                          </a:ln>
                          <a:solidFill>
                            <a:schemeClr val="tx1"/>
                          </a:solidFill>
                          <a:effectLst/>
                          <a:latin typeface="Arial" charset="0"/>
                          <a:cs typeface="Arial" charset="0"/>
                        </a:rPr>
                        <a:t> </a:t>
                      </a:r>
                      <a:endParaRPr kumimoji="0" lang="en-CA" sz="36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endParaRPr kumimoji="0" lang="en-CA" sz="36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endParaRPr kumimoji="0" lang="en-CA" sz="36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endParaRPr kumimoji="0" lang="en-CA" sz="36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EG" sz="4000" b="0" i="0" u="sng" strike="noStrike" cap="none" normalizeH="0" baseline="0" dirty="0">
                          <a:ln>
                            <a:noFill/>
                          </a:ln>
                          <a:solidFill>
                            <a:srgbClr val="FF9900"/>
                          </a:solidFill>
                          <a:effectLst/>
                          <a:latin typeface="Arial" charset="0"/>
                          <a:cs typeface="Arial" charset="0"/>
                        </a:rPr>
                        <a:t>الشعب:</a:t>
                      </a:r>
                      <a:endParaRPr kumimoji="0" lang="en-CA" sz="4000" b="0" i="0" u="sng" strike="noStrike" cap="none" normalizeH="0" baseline="0" dirty="0">
                        <a:ln>
                          <a:noFill/>
                        </a:ln>
                        <a:solidFill>
                          <a:srgbClr val="FF9900"/>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chemeClr val="tx1"/>
                          </a:solidFill>
                          <a:effectLst/>
                          <a:latin typeface="Arial" charset="0"/>
                          <a:cs typeface="Arial" charset="0"/>
                        </a:rPr>
                        <a:t>المجد لك يا رب </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004802" name="Group 2"/>
          <p:cNvGraphicFramePr>
            <a:graphicFrameLocks noGrp="1"/>
          </p:cNvGraphicFramePr>
          <p:nvPr>
            <p:ph/>
          </p:nvPr>
        </p:nvGraphicFramePr>
        <p:xfrm>
          <a:off x="381000" y="0"/>
          <a:ext cx="8686800" cy="6375994"/>
        </p:xfrm>
        <a:graphic>
          <a:graphicData uri="http://schemas.openxmlformats.org/drawingml/2006/table">
            <a:tbl>
              <a:tblPr rtl="1"/>
              <a:tblGrid>
                <a:gridCol w="3607781">
                  <a:extLst>
                    <a:ext uri="{9D8B030D-6E8A-4147-A177-3AD203B41FA5}">
                      <a16:colId xmlns:a16="http://schemas.microsoft.com/office/drawing/2014/main" val="20000"/>
                    </a:ext>
                  </a:extLst>
                </a:gridCol>
                <a:gridCol w="5079019">
                  <a:extLst>
                    <a:ext uri="{9D8B030D-6E8A-4147-A177-3AD203B41FA5}">
                      <a16:colId xmlns:a16="http://schemas.microsoft.com/office/drawing/2014/main" val="20001"/>
                    </a:ext>
                  </a:extLst>
                </a:gridCol>
              </a:tblGrid>
              <a:tr h="4876800">
                <a:tc>
                  <a:txBody>
                    <a:bodyPr/>
                    <a:lstStyle/>
                    <a:p>
                      <a:pPr marL="0" marR="0" lvl="0" indent="0" algn="just" defTabSz="914400" rtl="1" eaLnBrk="1" fontAlgn="base" latinLnBrk="0" hangingPunct="1">
                        <a:lnSpc>
                          <a:spcPct val="100000"/>
                        </a:lnSpc>
                        <a:spcBef>
                          <a:spcPct val="20000"/>
                        </a:spcBef>
                        <a:spcAft>
                          <a:spcPct val="0"/>
                        </a:spcAft>
                        <a:buClrTx/>
                        <a:buSzTx/>
                        <a:buFontTx/>
                        <a:buNone/>
                        <a:tabLst/>
                        <a:defRPr/>
                      </a:pPr>
                      <a:r>
                        <a:rPr kumimoji="0" lang="ar-EG" sz="3200" b="0" i="0" u="sng" strike="noStrike" cap="none" normalizeH="0" baseline="0" dirty="0">
                          <a:ln>
                            <a:noFill/>
                          </a:ln>
                          <a:solidFill>
                            <a:srgbClr val="FF9900"/>
                          </a:solidFill>
                          <a:effectLst/>
                          <a:latin typeface="Arial" charset="0"/>
                          <a:cs typeface="Arial" charset="0"/>
                        </a:rPr>
                        <a:t>الشماس:</a:t>
                      </a:r>
                      <a:endParaRPr kumimoji="0" lang="en-US" sz="3200" b="0" i="0" u="sng" strike="noStrike" cap="none" normalizeH="0" baseline="0" dirty="0">
                        <a:ln>
                          <a:noFill/>
                        </a:ln>
                        <a:solidFill>
                          <a:srgbClr val="FF9900"/>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defRPr/>
                      </a:pPr>
                      <a:r>
                        <a:rPr kumimoji="0" lang="ar-EG" sz="3200" b="0" i="1" u="none" strike="noStrike" cap="none" normalizeH="0" baseline="0" dirty="0">
                          <a:ln>
                            <a:noFill/>
                          </a:ln>
                          <a:solidFill>
                            <a:schemeClr val="tx1"/>
                          </a:solidFill>
                          <a:effectLst/>
                          <a:latin typeface="Coptic1" pitchFamily="2" charset="0"/>
                          <a:cs typeface="Times New Roman" pitchFamily="18" charset="0"/>
                        </a:rPr>
                        <a:t>قفوا بخوف</a:t>
                      </a:r>
                      <a:r>
                        <a:rPr kumimoji="0" lang="fr-CA" sz="3200" b="0" i="1" u="none" strike="noStrike" cap="none" normalizeH="0" baseline="0" dirty="0">
                          <a:ln>
                            <a:noFill/>
                          </a:ln>
                          <a:solidFill>
                            <a:schemeClr val="tx1"/>
                          </a:solidFill>
                          <a:effectLst/>
                          <a:latin typeface="Coptic1" pitchFamily="2" charset="0"/>
                          <a:cs typeface="Times New Roman" pitchFamily="18" charset="0"/>
                        </a:rPr>
                        <a:t> </a:t>
                      </a:r>
                      <a:r>
                        <a:rPr kumimoji="0" lang="ar-EG" sz="3200" b="0" i="1" u="none" strike="noStrike" cap="none" normalizeH="0" baseline="0" dirty="0">
                          <a:ln>
                            <a:noFill/>
                          </a:ln>
                          <a:solidFill>
                            <a:schemeClr val="tx1"/>
                          </a:solidFill>
                          <a:effectLst/>
                          <a:latin typeface="+mn-lt"/>
                          <a:cs typeface="Times New Roman" pitchFamily="18" charset="0"/>
                        </a:rPr>
                        <a:t> أمام </a:t>
                      </a:r>
                      <a:r>
                        <a:rPr kumimoji="0" lang="ar-EG" sz="3200" b="0" i="1" u="none" strike="noStrike" cap="none" normalizeH="0" baseline="0" dirty="0">
                          <a:ln>
                            <a:noFill/>
                          </a:ln>
                          <a:solidFill>
                            <a:schemeClr val="tx1"/>
                          </a:solidFill>
                          <a:effectLst/>
                          <a:latin typeface="Coptic1" pitchFamily="2" charset="0"/>
                          <a:cs typeface="Times New Roman" pitchFamily="18" charset="0"/>
                        </a:rPr>
                        <a:t> الله</a:t>
                      </a:r>
                      <a:r>
                        <a:rPr kumimoji="0" lang="fr-CA" sz="3200" b="0" i="1" u="none" strike="noStrike" cap="none" normalizeH="0" baseline="0" dirty="0">
                          <a:ln>
                            <a:noFill/>
                          </a:ln>
                          <a:solidFill>
                            <a:schemeClr val="tx1"/>
                          </a:solidFill>
                          <a:effectLst/>
                          <a:latin typeface="Coptic1" pitchFamily="2" charset="0"/>
                          <a:cs typeface="Times New Roman" pitchFamily="18" charset="0"/>
                        </a:rPr>
                        <a:t>  </a:t>
                      </a:r>
                      <a:r>
                        <a:rPr kumimoji="0" lang="ar-EG" sz="3200" b="0" i="1" u="none" strike="noStrike" cap="none" normalizeH="0" baseline="0" dirty="0">
                          <a:ln>
                            <a:noFill/>
                          </a:ln>
                          <a:solidFill>
                            <a:schemeClr val="tx1"/>
                          </a:solidFill>
                          <a:effectLst/>
                          <a:latin typeface="Coptic1" pitchFamily="2" charset="0"/>
                          <a:cs typeface="Times New Roman" pitchFamily="18" charset="0"/>
                        </a:rPr>
                        <a:t> لسماع الأنجيل المقدس.</a:t>
                      </a:r>
                      <a:endParaRPr kumimoji="0" lang="fr-CA" sz="3200" b="0" i="1" u="none" strike="noStrike" cap="none" normalizeH="0" baseline="0" dirty="0">
                        <a:ln>
                          <a:noFill/>
                        </a:ln>
                        <a:solidFill>
                          <a:schemeClr val="tx1"/>
                        </a:solidFill>
                        <a:effectLst/>
                        <a:latin typeface="Coptic1" pitchFamily="2" charset="0"/>
                        <a:cs typeface="Times New Roman" pitchFamily="18" charset="0"/>
                      </a:endParaRPr>
                    </a:p>
                    <a:p>
                      <a:pPr marL="0" marR="0" lvl="0" indent="0" algn="just" defTabSz="914400" rtl="1" eaLnBrk="1" fontAlgn="base" latinLnBrk="0" hangingPunct="1">
                        <a:lnSpc>
                          <a:spcPct val="100000"/>
                        </a:lnSpc>
                        <a:spcBef>
                          <a:spcPct val="20000"/>
                        </a:spcBef>
                        <a:spcAft>
                          <a:spcPct val="0"/>
                        </a:spcAft>
                        <a:buClrTx/>
                        <a:buSzTx/>
                        <a:buFontTx/>
                        <a:buNone/>
                        <a:tabLst/>
                        <a:defRPr/>
                      </a:pPr>
                      <a:r>
                        <a:rPr kumimoji="0" lang="ar-EG" sz="3200" b="0" i="1" u="none" strike="noStrike" cap="none" normalizeH="0" baseline="0" dirty="0">
                          <a:ln>
                            <a:noFill/>
                          </a:ln>
                          <a:solidFill>
                            <a:schemeClr val="tx1"/>
                          </a:solidFill>
                          <a:effectLst/>
                          <a:latin typeface="Coptic1" pitchFamily="2" charset="0"/>
                          <a:cs typeface="Times New Roman" pitchFamily="18" charset="0"/>
                        </a:rPr>
                        <a:t>فصل من بشارة الأنجيل لمعلمنا مار ... البشير،</a:t>
                      </a:r>
                    </a:p>
                    <a:p>
                      <a:pPr marL="0" marR="0" lvl="0" indent="0" algn="just" defTabSz="914400" rtl="1" eaLnBrk="1" fontAlgn="base" latinLnBrk="0" hangingPunct="1">
                        <a:lnSpc>
                          <a:spcPct val="100000"/>
                        </a:lnSpc>
                        <a:spcBef>
                          <a:spcPct val="20000"/>
                        </a:spcBef>
                        <a:spcAft>
                          <a:spcPct val="0"/>
                        </a:spcAft>
                        <a:buClrTx/>
                        <a:buSzTx/>
                        <a:buFontTx/>
                        <a:buNone/>
                        <a:tabLst/>
                        <a:defRPr/>
                      </a:pPr>
                      <a:r>
                        <a:rPr kumimoji="0" lang="ar-EG" sz="3200" b="0" i="1" u="none" strike="noStrike" cap="none" normalizeH="0" baseline="0" dirty="0">
                          <a:ln>
                            <a:noFill/>
                          </a:ln>
                          <a:solidFill>
                            <a:schemeClr val="tx1"/>
                          </a:solidFill>
                          <a:effectLst/>
                          <a:latin typeface="Coptic1" pitchFamily="2" charset="0"/>
                          <a:cs typeface="Times New Roman" pitchFamily="18" charset="0"/>
                        </a:rPr>
                        <a:t>بركاته </a:t>
                      </a:r>
                      <a:r>
                        <a:rPr kumimoji="0" lang="fr-CA" sz="3200" b="0" i="1" u="none" strike="noStrike" cap="none" normalizeH="0" baseline="0" dirty="0">
                          <a:ln>
                            <a:noFill/>
                          </a:ln>
                          <a:solidFill>
                            <a:schemeClr val="tx1"/>
                          </a:solidFill>
                          <a:effectLst/>
                          <a:latin typeface="Coptic1" pitchFamily="2" charset="0"/>
                          <a:cs typeface="Times New Roman" pitchFamily="18" charset="0"/>
                        </a:rPr>
                        <a:t>…</a:t>
                      </a:r>
                      <a:endParaRPr kumimoji="0" lang="en-US" sz="3200" b="0" i="1" u="none" strike="noStrike" cap="none" normalizeH="0" baseline="0" dirty="0">
                        <a:ln>
                          <a:noFill/>
                        </a:ln>
                        <a:solidFill>
                          <a:schemeClr val="tx1"/>
                        </a:solidFill>
                        <a:effectLst/>
                        <a:latin typeface="Coptic1" pitchFamily="2" charset="0"/>
                        <a:cs typeface="Times New Roman" pitchFamily="18"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en-US" sz="3600" b="0" i="0" u="sng" strike="noStrike" cap="none" normalizeH="0" baseline="0" dirty="0" err="1">
                          <a:ln>
                            <a:noFill/>
                          </a:ln>
                          <a:solidFill>
                            <a:srgbClr val="FF9900"/>
                          </a:solidFill>
                          <a:effectLst/>
                          <a:latin typeface="Arial" charset="0"/>
                          <a:cs typeface="Arial" charset="0"/>
                        </a:rPr>
                        <a:t>Diacre</a:t>
                      </a:r>
                      <a:r>
                        <a:rPr kumimoji="0" lang="en-US" sz="3600" b="0" i="0" u="sng" strike="noStrike" cap="none" normalizeH="0" baseline="0" dirty="0">
                          <a:ln>
                            <a:noFill/>
                          </a:ln>
                          <a:solidFill>
                            <a:srgbClr val="FF9900"/>
                          </a:solidFill>
                          <a:effectLst/>
                          <a:latin typeface="Arial" charset="0"/>
                          <a:cs typeface="Arial" charset="0"/>
                        </a:rPr>
                        <a:t>:</a:t>
                      </a:r>
                      <a:endParaRPr kumimoji="0" lang="en-CA" sz="3600" b="0" i="0" u="sng" strike="noStrike" cap="none" normalizeH="0" baseline="0" dirty="0">
                        <a:ln>
                          <a:noFill/>
                        </a:ln>
                        <a:solidFill>
                          <a:srgbClr val="FF9900"/>
                        </a:solidFill>
                        <a:effectLst/>
                        <a:latin typeface="Arial" charset="0"/>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fr-CA" sz="2800" b="0" i="1" u="none" strike="noStrike" kern="1200" cap="none" normalizeH="0" baseline="0" dirty="0">
                          <a:ln>
                            <a:noFill/>
                          </a:ln>
                          <a:solidFill>
                            <a:schemeClr val="tx1"/>
                          </a:solidFill>
                          <a:effectLst/>
                          <a:latin typeface="Arial" charset="0"/>
                          <a:ea typeface="+mn-ea"/>
                          <a:cs typeface="Arial" charset="0"/>
                        </a:rPr>
                        <a:t>Levons-nous avec crainte de Dieu et soyons attentifs pour écouter le Saint Évangile.</a:t>
                      </a:r>
                    </a:p>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fr-CA" sz="2800" b="0" i="1" u="none" strike="noStrike" kern="1200" cap="none" normalizeH="0" baseline="0" dirty="0">
                          <a:ln>
                            <a:noFill/>
                          </a:ln>
                          <a:solidFill>
                            <a:schemeClr val="tx1"/>
                          </a:solidFill>
                          <a:effectLst/>
                          <a:latin typeface="Arial" charset="0"/>
                          <a:ea typeface="+mn-ea"/>
                          <a:cs typeface="Arial" charset="0"/>
                        </a:rPr>
                        <a:t>Lecture du Saint évangile selon Saint … ,</a:t>
                      </a:r>
                    </a:p>
                    <a:p>
                      <a:pPr marL="0" marR="0" lvl="0" indent="0" algn="just" defTabSz="914400" rtl="0" eaLnBrk="1" fontAlgn="base" latinLnBrk="0" hangingPunct="1">
                        <a:lnSpc>
                          <a:spcPct val="100000"/>
                        </a:lnSpc>
                        <a:spcBef>
                          <a:spcPct val="20000"/>
                        </a:spcBef>
                        <a:spcAft>
                          <a:spcPct val="0"/>
                        </a:spcAft>
                        <a:buClrTx/>
                        <a:buSzTx/>
                        <a:buFontTx/>
                        <a:buNone/>
                        <a:tabLst/>
                        <a:defRPr/>
                      </a:pPr>
                      <a:endParaRPr kumimoji="0" lang="fr-CA" sz="800" b="0" i="1" u="none" strike="noStrike" kern="1200" cap="none" normalizeH="0" baseline="0" dirty="0">
                        <a:ln>
                          <a:noFill/>
                        </a:ln>
                        <a:solidFill>
                          <a:schemeClr val="tx1"/>
                        </a:solidFill>
                        <a:effectLst/>
                        <a:latin typeface="Arial" charset="0"/>
                        <a:ea typeface="+mn-ea"/>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fr-CA" sz="2800" b="0" i="1" u="none" strike="noStrike" kern="1200" cap="none" normalizeH="0" baseline="0" dirty="0">
                          <a:ln>
                            <a:noFill/>
                          </a:ln>
                          <a:solidFill>
                            <a:schemeClr val="tx1"/>
                          </a:solidFill>
                          <a:effectLst/>
                          <a:latin typeface="Arial" charset="0"/>
                          <a:ea typeface="+mn-ea"/>
                          <a:cs typeface="Arial" charset="0"/>
                        </a:rPr>
                        <a:t>Que sa bénédiction </a:t>
                      </a:r>
                    </a:p>
                  </a:txBody>
                  <a:tcPr horzOverflow="overflow">
                    <a:lnL>
                      <a:noFill/>
                    </a:lnL>
                    <a:lnR>
                      <a:noFill/>
                    </a:lnR>
                    <a:lnT cap="flat">
                      <a:noFill/>
                    </a:lnT>
                    <a:lnB>
                      <a:noFill/>
                    </a:lnB>
                    <a:lnTlToBr>
                      <a:noFill/>
                    </a:lnTlToBr>
                    <a:lnBlToTr>
                      <a:noFill/>
                    </a:lnBlToTr>
                    <a:noFill/>
                  </a:tcPr>
                </a:tc>
                <a:extLst>
                  <a:ext uri="{0D108BD9-81ED-4DB2-BD59-A6C34878D82A}">
                    <a16:rowId xmlns:a16="http://schemas.microsoft.com/office/drawing/2014/main" val="10000"/>
                  </a:ext>
                </a:extLst>
              </a:tr>
              <a:tr h="1499194">
                <a:tc>
                  <a:txBody>
                    <a:body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EG" sz="3200" b="0" i="0" u="sng" strike="noStrike" cap="none" normalizeH="0" baseline="0" dirty="0">
                          <a:ln>
                            <a:noFill/>
                          </a:ln>
                          <a:solidFill>
                            <a:srgbClr val="FF9900"/>
                          </a:solidFill>
                          <a:effectLst/>
                          <a:latin typeface="Arial" charset="0"/>
                          <a:cs typeface="Arial" charset="0"/>
                        </a:rPr>
                        <a:t>الشعب:</a:t>
                      </a:r>
                      <a:endParaRPr kumimoji="0" lang="en-CA" sz="3200" b="0" i="0" u="sng" strike="noStrike" cap="none" normalizeH="0" baseline="0" dirty="0">
                        <a:ln>
                          <a:noFill/>
                        </a:ln>
                        <a:solidFill>
                          <a:srgbClr val="FF9900"/>
                        </a:solidFill>
                        <a:effectLst/>
                        <a:latin typeface="Arial" charset="0"/>
                        <a:cs typeface="Arial" charset="0"/>
                      </a:endParaRPr>
                    </a:p>
                    <a:p>
                      <a:pPr marL="0" marR="0" lvl="0" indent="0" algn="r" defTabSz="914400" rtl="1" eaLnBrk="1" fontAlgn="base" latinLnBrk="0" hangingPunct="1">
                        <a:lnSpc>
                          <a:spcPct val="100000"/>
                        </a:lnSpc>
                        <a:spcBef>
                          <a:spcPct val="20000"/>
                        </a:spcBef>
                        <a:spcAft>
                          <a:spcPct val="0"/>
                        </a:spcAft>
                        <a:buClrTx/>
                        <a:buSzTx/>
                        <a:buFontTx/>
                        <a:buNone/>
                        <a:tabLst/>
                      </a:pPr>
                      <a:r>
                        <a:rPr kumimoji="0" lang="ar-EG" sz="3200" b="0" i="0" u="none" strike="noStrike" cap="none" normalizeH="0" baseline="0" dirty="0">
                          <a:ln>
                            <a:noFill/>
                          </a:ln>
                          <a:solidFill>
                            <a:schemeClr val="tx1"/>
                          </a:solidFill>
                          <a:effectLst/>
                          <a:latin typeface="Arial" charset="0"/>
                          <a:cs typeface="Arial" charset="0"/>
                        </a:rPr>
                        <a:t>على جميعنا امين</a:t>
                      </a:r>
                      <a:endParaRPr kumimoji="0" lang="fr-CA" sz="3200" b="0" i="0" u="none" strike="noStrike" cap="none" normalizeH="0" baseline="0" dirty="0">
                        <a:ln>
                          <a:noFill/>
                        </a:ln>
                        <a:solidFill>
                          <a:schemeClr val="tx1"/>
                        </a:solidFill>
                        <a:effectLst/>
                        <a:latin typeface="Arial" charset="0"/>
                        <a:cs typeface="Arial"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fr-CA" sz="2800" b="0" i="0" u="sng" strike="noStrike" kern="1200" cap="none" normalizeH="0" baseline="0" dirty="0">
                          <a:ln>
                            <a:noFill/>
                          </a:ln>
                          <a:solidFill>
                            <a:srgbClr val="FF9933"/>
                          </a:solidFill>
                          <a:effectLst/>
                          <a:latin typeface="Arial" charset="0"/>
                          <a:ea typeface="+mn-ea"/>
                          <a:cs typeface="Times New Roman" pitchFamily="18" charset="0"/>
                        </a:rPr>
                        <a:t>Assemblée: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kern="1200" cap="none" normalizeH="0" baseline="0" dirty="0">
                          <a:ln>
                            <a:noFill/>
                          </a:ln>
                          <a:solidFill>
                            <a:schemeClr val="tx1"/>
                          </a:solidFill>
                          <a:effectLst/>
                          <a:latin typeface="Arial" charset="0"/>
                          <a:ea typeface="+mn-ea"/>
                          <a:cs typeface="Times New Roman" pitchFamily="18" charset="0"/>
                        </a:rPr>
                        <a:t>Soit sur nous tous amen.</a:t>
                      </a:r>
                      <a:endParaRPr kumimoji="0" lang="en-CA" sz="2800" b="0" i="0" u="none" strike="noStrike" kern="1200" cap="none" normalizeH="0" baseline="0" dirty="0">
                        <a:ln>
                          <a:noFill/>
                        </a:ln>
                        <a:solidFill>
                          <a:schemeClr val="tx1"/>
                        </a:solidFill>
                        <a:effectLst/>
                        <a:latin typeface="Arial" charset="0"/>
                        <a:ea typeface="+mn-ea"/>
                        <a:cs typeface="Times New Roman" pitchFamily="18" charset="0"/>
                      </a:endParaRPr>
                    </a:p>
                  </a:txBody>
                  <a:tcPr horzOverflow="overflow">
                    <a:lnL>
                      <a:noFill/>
                    </a:lnL>
                    <a:lnR>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 name="Text Box 29">
            <a:hlinkClick r:id="" action="ppaction://macro?name=LetThemExaltHimForBishop"/>
          </p:cNvPr>
          <p:cNvSpPr txBox="1">
            <a:spLocks noChangeArrowheads="1"/>
          </p:cNvSpPr>
          <p:nvPr/>
        </p:nvSpPr>
        <p:spPr bwMode="auto">
          <a:xfrm>
            <a:off x="6879265" y="6324600"/>
            <a:ext cx="2264735" cy="533400"/>
          </a:xfrm>
          <a:prstGeom prst="rect">
            <a:avLst/>
          </a:prstGeom>
          <a:solidFill>
            <a:srgbClr val="0070C0"/>
          </a:solidFill>
          <a:ln w="25400" cmpd="sng">
            <a:solidFill>
              <a:schemeClr val="tx1"/>
            </a:solidFill>
            <a:miter lim="800000"/>
            <a:headEnd/>
            <a:tailEnd/>
          </a:ln>
        </p:spPr>
        <p:txBody>
          <a:bodyPr wrap="square" lIns="0" tIns="0" rIns="0" bIns="0">
            <a:noAutofit/>
          </a:bodyPr>
          <a:lstStyle/>
          <a:p>
            <a:pPr algn="ctr"/>
            <a:r>
              <a:rPr lang="ar-EG" sz="1600" dirty="0"/>
              <a:t>فليرفعوه – </a:t>
            </a:r>
            <a:r>
              <a:rPr lang="ar-EG" sz="1600" b="1" dirty="0"/>
              <a:t>للأسقف</a:t>
            </a:r>
          </a:p>
          <a:p>
            <a:pPr algn="ctr"/>
            <a:r>
              <a:rPr lang="fr-CA" sz="1200" dirty="0"/>
              <a:t>Qu’ils l’exaltent</a:t>
            </a:r>
            <a:r>
              <a:rPr lang="en-CA" sz="1200" dirty="0"/>
              <a:t> - </a:t>
            </a:r>
            <a:r>
              <a:rPr lang="fr-CA" sz="1200" b="1" dirty="0"/>
              <a:t>l’évêque</a:t>
            </a:r>
          </a:p>
        </p:txBody>
      </p:sp>
      <p:sp>
        <p:nvSpPr>
          <p:cNvPr id="5" name="Action Button: Custom 4">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019138" name="Group 2"/>
          <p:cNvGraphicFramePr>
            <a:graphicFrameLocks noGrp="1"/>
          </p:cNvGraphicFramePr>
          <p:nvPr>
            <p:extLst>
              <p:ext uri="{D42A27DB-BD31-4B8C-83A1-F6EECF244321}">
                <p14:modId xmlns:p14="http://schemas.microsoft.com/office/powerpoint/2010/main" val="3944964628"/>
              </p:ext>
            </p:extLst>
          </p:nvPr>
        </p:nvGraphicFramePr>
        <p:xfrm>
          <a:off x="228601" y="129774"/>
          <a:ext cx="8686799" cy="6347226"/>
        </p:xfrm>
        <a:graphic>
          <a:graphicData uri="http://schemas.openxmlformats.org/drawingml/2006/table">
            <a:tbl>
              <a:tblPr/>
              <a:tblGrid>
                <a:gridCol w="3372522">
                  <a:extLst>
                    <a:ext uri="{9D8B030D-6E8A-4147-A177-3AD203B41FA5}">
                      <a16:colId xmlns:a16="http://schemas.microsoft.com/office/drawing/2014/main" val="20000"/>
                    </a:ext>
                  </a:extLst>
                </a:gridCol>
                <a:gridCol w="3065929">
                  <a:extLst>
                    <a:ext uri="{9D8B030D-6E8A-4147-A177-3AD203B41FA5}">
                      <a16:colId xmlns:a16="http://schemas.microsoft.com/office/drawing/2014/main" val="20001"/>
                    </a:ext>
                  </a:extLst>
                </a:gridCol>
                <a:gridCol w="2248348">
                  <a:extLst>
                    <a:ext uri="{9D8B030D-6E8A-4147-A177-3AD203B41FA5}">
                      <a16:colId xmlns:a16="http://schemas.microsoft.com/office/drawing/2014/main" val="20002"/>
                    </a:ext>
                  </a:extLst>
                </a:gridCol>
              </a:tblGrid>
              <a:tr h="6433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4000" b="0" i="0" u="sng" strike="noStrike" kern="1200" cap="none" normalizeH="0" baseline="0" dirty="0" err="1">
                          <a:ln>
                            <a:noFill/>
                          </a:ln>
                          <a:solidFill>
                            <a:srgbClr val="FF9900"/>
                          </a:solidFill>
                          <a:effectLst/>
                          <a:latin typeface="Coptic1" pitchFamily="2" charset="0"/>
                          <a:ea typeface="+mn-ea"/>
                          <a:cs typeface="Arial" charset="0"/>
                        </a:rPr>
                        <a:t>Piou</a:t>
                      </a:r>
                      <a:r>
                        <a:rPr kumimoji="0" lang="en-US" sz="4000" b="0" i="0" u="sng" strike="noStrike" kern="1200" cap="none" normalizeH="0" baseline="0" dirty="0">
                          <a:ln>
                            <a:noFill/>
                          </a:ln>
                          <a:solidFill>
                            <a:srgbClr val="FF9900"/>
                          </a:solidFill>
                          <a:effectLst/>
                          <a:latin typeface="Coptic1" pitchFamily="2" charset="0"/>
                          <a:ea typeface="+mn-ea"/>
                          <a:cs typeface="Arial" charset="0"/>
                        </a:rPr>
                        <a:t>/</a:t>
                      </a:r>
                      <a:r>
                        <a:rPr kumimoji="0" lang="fr-FR" sz="4000" b="0" i="0" u="sng" strike="noStrike" kern="1200" cap="none" normalizeH="0" baseline="0" dirty="0">
                          <a:ln>
                            <a:noFill/>
                          </a:ln>
                          <a:solidFill>
                            <a:srgbClr val="FF9900"/>
                          </a:solidFill>
                          <a:effectLst/>
                          <a:latin typeface="Coptic1" pitchFamily="2" charset="0"/>
                          <a:ea typeface="+mn-ea"/>
                          <a:cs typeface="Arial" charset="0"/>
                        </a:rPr>
                        <a:t>b:</a:t>
                      </a:r>
                      <a:endParaRPr kumimoji="0" lang="en-CA" sz="40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fr-CA" sz="4000" b="0" i="0" u="sng" strike="noStrike" cap="none" normalizeH="0" baseline="0" noProof="0" dirty="0">
                          <a:ln>
                            <a:noFill/>
                          </a:ln>
                          <a:solidFill>
                            <a:srgbClr val="FF9900"/>
                          </a:solidFill>
                          <a:effectLst/>
                          <a:latin typeface="Arial" charset="0"/>
                          <a:cs typeface="Arial" charset="0"/>
                        </a:rPr>
                        <a:t>Prêtre:</a:t>
                      </a:r>
                    </a:p>
                  </a:txBody>
                  <a:tcPr horzOverflow="overflow">
                    <a:lnL>
                      <a:noFill/>
                    </a:lnL>
                    <a:lnR>
                      <a:noFill/>
                    </a:lnR>
                    <a:lnT cap="flat">
                      <a:noFill/>
                    </a:lnT>
                    <a:lnB>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EG" sz="4000" b="0" i="0" u="sng" strike="noStrike" cap="none" normalizeH="0" baseline="0" dirty="0">
                          <a:ln>
                            <a:noFill/>
                          </a:ln>
                          <a:solidFill>
                            <a:srgbClr val="FF9900"/>
                          </a:solidFill>
                          <a:effectLst/>
                          <a:latin typeface="Arial" charset="0"/>
                          <a:cs typeface="Arial" charset="0"/>
                        </a:rPr>
                        <a:t>الكاهن:</a:t>
                      </a:r>
                      <a:endParaRPr kumimoji="0" lang="en-US" sz="4000" b="0" i="0" u="sng" strike="noStrike" cap="none" normalizeH="0" baseline="0" dirty="0">
                        <a:ln>
                          <a:noFill/>
                        </a:ln>
                        <a:solidFill>
                          <a:srgbClr val="FF9900"/>
                        </a:solidFill>
                        <a:effectLst/>
                        <a:latin typeface="Arial" charset="0"/>
                        <a:cs typeface="Arial"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21689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ptic1" pitchFamily="2" charset="0"/>
                          <a:cs typeface="Arial" charset="0"/>
                        </a:rPr>
                        <a:t>Pen[</a:t>
                      </a:r>
                      <a:r>
                        <a:rPr kumimoji="0" lang="en-US" sz="2800" b="0" i="0" u="none" strike="noStrike" cap="none" normalizeH="0" baseline="0" dirty="0" err="1">
                          <a:ln>
                            <a:noFill/>
                          </a:ln>
                          <a:solidFill>
                            <a:schemeClr val="tx1"/>
                          </a:solidFill>
                          <a:effectLst/>
                          <a:latin typeface="Coptic1" pitchFamily="2" charset="0"/>
                          <a:cs typeface="Arial" charset="0"/>
                        </a:rPr>
                        <a:t>oic</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ouoh</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pennou</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ouoh</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pencwt</a:t>
                      </a:r>
                      <a:r>
                        <a:rPr kumimoji="0" lang="en-US" sz="2800" b="0" i="0" u="none" strike="noStrike" cap="none" normalizeH="0" baseline="0" dirty="0">
                          <a:ln>
                            <a:noFill/>
                          </a:ln>
                          <a:solidFill>
                            <a:schemeClr val="tx1"/>
                          </a:solidFill>
                          <a:effectLst/>
                          <a:latin typeface="Coptic1" pitchFamily="2" charset="0"/>
                          <a:cs typeface="Arial" charset="0"/>
                        </a:rPr>
                        <a:t>/r </a:t>
                      </a:r>
                      <a:r>
                        <a:rPr kumimoji="0" lang="en-US" sz="2800" b="0" i="0" u="none" strike="noStrike" cap="none" normalizeH="0" baseline="0" dirty="0" err="1">
                          <a:ln>
                            <a:noFill/>
                          </a:ln>
                          <a:solidFill>
                            <a:schemeClr val="tx1"/>
                          </a:solidFill>
                          <a:effectLst/>
                          <a:latin typeface="Coptic1" pitchFamily="2" charset="0"/>
                          <a:cs typeface="Arial" charset="0"/>
                        </a:rPr>
                        <a:t>ouoh</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penouro</a:t>
                      </a:r>
                      <a:r>
                        <a:rPr kumimoji="0" lang="en-US" sz="2800" b="0" i="0" u="none" strike="noStrike" cap="none" normalizeH="0" baseline="0" dirty="0">
                          <a:ln>
                            <a:noFill/>
                          </a:ln>
                          <a:solidFill>
                            <a:schemeClr val="tx1"/>
                          </a:solidFill>
                          <a:effectLst/>
                          <a:latin typeface="Coptic1" pitchFamily="2" charset="0"/>
                          <a:cs typeface="Arial" charset="0"/>
                        </a:rPr>
                        <a:t> t/</a:t>
                      </a:r>
                      <a:r>
                        <a:rPr kumimoji="0" lang="en-US" sz="2800" b="0" i="0" u="none" strike="noStrike" cap="none" normalizeH="0" baseline="0" dirty="0" err="1">
                          <a:ln>
                            <a:noFill/>
                          </a:ln>
                          <a:solidFill>
                            <a:schemeClr val="tx1"/>
                          </a:solidFill>
                          <a:effectLst/>
                          <a:latin typeface="Coptic1" pitchFamily="2" charset="0"/>
                          <a:cs typeface="Arial" charset="0"/>
                        </a:rPr>
                        <a:t>ren</a:t>
                      </a:r>
                      <a:r>
                        <a:rPr kumimoji="0" lang="en-US" sz="2800" b="0" i="0" u="none" strike="noStrike" cap="none" normalizeH="0" baseline="0" dirty="0">
                          <a:ln>
                            <a:noFill/>
                          </a:ln>
                          <a:solidFill>
                            <a:schemeClr val="tx1"/>
                          </a:solidFill>
                          <a:effectLst/>
                          <a:latin typeface="Coptic1" pitchFamily="2" charset="0"/>
                          <a:cs typeface="Arial" charset="0"/>
                        </a:rPr>
                        <a:t> I/#c# </a:t>
                      </a:r>
                      <a:r>
                        <a:rPr kumimoji="0" lang="en-US" sz="2800" b="0" i="0" u="none" strike="noStrike" cap="none" normalizeH="0" baseline="0" dirty="0" err="1">
                          <a:ln>
                            <a:noFill/>
                          </a:ln>
                          <a:solidFill>
                            <a:schemeClr val="tx1"/>
                          </a:solidFill>
                          <a:effectLst/>
                          <a:latin typeface="Coptic1" pitchFamily="2" charset="0"/>
                          <a:cs typeface="Arial" charset="0"/>
                        </a:rPr>
                        <a:t>P,#c</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p~s</a:t>
                      </a:r>
                      <a:r>
                        <a:rPr kumimoji="0" lang="en-US" sz="2800" b="0" i="0" u="none" strike="noStrike" cap="none" normalizeH="0" baseline="0" dirty="0">
                          <a:ln>
                            <a:noFill/>
                          </a:ln>
                          <a:solidFill>
                            <a:schemeClr val="tx1"/>
                          </a:solidFill>
                          <a:effectLst/>
                          <a:latin typeface="Coptic1" pitchFamily="2" charset="0"/>
                          <a:cs typeface="Arial" charset="0"/>
                        </a:rPr>
                        <a:t>/</a:t>
                      </a:r>
                      <a:r>
                        <a:rPr kumimoji="0" lang="en-US" sz="2800" b="0" i="0" u="none" strike="noStrike" cap="none" normalizeH="0" baseline="0" dirty="0" err="1">
                          <a:ln>
                            <a:noFill/>
                          </a:ln>
                          <a:solidFill>
                            <a:schemeClr val="tx1"/>
                          </a:solidFill>
                          <a:effectLst/>
                          <a:latin typeface="Coptic1" pitchFamily="2" charset="0"/>
                          <a:cs typeface="Arial" charset="0"/>
                        </a:rPr>
                        <a:t>ri</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m~v~nou</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etonq</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piw~ou</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naf</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sa</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e~neh</a:t>
                      </a:r>
                      <a:r>
                        <a:rPr kumimoji="0" lang="en-US" sz="2800" b="0" i="0" u="none" strike="noStrike" cap="none" normalizeH="0" baseline="0" dirty="0">
                          <a:ln>
                            <a:noFill/>
                          </a:ln>
                          <a:solidFill>
                            <a:schemeClr val="tx1"/>
                          </a:solidFill>
                          <a:effectLst/>
                          <a:latin typeface="Coptic1" pitchFamily="2" charset="0"/>
                          <a:cs typeface="Arial" charset="0"/>
                        </a:rPr>
                        <a:t>.</a:t>
                      </a:r>
                      <a:endParaRPr kumimoji="0" lang="en-CA" sz="28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chemeClr val="tx1"/>
                          </a:solidFill>
                          <a:effectLst/>
                          <a:latin typeface="+mn-lt"/>
                          <a:cs typeface="Arial" charset="0"/>
                        </a:rPr>
                        <a:t>Notre Seigneur, Dieu, Sauveur, et Roi de nous tous, Jésus Christ, le Fils du Dieu vivant, à qui la gloire pour toujours.</a:t>
                      </a:r>
                      <a:endParaRPr kumimoji="0" lang="en-CA" sz="2800" b="0" i="0" u="none" strike="noStrike" cap="none" normalizeH="0" baseline="0" dirty="0">
                        <a:ln>
                          <a:noFill/>
                        </a:ln>
                        <a:solidFill>
                          <a:schemeClr val="tx1"/>
                        </a:solidFill>
                        <a:effectLst/>
                        <a:latin typeface="+mn-lt"/>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EG" sz="2800" b="0" i="0" u="none" strike="noStrike" cap="none" normalizeH="0" baseline="0" dirty="0">
                          <a:ln>
                            <a:noFill/>
                          </a:ln>
                          <a:solidFill>
                            <a:schemeClr val="tx1"/>
                          </a:solidFill>
                          <a:effectLst/>
                          <a:latin typeface="Arial" charset="0"/>
                          <a:cs typeface="Arial" charset="0"/>
                        </a:rPr>
                        <a:t>ربنا ، والهنا، ومخلصنا، وملكنا كلنا، يسوع المسيح، ابن الله الحى، الذى له المجد للأبد.</a:t>
                      </a:r>
                      <a:endParaRPr kumimoji="0" lang="en-US" sz="36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433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3600" b="0" i="0" u="sng" strike="noStrike" kern="1200" cap="none" normalizeH="0" baseline="0" dirty="0" err="1">
                          <a:ln>
                            <a:noFill/>
                          </a:ln>
                          <a:solidFill>
                            <a:srgbClr val="FF9900"/>
                          </a:solidFill>
                          <a:effectLst/>
                          <a:latin typeface="Coptic1" pitchFamily="2" charset="0"/>
                          <a:ea typeface="+mn-ea"/>
                          <a:cs typeface="Arial" charset="0"/>
                        </a:rPr>
                        <a:t>Pilaoc</a:t>
                      </a:r>
                      <a:r>
                        <a:rPr kumimoji="0" lang="fr-FR" sz="3600" b="0" i="0" u="sng" strike="noStrike" kern="1200" cap="none" normalizeH="0" baseline="0" dirty="0">
                          <a:ln>
                            <a:noFill/>
                          </a:ln>
                          <a:solidFill>
                            <a:srgbClr val="FF9900"/>
                          </a:solidFill>
                          <a:effectLst/>
                          <a:latin typeface="Coptic1" pitchFamily="2" charset="0"/>
                          <a:ea typeface="+mn-ea"/>
                          <a:cs typeface="Arial" charset="0"/>
                        </a:rPr>
                        <a:t>:</a:t>
                      </a:r>
                      <a:endParaRPr kumimoji="0" lang="en-CA" sz="3600" b="0" i="0" u="sng" strike="noStrike" kern="1200" cap="none" normalizeH="0" baseline="0" dirty="0">
                        <a:ln>
                          <a:noFill/>
                        </a:ln>
                        <a:solidFill>
                          <a:srgbClr val="FF9900"/>
                        </a:solidFill>
                        <a:effectLst/>
                        <a:latin typeface="Coptic1" pitchFamily="2" charset="0"/>
                        <a:ea typeface="+mn-ea"/>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fr-CA" sz="3200" b="0" i="0" u="sng" strike="noStrike" kern="1200" cap="none" normalizeH="0" baseline="0" dirty="0">
                          <a:ln>
                            <a:noFill/>
                          </a:ln>
                          <a:solidFill>
                            <a:srgbClr val="FF9900"/>
                          </a:solidFill>
                          <a:effectLst/>
                          <a:latin typeface="Arial" charset="0"/>
                          <a:ea typeface="+mn-ea"/>
                          <a:cs typeface="Arial" charset="0"/>
                        </a:rPr>
                        <a:t>Assemblée:</a:t>
                      </a:r>
                    </a:p>
                  </a:txBody>
                  <a:tcPr horzOverflow="overflow">
                    <a:lnL>
                      <a:noFill/>
                    </a:lnL>
                    <a:lnR>
                      <a:noFill/>
                    </a:lnR>
                    <a:lnT>
                      <a:noFill/>
                    </a:lnT>
                    <a:lnB>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EG" sz="4000" b="0" i="0" u="sng" strike="noStrike" cap="none" normalizeH="0" baseline="0">
                          <a:ln>
                            <a:noFill/>
                          </a:ln>
                          <a:solidFill>
                            <a:srgbClr val="FF9900"/>
                          </a:solidFill>
                          <a:effectLst/>
                          <a:latin typeface="Arial" charset="0"/>
                          <a:cs typeface="Arial" charset="0"/>
                        </a:rPr>
                        <a:t>الشعب:</a:t>
                      </a:r>
                      <a:endParaRPr kumimoji="0" lang="en-US" sz="4000" b="0" i="0" u="sng" strike="noStrike" cap="none" normalizeH="0" baseline="0">
                        <a:ln>
                          <a:noFill/>
                        </a:ln>
                        <a:solidFill>
                          <a:srgbClr val="FF9900"/>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14399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ptic1" pitchFamily="2" charset="0"/>
                          <a:cs typeface="Arial" charset="0"/>
                        </a:rPr>
                        <a:t>Doxa</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ci</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kurie</a:t>
                      </a:r>
                      <a:endParaRPr kumimoji="0" lang="en-CA" sz="28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fr-CA" sz="2800" b="0" i="0" u="none" strike="noStrike" cap="none" normalizeH="0" baseline="0" dirty="0">
                          <a:ln>
                            <a:noFill/>
                          </a:ln>
                          <a:solidFill>
                            <a:schemeClr val="tx1"/>
                          </a:solidFill>
                          <a:effectLst/>
                          <a:latin typeface="+mn-lt"/>
                          <a:cs typeface="Arial" charset="0"/>
                        </a:rPr>
                        <a:t>Gloire à Toi,   O Seigneur.</a:t>
                      </a:r>
                      <a:endParaRPr kumimoji="0" lang="en-CA" sz="2800" b="0" i="0" u="none" strike="noStrike" cap="none" normalizeH="0" baseline="0" dirty="0">
                        <a:ln>
                          <a:noFill/>
                        </a:ln>
                        <a:solidFill>
                          <a:schemeClr val="tx1"/>
                        </a:solidFill>
                        <a:effectLst/>
                        <a:latin typeface="+mn-lt"/>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chemeClr val="tx1"/>
                          </a:solidFill>
                          <a:effectLst/>
                          <a:latin typeface="Arial" charset="0"/>
                          <a:cs typeface="Arial" charset="0"/>
                        </a:rPr>
                        <a:t>المجد لك </a:t>
                      </a:r>
                      <a:r>
                        <a:rPr kumimoji="0" lang="ar-SA" sz="2800" b="0" i="0" u="none" strike="noStrike" cap="none" normalizeH="0" baseline="0" dirty="0" err="1">
                          <a:ln>
                            <a:noFill/>
                          </a:ln>
                          <a:solidFill>
                            <a:schemeClr val="tx1"/>
                          </a:solidFill>
                          <a:effectLst/>
                          <a:latin typeface="Arial" charset="0"/>
                          <a:cs typeface="Arial" charset="0"/>
                        </a:rPr>
                        <a:t>يارب</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 name="Text Box 29">
            <a:hlinkClick r:id="" action="ppaction://macro?name=LetThemExaltHimForBishop"/>
          </p:cNvPr>
          <p:cNvSpPr txBox="1">
            <a:spLocks noChangeArrowheads="1"/>
          </p:cNvSpPr>
          <p:nvPr/>
        </p:nvSpPr>
        <p:spPr bwMode="auto">
          <a:xfrm>
            <a:off x="6879265" y="6248400"/>
            <a:ext cx="2264735" cy="609600"/>
          </a:xfrm>
          <a:prstGeom prst="rect">
            <a:avLst/>
          </a:prstGeom>
          <a:solidFill>
            <a:srgbClr val="0070C0"/>
          </a:solidFill>
          <a:ln w="25400" cmpd="sng">
            <a:solidFill>
              <a:schemeClr val="tx1"/>
            </a:solidFill>
            <a:miter lim="800000"/>
            <a:headEnd/>
            <a:tailEnd/>
          </a:ln>
        </p:spPr>
        <p:txBody>
          <a:bodyPr wrap="square" lIns="0" tIns="0" rIns="0" bIns="0">
            <a:noAutofit/>
          </a:bodyPr>
          <a:lstStyle/>
          <a:p>
            <a:pPr algn="ctr"/>
            <a:r>
              <a:rPr lang="ar-EG" sz="1600" dirty="0"/>
              <a:t>فليرفعوه – </a:t>
            </a:r>
            <a:r>
              <a:rPr lang="ar-EG" sz="1600" b="1" dirty="0"/>
              <a:t>للأسقف</a:t>
            </a:r>
          </a:p>
          <a:p>
            <a:pPr algn="ctr"/>
            <a:r>
              <a:rPr lang="fr-CA" sz="1200" dirty="0"/>
              <a:t>Qu’ils l’exaltent</a:t>
            </a:r>
            <a:r>
              <a:rPr lang="en-CA" sz="1200" dirty="0"/>
              <a:t> - </a:t>
            </a:r>
            <a:r>
              <a:rPr lang="fr-CA" sz="1200" b="1" dirty="0"/>
              <a:t>l’évêque</a:t>
            </a:r>
          </a:p>
        </p:txBody>
      </p:sp>
      <p:sp>
        <p:nvSpPr>
          <p:cNvPr id="5" name="Action Button: Custom 4">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Text Box 12"/>
          <p:cNvSpPr txBox="1">
            <a:spLocks noChangeArrowheads="1"/>
          </p:cNvSpPr>
          <p:nvPr/>
        </p:nvSpPr>
        <p:spPr bwMode="auto">
          <a:xfrm>
            <a:off x="533400" y="1658938"/>
            <a:ext cx="7772400" cy="2378075"/>
          </a:xfrm>
          <a:prstGeom prst="rect">
            <a:avLst/>
          </a:prstGeom>
          <a:noFill/>
          <a:ln w="9525">
            <a:noFill/>
            <a:miter lim="800000"/>
            <a:headEnd/>
            <a:tailEnd/>
          </a:ln>
        </p:spPr>
        <p:txBody>
          <a:bodyPr>
            <a:spAutoFit/>
          </a:bodyPr>
          <a:lstStyle/>
          <a:p>
            <a:pPr algn="ctr">
              <a:spcBef>
                <a:spcPct val="50000"/>
              </a:spcBef>
            </a:pPr>
            <a:r>
              <a:rPr lang="en-CA" sz="6000" dirty="0"/>
              <a:t>Lecture de </a:t>
            </a:r>
            <a:r>
              <a:rPr lang="en-CA" sz="6000" dirty="0" err="1"/>
              <a:t>l’Evangile</a:t>
            </a:r>
            <a:endParaRPr lang="en-CA" sz="6000" dirty="0"/>
          </a:p>
          <a:p>
            <a:pPr algn="ctr">
              <a:spcBef>
                <a:spcPct val="50000"/>
              </a:spcBef>
            </a:pPr>
            <a:r>
              <a:rPr lang="ar-EG" sz="6000" dirty="0"/>
              <a:t>قراءة الأنجيل</a:t>
            </a:r>
            <a:endParaRPr lang="en-US" sz="6000" dirty="0"/>
          </a:p>
        </p:txBody>
      </p:sp>
      <p:sp>
        <p:nvSpPr>
          <p:cNvPr id="403459" name="Text Box 15">
            <a:hlinkClick r:id="" action="ppaction://macro?name=openPsalmGospelDocument"/>
          </p:cNvPr>
          <p:cNvSpPr txBox="1">
            <a:spLocks noChangeArrowheads="1"/>
          </p:cNvSpPr>
          <p:nvPr/>
        </p:nvSpPr>
        <p:spPr bwMode="auto">
          <a:xfrm>
            <a:off x="1981200" y="4648200"/>
            <a:ext cx="5257800" cy="646331"/>
          </a:xfrm>
          <a:prstGeom prst="rect">
            <a:avLst/>
          </a:prstGeom>
          <a:solidFill>
            <a:schemeClr val="accent1"/>
          </a:solidFill>
          <a:ln w="57150" cmpd="thickThin">
            <a:solidFill>
              <a:schemeClr val="tx1"/>
            </a:solidFill>
            <a:miter lim="800000"/>
            <a:headEnd/>
            <a:tailEnd/>
          </a:ln>
        </p:spPr>
        <p:txBody>
          <a:bodyPr>
            <a:spAutoFit/>
          </a:bodyPr>
          <a:lstStyle/>
          <a:p>
            <a:pPr algn="ctr" rtl="1">
              <a:lnSpc>
                <a:spcPct val="90000"/>
              </a:lnSpc>
              <a:spcBef>
                <a:spcPct val="0"/>
              </a:spcBef>
            </a:pPr>
            <a:r>
              <a:rPr lang="ar-EG" sz="2000" b="1" dirty="0"/>
              <a:t>الذهاب </a:t>
            </a:r>
            <a:r>
              <a:rPr lang="ar-EG" sz="2000" b="1" dirty="0" err="1"/>
              <a:t>الى</a:t>
            </a:r>
            <a:r>
              <a:rPr lang="ar-EG" sz="2000" b="1" dirty="0"/>
              <a:t> قراءة </a:t>
            </a:r>
            <a:r>
              <a:rPr lang="ar-EG" sz="2000" b="1" dirty="0" err="1"/>
              <a:t>الأنجيل</a:t>
            </a:r>
            <a:endParaRPr lang="en-CA" sz="2000" b="1" dirty="0"/>
          </a:p>
          <a:p>
            <a:pPr algn="ctr" rtl="1">
              <a:lnSpc>
                <a:spcPct val="90000"/>
              </a:lnSpc>
              <a:spcBef>
                <a:spcPct val="0"/>
              </a:spcBef>
            </a:pPr>
            <a:r>
              <a:rPr lang="fr-CA" sz="2000" b="1" dirty="0"/>
              <a:t>Vers la lecture de l’évangile</a:t>
            </a:r>
          </a:p>
        </p:txBody>
      </p:sp>
      <p:sp>
        <p:nvSpPr>
          <p:cNvPr id="4" name="Action Button: Custom 3">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repeatCount="5000" fill="hold" grpId="0" nodeType="clickEffect">
                                  <p:stCondLst>
                                    <p:cond delay="0"/>
                                  </p:stCondLst>
                                  <p:childTnLst>
                                    <p:animScale>
                                      <p:cBhvr>
                                        <p:cTn id="6" dur="2000" fill="hold"/>
                                        <p:tgtEl>
                                          <p:spTgt spid="40345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9" grpId="0" animBg="1"/>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9" name="Text Box 15">
            <a:hlinkClick r:id="rId2" action="ppaction://hlinkpres?slideindex=1&amp;slidetitle="/>
          </p:cNvPr>
          <p:cNvSpPr txBox="1">
            <a:spLocks noChangeArrowheads="1"/>
          </p:cNvSpPr>
          <p:nvPr/>
        </p:nvSpPr>
        <p:spPr bwMode="auto">
          <a:xfrm>
            <a:off x="1981200" y="2590800"/>
            <a:ext cx="5257800" cy="923330"/>
          </a:xfrm>
          <a:prstGeom prst="rect">
            <a:avLst/>
          </a:prstGeom>
          <a:solidFill>
            <a:schemeClr val="accent1"/>
          </a:solidFill>
          <a:ln w="57150" cmpd="thickThin">
            <a:solidFill>
              <a:schemeClr val="tx1"/>
            </a:solidFill>
            <a:miter lim="800000"/>
            <a:headEnd/>
            <a:tailEnd/>
          </a:ln>
        </p:spPr>
        <p:txBody>
          <a:bodyPr>
            <a:spAutoFit/>
          </a:bodyPr>
          <a:lstStyle/>
          <a:p>
            <a:pPr algn="ctr">
              <a:lnSpc>
                <a:spcPct val="90000"/>
              </a:lnSpc>
              <a:spcBef>
                <a:spcPct val="0"/>
              </a:spcBef>
            </a:pPr>
            <a:r>
              <a:rPr lang="en-CA" sz="6000" b="1" dirty="0"/>
              <a:t>Continue</a:t>
            </a:r>
            <a:endParaRPr lang="fr-CA" sz="6000" b="1" dirty="0"/>
          </a:p>
        </p:txBody>
      </p:sp>
      <p:sp>
        <p:nvSpPr>
          <p:cNvPr id="4" name="Action Button: Custom 3">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03200" name="Group 96"/>
          <p:cNvGraphicFramePr>
            <a:graphicFrameLocks noGrp="1"/>
          </p:cNvGraphicFramePr>
          <p:nvPr>
            <p:ph/>
          </p:nvPr>
        </p:nvGraphicFramePr>
        <p:xfrm>
          <a:off x="152400" y="838200"/>
          <a:ext cx="8763000" cy="2895600"/>
        </p:xfrm>
        <a:graphic>
          <a:graphicData uri="http://schemas.openxmlformats.org/drawingml/2006/table">
            <a:tbl>
              <a:tblPr/>
              <a:tblGrid>
                <a:gridCol w="5374640">
                  <a:extLst>
                    <a:ext uri="{9D8B030D-6E8A-4147-A177-3AD203B41FA5}">
                      <a16:colId xmlns:a16="http://schemas.microsoft.com/office/drawing/2014/main" val="20000"/>
                    </a:ext>
                  </a:extLst>
                </a:gridCol>
                <a:gridCol w="3388360">
                  <a:extLst>
                    <a:ext uri="{9D8B030D-6E8A-4147-A177-3AD203B41FA5}">
                      <a16:colId xmlns:a16="http://schemas.microsoft.com/office/drawing/2014/main" val="20001"/>
                    </a:ext>
                  </a:extLst>
                </a:gridCol>
              </a:tblGrid>
              <a:tr h="28956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chemeClr val="tx1"/>
                          </a:solidFill>
                          <a:effectLst/>
                          <a:latin typeface="Arial" charset="0"/>
                          <a:cs typeface="Arial" charset="0"/>
                        </a:rPr>
                        <a:t>3) O Mère de Dieu, Toi qui es la vraie vigne, ayant porté la grappe de la vie, nous demandons, à Toi qui es pleine de grâce et aux apôtres, pour le salut de nos âmes. Béni soit le Seigneur notre Dieu. Béni soit le Seigneur jour après jour, Dieu qui prépare notre chemin parce qu'Il est notre Salut.</a:t>
                      </a:r>
                      <a:endParaRPr kumimoji="0" lang="fr-CA" sz="3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٣</a:t>
                      </a:r>
                      <a:r>
                        <a:rPr kumimoji="0" lang="ar-EG" sz="2400" b="0" i="0" u="none" strike="noStrike" cap="none" normalizeH="0" baseline="0" dirty="0">
                          <a:ln>
                            <a:noFill/>
                          </a:ln>
                          <a:solidFill>
                            <a:schemeClr val="tx1"/>
                          </a:solidFill>
                          <a:effectLst/>
                          <a:latin typeface="Arial" charset="0"/>
                          <a:cs typeface="Arial" charset="0"/>
                        </a:rPr>
                        <a:t>) </a:t>
                      </a:r>
                      <a:r>
                        <a:rPr kumimoji="0" lang="ar-SA" sz="2400" b="0" i="0" u="none" strike="noStrike" cap="none" normalizeH="0" baseline="0" dirty="0">
                          <a:ln>
                            <a:noFill/>
                          </a:ln>
                          <a:solidFill>
                            <a:schemeClr val="tx1"/>
                          </a:solidFill>
                          <a:effectLst/>
                          <a:latin typeface="Arial" charset="0"/>
                          <a:cs typeface="Arial" charset="0"/>
                        </a:rPr>
                        <a:t>يا والدة الإله أنت هي </a:t>
                      </a:r>
                      <a:r>
                        <a:rPr kumimoji="0" lang="ar-SA" sz="2400" b="0" i="0" u="none" strike="noStrike" cap="none" normalizeH="0" baseline="0" dirty="0" err="1">
                          <a:ln>
                            <a:noFill/>
                          </a:ln>
                          <a:solidFill>
                            <a:schemeClr val="tx1"/>
                          </a:solidFill>
                          <a:effectLst/>
                          <a:latin typeface="Arial" charset="0"/>
                          <a:cs typeface="Arial" charset="0"/>
                        </a:rPr>
                        <a:t>الكرمة</a:t>
                      </a:r>
                      <a:r>
                        <a:rPr kumimoji="0" lang="ar-SA" sz="2400" b="0" i="0" u="none" strike="noStrike" cap="none" normalizeH="0" baseline="0" dirty="0">
                          <a:ln>
                            <a:noFill/>
                          </a:ln>
                          <a:solidFill>
                            <a:schemeClr val="tx1"/>
                          </a:solidFill>
                          <a:effectLst/>
                          <a:latin typeface="Arial" charset="0"/>
                          <a:cs typeface="Arial" charset="0"/>
                        </a:rPr>
                        <a:t> </a:t>
                      </a:r>
                      <a:r>
                        <a:rPr kumimoji="0" lang="ar-SA" sz="2400" b="0" i="0" u="none" strike="noStrike" cap="none" normalizeH="0" baseline="0" dirty="0" err="1">
                          <a:ln>
                            <a:noFill/>
                          </a:ln>
                          <a:solidFill>
                            <a:schemeClr val="tx1"/>
                          </a:solidFill>
                          <a:effectLst/>
                          <a:latin typeface="Arial" charset="0"/>
                          <a:cs typeface="Arial" charset="0"/>
                        </a:rPr>
                        <a:t>الحقيقية</a:t>
                      </a:r>
                      <a:r>
                        <a:rPr kumimoji="0" lang="ar-SA" sz="2400" b="0" i="0" u="none" strike="noStrike" cap="none" normalizeH="0" baseline="0" dirty="0">
                          <a:ln>
                            <a:noFill/>
                          </a:ln>
                          <a:solidFill>
                            <a:schemeClr val="tx1"/>
                          </a:solidFill>
                          <a:effectLst/>
                          <a:latin typeface="Arial" charset="0"/>
                          <a:cs typeface="Arial" charset="0"/>
                        </a:rPr>
                        <a:t> الحاملة عنقود الحياة، نسألك أيتها المملوءة نعمة، مع الرسل، من أجل خلاص نفوسنا. مبارك الرب إلهنا. مبارك الرب يوما فيوما، يهيئ طريقنا لأنه إله خلاصنا </a:t>
                      </a:r>
                      <a:endParaRPr kumimoji="0" lang="ar-EG" sz="24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103273" name="Group 169"/>
          <p:cNvGraphicFramePr>
            <a:graphicFrameLocks noGrp="1"/>
          </p:cNvGraphicFramePr>
          <p:nvPr/>
        </p:nvGraphicFramePr>
        <p:xfrm>
          <a:off x="152400" y="4497388"/>
          <a:ext cx="8991600" cy="1508760"/>
        </p:xfrm>
        <a:graphic>
          <a:graphicData uri="http://schemas.openxmlformats.org/drawingml/2006/table">
            <a:tbl>
              <a:tblPr/>
              <a:tblGrid>
                <a:gridCol w="8991600">
                  <a:extLst>
                    <a:ext uri="{9D8B030D-6E8A-4147-A177-3AD203B41FA5}">
                      <a16:colId xmlns:a16="http://schemas.microsoft.com/office/drawing/2014/main" val="20000"/>
                    </a:ext>
                  </a:extLst>
                </a:gridCol>
              </a:tblGrid>
              <a:tr h="4794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nun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a~i</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ic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touc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e~w~nac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twn</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e~w~nwn</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a~m</a:t>
                      </a:r>
                      <a:r>
                        <a:rPr kumimoji="0" lang="en-US" sz="2800" b="0" i="0" u="none" strike="noStrike" cap="none" normalizeH="0" baseline="0" dirty="0">
                          <a:ln>
                            <a:noFill/>
                          </a:ln>
                          <a:solidFill>
                            <a:srgbClr val="FFFF99"/>
                          </a:solidFill>
                          <a:effectLst/>
                          <a:latin typeface="Coptic1" pitchFamily="2" charset="0"/>
                          <a:cs typeface="Arial" charset="0"/>
                        </a:rPr>
                        <a:t>/n</a:t>
                      </a:r>
                      <a:r>
                        <a:rPr kumimoji="0" lang="en-US" sz="2400" b="0" i="0" u="none" strike="noStrike" cap="none" normalizeH="0" baseline="0" dirty="0">
                          <a:ln>
                            <a:noFill/>
                          </a:ln>
                          <a:solidFill>
                            <a:srgbClr val="FFFF99"/>
                          </a:solidFill>
                          <a:effectLst/>
                          <a:latin typeface="Coptic1" pitchFamily="2" charset="0"/>
                          <a:cs typeface="Arial" charset="0"/>
                        </a:rPr>
                        <a:t>.</a:t>
                      </a:r>
                      <a:endParaRPr kumimoji="0" lang="en-US" sz="24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10000"/>
                  </a:ext>
                </a:extLst>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rgbClr val="FFFF99"/>
                          </a:solidFill>
                          <a:effectLst/>
                          <a:latin typeface="Arial" charset="0"/>
                          <a:cs typeface="Arial" charset="0"/>
                        </a:rPr>
                        <a:t>Dès maintenant et pour toujours dans les siècles des siècles. Amen.</a:t>
                      </a:r>
                      <a:endParaRPr kumimoji="0" lang="en-US" sz="22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1"/>
                  </a:ext>
                </a:extLst>
              </a:tr>
              <a:tr h="333375">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EG" sz="2400" b="0" i="0" u="none" strike="noStrike" cap="none" normalizeH="0" baseline="0">
                          <a:ln>
                            <a:noFill/>
                          </a:ln>
                          <a:solidFill>
                            <a:srgbClr val="FFFF99"/>
                          </a:solidFill>
                          <a:effectLst/>
                          <a:latin typeface="Arial" charset="0"/>
                          <a:cs typeface="Arial" charset="0"/>
                        </a:rPr>
                        <a:t>الأن وكل أوان والى دهر الدهور امين</a:t>
                      </a:r>
                      <a:endParaRPr kumimoji="0" lang="en-US" sz="2400" b="0" i="0" u="none" strike="noStrike" cap="none" normalizeH="0" baseline="0">
                        <a:ln>
                          <a:noFill/>
                        </a:ln>
                        <a:solidFill>
                          <a:srgbClr val="FFFF99"/>
                        </a:solidFill>
                        <a:effectLst/>
                        <a:latin typeface="Arial" charset="0"/>
                        <a:cs typeface="Arial" charset="0"/>
                      </a:endParaRPr>
                    </a:p>
                  </a:txBody>
                  <a:tcPr horzOverflow="overflow">
                    <a:lnL cap="flat">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4" name="Action Button: Custom 3">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609600" y="76200"/>
            <a:ext cx="7772400" cy="762000"/>
          </a:xfrm>
          <a:solidFill>
            <a:srgbClr val="800000"/>
          </a:solidFill>
        </p:spPr>
        <p:txBody>
          <a:bodyPr/>
          <a:lstStyle/>
          <a:p>
            <a:pPr eaLnBrk="1" hangingPunct="1"/>
            <a:r>
              <a:rPr lang="en-US" sz="5400" dirty="0">
                <a:solidFill>
                  <a:schemeClr val="tx1"/>
                </a:solidFill>
                <a:latin typeface="Arial" charset="0"/>
                <a:cs typeface="Arial" charset="0"/>
              </a:rPr>
              <a:t>Menu</a:t>
            </a:r>
          </a:p>
        </p:txBody>
      </p:sp>
      <p:graphicFrame>
        <p:nvGraphicFramePr>
          <p:cNvPr id="13951185" name="Group 209"/>
          <p:cNvGraphicFramePr>
            <a:graphicFrameLocks noGrp="1"/>
          </p:cNvGraphicFramePr>
          <p:nvPr>
            <p:ph sz="half" idx="2"/>
          </p:nvPr>
        </p:nvGraphicFramePr>
        <p:xfrm>
          <a:off x="304800" y="914400"/>
          <a:ext cx="4992687" cy="4921250"/>
        </p:xfrm>
        <a:graphic>
          <a:graphicData uri="http://schemas.openxmlformats.org/drawingml/2006/table">
            <a:tbl>
              <a:tblPr/>
              <a:tblGrid>
                <a:gridCol w="3392487">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tblGrid>
              <a:tr h="406400">
                <a:tc>
                  <a:txBody>
                    <a:bodyPr/>
                    <a:lstStyle/>
                    <a:p>
                      <a:pPr marL="0" marR="0" lvl="0" indent="0" algn="l" defTabSz="914400" rtl="0" eaLnBrk="1" fontAlgn="base" latinLnBrk="0" hangingPunct="1">
                        <a:lnSpc>
                          <a:spcPct val="150000"/>
                        </a:lnSpc>
                        <a:spcBef>
                          <a:spcPct val="20000"/>
                        </a:spcBef>
                        <a:spcAft>
                          <a:spcPct val="0"/>
                        </a:spcAft>
                        <a:buClrTx/>
                        <a:buSzTx/>
                        <a:buFontTx/>
                        <a:buNone/>
                        <a:tabLst/>
                      </a:pPr>
                      <a:r>
                        <a:rPr kumimoji="0" lang="fr-CA" sz="2000" b="1" i="0" u="none" strike="noStrike" cap="none" normalizeH="0" baseline="0" dirty="0">
                          <a:ln>
                            <a:noFill/>
                          </a:ln>
                          <a:solidFill>
                            <a:srgbClr val="FFFF99"/>
                          </a:solidFill>
                          <a:effectLst/>
                          <a:latin typeface="Arial" charset="0"/>
                          <a:cs typeface="Arial" charset="0"/>
                          <a:hlinkClick r:id="rId2" action="ppaction://hlinksldjump"/>
                        </a:rPr>
                        <a:t>Psaumes</a:t>
                      </a:r>
                      <a:endParaRPr kumimoji="0" lang="en-CA" sz="2000" b="1" i="0" u="none" strike="noStrike" cap="none" normalizeH="0" baseline="0" dirty="0">
                        <a:ln>
                          <a:noFill/>
                        </a:ln>
                        <a:solidFill>
                          <a:srgbClr val="FFFF99"/>
                        </a:solidFill>
                        <a:effectLst/>
                        <a:latin typeface="Arial"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r" defTabSz="914400" rtl="0" eaLnBrk="1" fontAlgn="base" latinLnBrk="0" hangingPunct="1">
                        <a:lnSpc>
                          <a:spcPct val="150000"/>
                        </a:lnSpc>
                        <a:spcBef>
                          <a:spcPct val="20000"/>
                        </a:spcBef>
                        <a:spcAft>
                          <a:spcPct val="0"/>
                        </a:spcAft>
                        <a:buClrTx/>
                        <a:buSzTx/>
                        <a:buFontTx/>
                        <a:buNone/>
                        <a:tabLst/>
                      </a:pPr>
                      <a:r>
                        <a:rPr kumimoji="0" lang="ar-EG" sz="2000" b="1" i="0" u="none" strike="noStrike" cap="none" normalizeH="0" baseline="0">
                          <a:ln>
                            <a:noFill/>
                          </a:ln>
                          <a:solidFill>
                            <a:srgbClr val="FFFF99"/>
                          </a:solidFill>
                          <a:effectLst/>
                          <a:latin typeface="Arial" charset="0"/>
                          <a:cs typeface="Arial" charset="0"/>
                          <a:hlinkClick r:id="rId2" action="ppaction://hlinksldjump"/>
                        </a:rPr>
                        <a:t>المزامير</a:t>
                      </a:r>
                      <a:endParaRPr kumimoji="0" lang="en-CA" sz="2000" b="1" i="0" u="none" strike="noStrike" cap="none" normalizeH="0" baseline="0" dirty="0">
                        <a:ln>
                          <a:noFill/>
                        </a:ln>
                        <a:solidFill>
                          <a:srgbClr val="FFFF99"/>
                        </a:solidFill>
                        <a:effectLst/>
                        <a:latin typeface="Arial" charset="0"/>
                        <a:cs typeface="Arial"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l" defTabSz="914400" rtl="0" eaLnBrk="1" fontAlgn="base" latinLnBrk="0" hangingPunct="1">
                        <a:lnSpc>
                          <a:spcPct val="150000"/>
                        </a:lnSpc>
                        <a:spcBef>
                          <a:spcPct val="20000"/>
                        </a:spcBef>
                        <a:spcAft>
                          <a:spcPct val="0"/>
                        </a:spcAft>
                        <a:buClrTx/>
                        <a:buSzTx/>
                        <a:buFontTx/>
                        <a:buNone/>
                        <a:tabLst/>
                      </a:pPr>
                      <a:r>
                        <a:rPr kumimoji="0" lang="fr-CA" sz="2000" b="1" i="0" u="none" strike="noStrike" cap="none" normalizeH="0" baseline="0">
                          <a:ln>
                            <a:noFill/>
                          </a:ln>
                          <a:solidFill>
                            <a:srgbClr val="FFFF99"/>
                          </a:solidFill>
                          <a:effectLst/>
                          <a:latin typeface="Arial" charset="0"/>
                          <a:cs typeface="Arial" charset="0"/>
                          <a:hlinkClick r:id="rId3" action="ppaction://hlinksldjump"/>
                        </a:rPr>
                        <a:t>Le credo</a:t>
                      </a:r>
                      <a:endParaRPr kumimoji="0" lang="en-CA" sz="3200" b="0" i="0" u="none" strike="noStrike" cap="none" normalizeH="0" baseline="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50000"/>
                        </a:lnSpc>
                        <a:spcBef>
                          <a:spcPct val="20000"/>
                        </a:spcBef>
                        <a:spcAft>
                          <a:spcPct val="0"/>
                        </a:spcAft>
                        <a:buClrTx/>
                        <a:buSzTx/>
                        <a:buFontTx/>
                        <a:buNone/>
                        <a:tabLst/>
                      </a:pPr>
                      <a:r>
                        <a:rPr kumimoji="0" lang="ar-EG" sz="2000" b="1" i="0" u="none" strike="noStrike" cap="none" normalizeH="0" baseline="0" dirty="0">
                          <a:ln>
                            <a:noFill/>
                          </a:ln>
                          <a:solidFill>
                            <a:srgbClr val="FFFF99"/>
                          </a:solidFill>
                          <a:effectLst/>
                          <a:latin typeface="Arial" charset="0"/>
                          <a:cs typeface="Arial" charset="0"/>
                          <a:hlinkClick r:id="rId3" action="ppaction://hlinksldjump"/>
                        </a:rPr>
                        <a:t>قانون الايمان</a:t>
                      </a:r>
                      <a:endParaRPr kumimoji="0" lang="en-CA" sz="2000" b="1" i="0" u="none" strike="noStrike" cap="none" normalizeH="0" baseline="0" dirty="0">
                        <a:ln>
                          <a:noFill/>
                        </a:ln>
                        <a:solidFill>
                          <a:srgbClr val="FFFF99"/>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50000"/>
                        </a:lnSpc>
                        <a:spcBef>
                          <a:spcPct val="20000"/>
                        </a:spcBef>
                        <a:spcAft>
                          <a:spcPct val="0"/>
                        </a:spcAft>
                        <a:buClrTx/>
                        <a:buSzTx/>
                        <a:buFontTx/>
                        <a:buNone/>
                        <a:tabLst/>
                      </a:pPr>
                      <a:r>
                        <a:rPr kumimoji="0" lang="fr-CA" sz="2000" b="1" i="0" u="none" strike="noStrike" cap="none" normalizeH="0" baseline="0">
                          <a:ln>
                            <a:noFill/>
                          </a:ln>
                          <a:solidFill>
                            <a:srgbClr val="FFFF99"/>
                          </a:solidFill>
                          <a:effectLst/>
                          <a:latin typeface="Arial" charset="0"/>
                          <a:cs typeface="Arial" charset="0"/>
                          <a:hlinkClick r:id="rId4" action="ppaction://hlinksldjump"/>
                        </a:rPr>
                        <a:t>Offrande de l’agneau</a:t>
                      </a:r>
                      <a:endParaRPr kumimoji="0" lang="en-CA" sz="3200" b="0" i="0" u="none" strike="noStrike" cap="none" normalizeH="0" baseline="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50000"/>
                        </a:lnSpc>
                        <a:spcBef>
                          <a:spcPct val="20000"/>
                        </a:spcBef>
                        <a:spcAft>
                          <a:spcPct val="0"/>
                        </a:spcAft>
                        <a:buClrTx/>
                        <a:buSzTx/>
                        <a:buFontTx/>
                        <a:buNone/>
                        <a:tabLst/>
                      </a:pPr>
                      <a:r>
                        <a:rPr kumimoji="0" lang="ar-SA" sz="2000" b="1" i="0" u="none" strike="noStrike" cap="none" normalizeH="0" baseline="0">
                          <a:ln>
                            <a:noFill/>
                          </a:ln>
                          <a:solidFill>
                            <a:srgbClr val="FFFF99"/>
                          </a:solidFill>
                          <a:effectLst/>
                          <a:latin typeface="Arial" charset="0"/>
                          <a:cs typeface="Arial" charset="0"/>
                          <a:hlinkClick r:id="rId4" action="ppaction://hlinksldjump"/>
                        </a:rPr>
                        <a:t>تقديم الحمل</a:t>
                      </a:r>
                      <a:endParaRPr kumimoji="0" lang="en-CA" sz="2000" b="1" i="0" u="none" strike="noStrike" cap="none" normalizeH="0" baseline="0">
                        <a:ln>
                          <a:noFill/>
                        </a:ln>
                        <a:solidFill>
                          <a:srgbClr val="FFFF99"/>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l" defTabSz="914400" rtl="0" eaLnBrk="1" fontAlgn="base" latinLnBrk="0" hangingPunct="1">
                        <a:lnSpc>
                          <a:spcPct val="150000"/>
                        </a:lnSpc>
                        <a:spcBef>
                          <a:spcPct val="20000"/>
                        </a:spcBef>
                        <a:spcAft>
                          <a:spcPct val="0"/>
                        </a:spcAft>
                        <a:buClrTx/>
                        <a:buSzTx/>
                        <a:buFontTx/>
                        <a:buNone/>
                        <a:tabLst/>
                      </a:pPr>
                      <a:r>
                        <a:rPr kumimoji="0" lang="fr-CA" sz="2000" b="1" i="0" u="none" strike="noStrike" cap="none" normalizeH="0" baseline="0">
                          <a:ln>
                            <a:noFill/>
                          </a:ln>
                          <a:solidFill>
                            <a:srgbClr val="FFFF99"/>
                          </a:solidFill>
                          <a:effectLst/>
                          <a:latin typeface="Arial" charset="0"/>
                          <a:cs typeface="Arial" charset="0"/>
                          <a:hlinkClick r:id="rId5" action="ppaction://hlinksldjump"/>
                        </a:rPr>
                        <a:t>Prière d’action de grâce</a:t>
                      </a:r>
                      <a:endParaRPr kumimoji="0" lang="en-CA" sz="3200" b="0" i="0" u="none" strike="noStrike" cap="none" normalizeH="0" baseline="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50000"/>
                        </a:lnSpc>
                        <a:spcBef>
                          <a:spcPct val="20000"/>
                        </a:spcBef>
                        <a:spcAft>
                          <a:spcPct val="0"/>
                        </a:spcAft>
                        <a:buClrTx/>
                        <a:buSzTx/>
                        <a:buFontTx/>
                        <a:buNone/>
                        <a:tabLst/>
                      </a:pPr>
                      <a:r>
                        <a:rPr kumimoji="0" lang="ar-EG" sz="2000" b="1" i="0" u="none" strike="noStrike" cap="none" normalizeH="0" baseline="0">
                          <a:ln>
                            <a:noFill/>
                          </a:ln>
                          <a:solidFill>
                            <a:srgbClr val="FFFF99"/>
                          </a:solidFill>
                          <a:effectLst/>
                          <a:latin typeface="Arial" charset="0"/>
                          <a:cs typeface="Arial" charset="0"/>
                          <a:hlinkClick r:id="rId5" action="ppaction://hlinksldjump"/>
                        </a:rPr>
                        <a:t>صلاة الشكر</a:t>
                      </a:r>
                      <a:endParaRPr kumimoji="0" lang="en-CA" sz="2000" b="1" i="0" u="none" strike="noStrike" cap="none" normalizeH="0" baseline="0">
                        <a:ln>
                          <a:noFill/>
                        </a:ln>
                        <a:solidFill>
                          <a:srgbClr val="FFFF99"/>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l" defTabSz="914400" rtl="0" eaLnBrk="1" fontAlgn="base" latinLnBrk="0" hangingPunct="1">
                        <a:lnSpc>
                          <a:spcPct val="150000"/>
                        </a:lnSpc>
                        <a:spcBef>
                          <a:spcPct val="20000"/>
                        </a:spcBef>
                        <a:spcAft>
                          <a:spcPct val="0"/>
                        </a:spcAft>
                        <a:buClrTx/>
                        <a:buSzTx/>
                        <a:buFontTx/>
                        <a:buNone/>
                        <a:tabLst/>
                      </a:pPr>
                      <a:r>
                        <a:rPr kumimoji="0" lang="fr-CA" sz="2000" b="1" i="0" u="none" strike="noStrike" cap="none" normalizeH="0" baseline="0">
                          <a:ln>
                            <a:noFill/>
                          </a:ln>
                          <a:solidFill>
                            <a:srgbClr val="FFFF99"/>
                          </a:solidFill>
                          <a:effectLst/>
                          <a:latin typeface="Arial" charset="0"/>
                          <a:cs typeface="Arial" charset="0"/>
                          <a:hlinkClick r:id="rId6" action="ppaction://hlinksldjump"/>
                        </a:rPr>
                        <a:t>Absolution des ministres</a:t>
                      </a:r>
                      <a:endParaRPr kumimoji="0" lang="en-CA" sz="3200" b="0" i="0" u="none" strike="noStrike" cap="none" normalizeH="0" baseline="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50000"/>
                        </a:lnSpc>
                        <a:spcBef>
                          <a:spcPct val="20000"/>
                        </a:spcBef>
                        <a:spcAft>
                          <a:spcPct val="0"/>
                        </a:spcAft>
                        <a:buClrTx/>
                        <a:buSzTx/>
                        <a:buFontTx/>
                        <a:buNone/>
                        <a:tabLst/>
                      </a:pPr>
                      <a:r>
                        <a:rPr kumimoji="0" lang="ar-EG" sz="2000" b="1" i="0" u="none" strike="noStrike" cap="none" normalizeH="0" baseline="0">
                          <a:ln>
                            <a:noFill/>
                          </a:ln>
                          <a:solidFill>
                            <a:srgbClr val="FFFF99"/>
                          </a:solidFill>
                          <a:effectLst/>
                          <a:latin typeface="Arial" charset="0"/>
                          <a:cs typeface="Arial" charset="0"/>
                          <a:hlinkClick r:id="rId6" action="ppaction://hlinksldjump"/>
                        </a:rPr>
                        <a:t>تحليل الخدام</a:t>
                      </a:r>
                      <a:endParaRPr kumimoji="0" lang="en-CA" sz="2000" b="1" i="0" u="none" strike="noStrike" cap="none" normalizeH="0" baseline="0">
                        <a:ln>
                          <a:noFill/>
                        </a:ln>
                        <a:solidFill>
                          <a:srgbClr val="FFFF99"/>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l" defTabSz="914400" rtl="0" eaLnBrk="1" fontAlgn="base" latinLnBrk="0" hangingPunct="1">
                        <a:lnSpc>
                          <a:spcPct val="150000"/>
                        </a:lnSpc>
                        <a:spcBef>
                          <a:spcPct val="20000"/>
                        </a:spcBef>
                        <a:spcAft>
                          <a:spcPct val="0"/>
                        </a:spcAft>
                        <a:buClrTx/>
                        <a:buSzTx/>
                        <a:buFontTx/>
                        <a:buNone/>
                        <a:tabLst/>
                      </a:pPr>
                      <a:r>
                        <a:rPr kumimoji="0" lang="en-CA" sz="2000" b="1" i="0" u="none" strike="noStrike" cap="none" normalizeH="0" baseline="0">
                          <a:ln>
                            <a:noFill/>
                          </a:ln>
                          <a:solidFill>
                            <a:srgbClr val="FFFF99"/>
                          </a:solidFill>
                          <a:effectLst/>
                          <a:latin typeface="Arial" charset="0"/>
                          <a:cs typeface="Arial" charset="0"/>
                          <a:hlinkClick r:id="rId7" action="ppaction://hlinksldjump"/>
                        </a:rPr>
                        <a:t>Intercessions</a:t>
                      </a:r>
                      <a:endParaRPr kumimoji="0" lang="en-CA" sz="3200" b="0" i="0" u="none" strike="noStrike" cap="none" normalizeH="0" baseline="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50000"/>
                        </a:lnSpc>
                        <a:spcBef>
                          <a:spcPct val="20000"/>
                        </a:spcBef>
                        <a:spcAft>
                          <a:spcPct val="0"/>
                        </a:spcAft>
                        <a:buClrTx/>
                        <a:buSzTx/>
                        <a:buFontTx/>
                        <a:buNone/>
                        <a:tabLst/>
                      </a:pPr>
                      <a:r>
                        <a:rPr kumimoji="0" lang="ar-EG" sz="2000" b="1" i="0" u="none" strike="noStrike" cap="none" normalizeH="0" baseline="0">
                          <a:ln>
                            <a:noFill/>
                          </a:ln>
                          <a:solidFill>
                            <a:srgbClr val="FFFF99"/>
                          </a:solidFill>
                          <a:effectLst/>
                          <a:latin typeface="Arial" charset="0"/>
                          <a:cs typeface="Arial" charset="0"/>
                          <a:hlinkClick r:id="rId7" action="ppaction://hlinksldjump"/>
                        </a:rPr>
                        <a:t>الهيتينيات</a:t>
                      </a:r>
                      <a:endParaRPr kumimoji="0" lang="en-CA" sz="2000" b="1" i="0" u="none" strike="noStrike" cap="none" normalizeH="0" baseline="0">
                        <a:ln>
                          <a:noFill/>
                        </a:ln>
                        <a:solidFill>
                          <a:srgbClr val="FFFF99"/>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06400">
                <a:tc>
                  <a:txBody>
                    <a:bodyPr/>
                    <a:lstStyle/>
                    <a:p>
                      <a:pPr marL="0" marR="0" lvl="0" indent="0" algn="l" defTabSz="914400" rtl="0" eaLnBrk="1" fontAlgn="base" latinLnBrk="0" hangingPunct="1">
                        <a:lnSpc>
                          <a:spcPct val="150000"/>
                        </a:lnSpc>
                        <a:spcBef>
                          <a:spcPct val="20000"/>
                        </a:spcBef>
                        <a:spcAft>
                          <a:spcPct val="0"/>
                        </a:spcAft>
                        <a:buClrTx/>
                        <a:buSzTx/>
                        <a:buFontTx/>
                        <a:buNone/>
                        <a:tabLst/>
                      </a:pPr>
                      <a:r>
                        <a:rPr kumimoji="0" lang="fr-CA" sz="2000" b="1" i="0" u="none" strike="noStrike" cap="none" normalizeH="0" baseline="0" dirty="0">
                          <a:ln>
                            <a:noFill/>
                          </a:ln>
                          <a:solidFill>
                            <a:srgbClr val="FFFF99"/>
                          </a:solidFill>
                          <a:effectLst/>
                          <a:latin typeface="Arial" charset="0"/>
                          <a:cs typeface="Arial" charset="0"/>
                          <a:hlinkClick r:id="rId8" action="ppaction://hlinksldjump"/>
                        </a:rPr>
                        <a:t>Répons du Praxis</a:t>
                      </a:r>
                      <a:endParaRPr kumimoji="0" lang="en-CA" sz="3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50000"/>
                        </a:lnSpc>
                        <a:spcBef>
                          <a:spcPct val="20000"/>
                        </a:spcBef>
                        <a:spcAft>
                          <a:spcPct val="0"/>
                        </a:spcAft>
                        <a:buClrTx/>
                        <a:buSzTx/>
                        <a:buFontTx/>
                        <a:buNone/>
                        <a:tabLst/>
                      </a:pPr>
                      <a:r>
                        <a:rPr kumimoji="0" lang="ar-EG" sz="2000" b="1" i="0" u="none" strike="noStrike" cap="none" normalizeH="0" baseline="0" dirty="0">
                          <a:ln>
                            <a:noFill/>
                          </a:ln>
                          <a:solidFill>
                            <a:srgbClr val="FFFF99"/>
                          </a:solidFill>
                          <a:effectLst/>
                          <a:latin typeface="Arial" charset="0"/>
                          <a:cs typeface="Arial" charset="0"/>
                          <a:hlinkClick r:id="rId8" action="ppaction://hlinksldjump"/>
                        </a:rPr>
                        <a:t>مرد الأبركسيس</a:t>
                      </a:r>
                      <a:endParaRPr kumimoji="0" lang="en-CA" sz="2000" b="1" i="0" u="none" strike="noStrike" cap="none" normalizeH="0" baseline="0" dirty="0">
                        <a:ln>
                          <a:noFill/>
                        </a:ln>
                        <a:solidFill>
                          <a:srgbClr val="FFFF99"/>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l" defTabSz="914400" rtl="0" eaLnBrk="1" fontAlgn="base" latinLnBrk="0" hangingPunct="1">
                        <a:lnSpc>
                          <a:spcPct val="150000"/>
                        </a:lnSpc>
                        <a:spcBef>
                          <a:spcPct val="20000"/>
                        </a:spcBef>
                        <a:spcAft>
                          <a:spcPct val="0"/>
                        </a:spcAft>
                        <a:buClrTx/>
                        <a:buSzTx/>
                        <a:buFontTx/>
                        <a:buNone/>
                        <a:tabLst/>
                      </a:pPr>
                      <a:r>
                        <a:rPr kumimoji="0" lang="fr-CA" sz="2000" b="1" i="0" u="none" strike="noStrike" cap="none" normalizeH="0" baseline="0" dirty="0">
                          <a:ln>
                            <a:noFill/>
                          </a:ln>
                          <a:solidFill>
                            <a:srgbClr val="FFFF99"/>
                          </a:solidFill>
                          <a:effectLst/>
                          <a:latin typeface="Arial" charset="0"/>
                          <a:cs typeface="Arial" charset="0"/>
                          <a:hlinkClick r:id="" action="ppaction://noaction"/>
                        </a:rPr>
                        <a:t>Le </a:t>
                      </a:r>
                      <a:r>
                        <a:rPr kumimoji="0" lang="fr-CA" sz="2000" b="1" i="0" u="none" strike="noStrike" cap="none" normalizeH="0" baseline="0" dirty="0" err="1">
                          <a:ln>
                            <a:noFill/>
                          </a:ln>
                          <a:solidFill>
                            <a:srgbClr val="FFFF99"/>
                          </a:solidFill>
                          <a:effectLst/>
                          <a:latin typeface="Arial" charset="0"/>
                          <a:cs typeface="Arial" charset="0"/>
                          <a:hlinkClick r:id="" action="ppaction://noaction"/>
                        </a:rPr>
                        <a:t>trisagion</a:t>
                      </a:r>
                      <a:endParaRPr kumimoji="0" lang="en-CA" sz="3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50000"/>
                        </a:lnSpc>
                        <a:spcBef>
                          <a:spcPct val="20000"/>
                        </a:spcBef>
                        <a:spcAft>
                          <a:spcPct val="0"/>
                        </a:spcAft>
                        <a:buClrTx/>
                        <a:buSzTx/>
                        <a:buFontTx/>
                        <a:buNone/>
                        <a:tabLst/>
                      </a:pPr>
                      <a:r>
                        <a:rPr kumimoji="0" lang="ar-SA" sz="2000" b="1" i="0" u="none" strike="noStrike" cap="none" normalizeH="0" baseline="0" dirty="0">
                          <a:ln>
                            <a:noFill/>
                          </a:ln>
                          <a:solidFill>
                            <a:srgbClr val="FFFF99"/>
                          </a:solidFill>
                          <a:effectLst/>
                          <a:latin typeface="Arial" charset="0"/>
                          <a:cs typeface="Arial" charset="0"/>
                          <a:hlinkClick r:id="" action="ppaction://noaction"/>
                        </a:rPr>
                        <a:t>الثلاث تقديسات</a:t>
                      </a:r>
                      <a:endParaRPr kumimoji="0" lang="en-CA" sz="2000" b="1" i="0" u="none" strike="noStrike" cap="none" normalizeH="0" baseline="0" dirty="0">
                        <a:ln>
                          <a:noFill/>
                        </a:ln>
                        <a:solidFill>
                          <a:srgbClr val="FFFF99"/>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l" defTabSz="914400" rtl="0" eaLnBrk="1" fontAlgn="base" latinLnBrk="0" hangingPunct="1">
                        <a:lnSpc>
                          <a:spcPct val="150000"/>
                        </a:lnSpc>
                        <a:spcBef>
                          <a:spcPct val="20000"/>
                        </a:spcBef>
                        <a:spcAft>
                          <a:spcPct val="0"/>
                        </a:spcAft>
                        <a:buClrTx/>
                        <a:buSzTx/>
                        <a:buFontTx/>
                        <a:buNone/>
                        <a:tabLst/>
                      </a:pPr>
                      <a:r>
                        <a:rPr kumimoji="0" lang="fr-CA" sz="2000" b="1" i="0" u="none" strike="noStrike" cap="none" normalizeH="0" baseline="0" dirty="0">
                          <a:ln>
                            <a:noFill/>
                          </a:ln>
                          <a:solidFill>
                            <a:srgbClr val="FFFF99"/>
                          </a:solidFill>
                          <a:effectLst/>
                          <a:latin typeface="Arial" charset="0"/>
                          <a:cs typeface="Arial" charset="0"/>
                          <a:hlinkClick r:id="rId9" action="ppaction://hlinksldjump"/>
                        </a:rPr>
                        <a:t>Oraison de L’évangile</a:t>
                      </a:r>
                      <a:endParaRPr kumimoji="0" lang="en-CA" sz="3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50000"/>
                        </a:lnSpc>
                        <a:spcBef>
                          <a:spcPct val="20000"/>
                        </a:spcBef>
                        <a:spcAft>
                          <a:spcPct val="0"/>
                        </a:spcAft>
                        <a:buClrTx/>
                        <a:buSzTx/>
                        <a:buFontTx/>
                        <a:buNone/>
                        <a:tabLst/>
                      </a:pPr>
                      <a:r>
                        <a:rPr kumimoji="0" lang="ar-EG" sz="2000" b="1" i="0" u="none" strike="noStrike" cap="none" normalizeH="0" baseline="0" dirty="0">
                          <a:ln>
                            <a:noFill/>
                          </a:ln>
                          <a:solidFill>
                            <a:srgbClr val="FFFF99"/>
                          </a:solidFill>
                          <a:effectLst/>
                          <a:latin typeface="Arial" charset="0"/>
                          <a:cs typeface="Arial" charset="0"/>
                          <a:hlinkClick r:id="rId9" action="ppaction://hlinksldjump"/>
                        </a:rPr>
                        <a:t>أوشية الانجيل</a:t>
                      </a:r>
                      <a:endParaRPr kumimoji="0" lang="en-CA" sz="2000" b="1" i="0" u="none" strike="noStrike" cap="none" normalizeH="0" baseline="0" dirty="0">
                        <a:ln>
                          <a:noFill/>
                        </a:ln>
                        <a:solidFill>
                          <a:srgbClr val="FFFF99"/>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406400">
                <a:tc>
                  <a:txBody>
                    <a:bodyPr/>
                    <a:lstStyle/>
                    <a:p>
                      <a:pPr marL="0" marR="0" lvl="0" indent="0" algn="l" defTabSz="914400" rtl="0" eaLnBrk="1" fontAlgn="base" latinLnBrk="0" hangingPunct="1">
                        <a:lnSpc>
                          <a:spcPct val="150000"/>
                        </a:lnSpc>
                        <a:spcBef>
                          <a:spcPct val="20000"/>
                        </a:spcBef>
                        <a:spcAft>
                          <a:spcPct val="0"/>
                        </a:spcAft>
                        <a:buClrTx/>
                        <a:buSzTx/>
                        <a:buFontTx/>
                        <a:buNone/>
                        <a:tabLst/>
                      </a:pPr>
                      <a:r>
                        <a:rPr kumimoji="0" lang="fr-CA" sz="2000" b="1" i="0" u="none" strike="noStrike" cap="none" normalizeH="0" baseline="0" dirty="0">
                          <a:ln>
                            <a:noFill/>
                          </a:ln>
                          <a:solidFill>
                            <a:srgbClr val="FFFF99"/>
                          </a:solidFill>
                          <a:effectLst/>
                          <a:latin typeface="Arial" charset="0"/>
                          <a:cs typeface="Arial" charset="0"/>
                          <a:hlinkClick r:id="rId10" action="ppaction://hlinksldjump"/>
                        </a:rPr>
                        <a:t>Réponse du psaume</a:t>
                      </a:r>
                      <a:endParaRPr kumimoji="0" lang="en-CA" sz="3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r" defTabSz="914400" rtl="0" eaLnBrk="1" fontAlgn="base" latinLnBrk="0" hangingPunct="1">
                        <a:lnSpc>
                          <a:spcPct val="150000"/>
                        </a:lnSpc>
                        <a:spcBef>
                          <a:spcPct val="20000"/>
                        </a:spcBef>
                        <a:spcAft>
                          <a:spcPct val="0"/>
                        </a:spcAft>
                        <a:buClrTx/>
                        <a:buSzTx/>
                        <a:buFontTx/>
                        <a:buNone/>
                        <a:tabLst/>
                      </a:pPr>
                      <a:r>
                        <a:rPr kumimoji="0" lang="ar-EG" sz="2000" b="1" i="0" u="none" strike="noStrike" cap="none" normalizeH="0" baseline="0" dirty="0">
                          <a:ln>
                            <a:noFill/>
                          </a:ln>
                          <a:solidFill>
                            <a:srgbClr val="FFFF99"/>
                          </a:solidFill>
                          <a:effectLst/>
                          <a:latin typeface="Arial" charset="0"/>
                          <a:cs typeface="Arial" charset="0"/>
                          <a:hlinkClick r:id="rId10" action="ppaction://hlinksldjump"/>
                        </a:rPr>
                        <a:t>مرد االمزمور</a:t>
                      </a:r>
                      <a:endParaRPr kumimoji="0" lang="en-CA" sz="2000" b="1" i="0" u="none" strike="noStrike" cap="none" normalizeH="0" baseline="0" dirty="0">
                        <a:ln>
                          <a:noFill/>
                        </a:ln>
                        <a:solidFill>
                          <a:srgbClr val="FFFF99"/>
                        </a:solidFill>
                        <a:effectLst/>
                        <a:latin typeface="Arial" charset="0"/>
                        <a:cs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 name="Action Button: Custom 3">
            <a:hlinkClick r:id="rId11"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pic>
        <p:nvPicPr>
          <p:cNvPr id="5" name="Image 4" descr="1 (51).jpg"/>
          <p:cNvPicPr>
            <a:picLocks noChangeAspect="1"/>
          </p:cNvPicPr>
          <p:nvPr/>
        </p:nvPicPr>
        <p:blipFill>
          <a:blip r:embed="rId12" cstate="print"/>
          <a:stretch>
            <a:fillRect/>
          </a:stretch>
        </p:blipFill>
        <p:spPr>
          <a:xfrm>
            <a:off x="5562600" y="1295400"/>
            <a:ext cx="3102428" cy="4343400"/>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05223" name="Group 71"/>
          <p:cNvGraphicFramePr>
            <a:graphicFrameLocks noGrp="1"/>
          </p:cNvGraphicFramePr>
          <p:nvPr>
            <p:ph/>
          </p:nvPr>
        </p:nvGraphicFramePr>
        <p:xfrm>
          <a:off x="152400" y="914400"/>
          <a:ext cx="8839200" cy="2667000"/>
        </p:xfrm>
        <a:graphic>
          <a:graphicData uri="http://schemas.openxmlformats.org/drawingml/2006/table">
            <a:tbl>
              <a:tblPr/>
              <a:tblGrid>
                <a:gridCol w="5350042">
                  <a:extLst>
                    <a:ext uri="{9D8B030D-6E8A-4147-A177-3AD203B41FA5}">
                      <a16:colId xmlns:a16="http://schemas.microsoft.com/office/drawing/2014/main" val="20000"/>
                    </a:ext>
                  </a:extLst>
                </a:gridCol>
                <a:gridCol w="3489158">
                  <a:extLst>
                    <a:ext uri="{9D8B030D-6E8A-4147-A177-3AD203B41FA5}">
                      <a16:colId xmlns:a16="http://schemas.microsoft.com/office/drawing/2014/main" val="20001"/>
                    </a:ext>
                  </a:extLst>
                </a:gridCol>
              </a:tblGrid>
              <a:tr h="2667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chemeClr val="tx1"/>
                          </a:solidFill>
                          <a:effectLst/>
                          <a:latin typeface="Arial" charset="0"/>
                          <a:cs typeface="Arial" charset="0"/>
                        </a:rPr>
                        <a:t>4) O Roi céleste et consolateur, Esprit de vérité, Toi qui es présent partout et combles tout, Trésor de toutes les bienfaisances et Donateur de la vie, viens avec bienveillance et demeure en nous ; purifie-nous de toute souillure, ô Dieu bienfaiteur, et sauve nos âmes. </a:t>
                      </a:r>
                      <a:endParaRPr kumimoji="0" lang="fr-CA" sz="2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٤</a:t>
                      </a:r>
                      <a:r>
                        <a:rPr kumimoji="0" lang="ar-EG" sz="2400" b="0" i="0" u="none" strike="noStrike" cap="none" normalizeH="0" baseline="0" dirty="0">
                          <a:ln>
                            <a:noFill/>
                          </a:ln>
                          <a:solidFill>
                            <a:schemeClr val="tx1"/>
                          </a:solidFill>
                          <a:effectLst/>
                          <a:latin typeface="Arial" charset="0"/>
                          <a:cs typeface="Arial" charset="0"/>
                        </a:rPr>
                        <a:t>) </a:t>
                      </a:r>
                      <a:r>
                        <a:rPr kumimoji="0" lang="ar-SA" sz="2400" b="0" i="0" u="none" strike="noStrike" cap="none" normalizeH="0" baseline="0" dirty="0">
                          <a:ln>
                            <a:noFill/>
                          </a:ln>
                          <a:solidFill>
                            <a:schemeClr val="tx1"/>
                          </a:solidFill>
                          <a:effectLst/>
                          <a:latin typeface="Arial" charset="0"/>
                          <a:cs typeface="Arial" charset="0"/>
                        </a:rPr>
                        <a:t>أيها الملك </a:t>
                      </a:r>
                      <a:r>
                        <a:rPr kumimoji="0" lang="ar-SA" sz="2400" b="0" i="0" u="none" strike="noStrike" cap="none" normalizeH="0" baseline="0" dirty="0" err="1">
                          <a:ln>
                            <a:noFill/>
                          </a:ln>
                          <a:solidFill>
                            <a:schemeClr val="tx1"/>
                          </a:solidFill>
                          <a:effectLst/>
                          <a:latin typeface="Arial" charset="0"/>
                          <a:cs typeface="Arial" charset="0"/>
                        </a:rPr>
                        <a:t>السمائي</a:t>
                      </a:r>
                      <a:r>
                        <a:rPr kumimoji="0" lang="ar-SA" sz="2400" b="0" i="0" u="none" strike="noStrike" cap="none" normalizeH="0" baseline="0" dirty="0">
                          <a:ln>
                            <a:noFill/>
                          </a:ln>
                          <a:solidFill>
                            <a:schemeClr val="tx1"/>
                          </a:solidFill>
                          <a:effectLst/>
                          <a:latin typeface="Arial" charset="0"/>
                          <a:cs typeface="Arial" charset="0"/>
                        </a:rPr>
                        <a:t> المعزى، روح الحق، الحاضر في كل مكان والمالئ الكل، كنز الصالحات، ومعطى الحياة، هلم تفضل وحل فينا، وطهرنا من كل دنس أيها الصالح، وخلص نفوسنا. </a:t>
                      </a:r>
                      <a:endParaRPr kumimoji="0" lang="ar-EG" sz="24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105244" name="Group 92"/>
          <p:cNvGraphicFramePr>
            <a:graphicFrameLocks noGrp="1"/>
          </p:cNvGraphicFramePr>
          <p:nvPr/>
        </p:nvGraphicFramePr>
        <p:xfrm>
          <a:off x="152400" y="4511675"/>
          <a:ext cx="8915400" cy="1493520"/>
        </p:xfrm>
        <a:graphic>
          <a:graphicData uri="http://schemas.openxmlformats.org/drawingml/2006/table">
            <a:tbl>
              <a:tblPr/>
              <a:tblGrid>
                <a:gridCol w="8915400">
                  <a:extLst>
                    <a:ext uri="{9D8B030D-6E8A-4147-A177-3AD203B41FA5}">
                      <a16:colId xmlns:a16="http://schemas.microsoft.com/office/drawing/2014/main" val="20000"/>
                    </a:ext>
                  </a:extLst>
                </a:gridCol>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rgbClr val="FFFF99"/>
                          </a:solidFill>
                          <a:effectLst/>
                          <a:latin typeface="Coptic1" pitchFamily="2" charset="0"/>
                          <a:cs typeface="Arial" charset="0"/>
                        </a:rPr>
                        <a:t>Doxa</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Patri</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U~~</a:t>
                      </a:r>
                      <a:r>
                        <a:rPr kumimoji="0" lang="en-US" sz="2800" b="0" i="0" u="none" strike="noStrike" cap="none" normalizeH="0" baseline="0" dirty="0" err="1">
                          <a:ln>
                            <a:noFill/>
                          </a:ln>
                          <a:solidFill>
                            <a:srgbClr val="FFFF99"/>
                          </a:solidFill>
                          <a:effectLst/>
                          <a:latin typeface="Coptic1" pitchFamily="2" charset="0"/>
                          <a:cs typeface="Arial" charset="0"/>
                        </a:rPr>
                        <a:t>iw</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agiw</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P~neumati</a:t>
                      </a:r>
                      <a:r>
                        <a:rPr kumimoji="0" lang="en-US" sz="2400" b="0" i="0" u="none" strike="noStrike" cap="none" normalizeH="0" baseline="0" dirty="0">
                          <a:ln>
                            <a:noFill/>
                          </a:ln>
                          <a:solidFill>
                            <a:srgbClr val="FFFF99"/>
                          </a:solidFill>
                          <a:effectLst/>
                          <a:latin typeface="Coptic1" pitchFamily="2" charset="0"/>
                          <a:cs typeface="Arial" charset="0"/>
                        </a:rPr>
                        <a:t>.</a:t>
                      </a:r>
                      <a:endParaRPr kumimoji="0" lang="en-US" sz="24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400" b="0" i="0" u="none" strike="noStrike" cap="none" normalizeH="0" baseline="0" dirty="0">
                          <a:ln>
                            <a:noFill/>
                          </a:ln>
                          <a:solidFill>
                            <a:srgbClr val="FFFF99"/>
                          </a:solidFill>
                          <a:effectLst/>
                          <a:latin typeface="Arial" charset="0"/>
                          <a:cs typeface="Arial" charset="0"/>
                        </a:rPr>
                        <a:t>Gloire au Père, au Fils et au Saint-Esprit. </a:t>
                      </a:r>
                      <a:endParaRPr kumimoji="0" lang="en-US" sz="32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EG" sz="2800" b="0" i="0" u="none" strike="noStrike" cap="none" normalizeH="0" baseline="0" dirty="0">
                          <a:ln>
                            <a:noFill/>
                          </a:ln>
                          <a:solidFill>
                            <a:srgbClr val="FFFF99"/>
                          </a:solidFill>
                          <a:effectLst/>
                          <a:latin typeface="Arial" charset="0"/>
                          <a:cs typeface="Arial" charset="0"/>
                        </a:rPr>
                        <a:t>المجد </a:t>
                      </a:r>
                      <a:r>
                        <a:rPr kumimoji="0" lang="ar-EG" sz="2800" b="0" i="0" u="none" strike="noStrike" cap="none" normalizeH="0" baseline="0" dirty="0" err="1">
                          <a:ln>
                            <a:noFill/>
                          </a:ln>
                          <a:solidFill>
                            <a:srgbClr val="FFFF99"/>
                          </a:solidFill>
                          <a:effectLst/>
                          <a:latin typeface="Arial" charset="0"/>
                          <a:cs typeface="Arial" charset="0"/>
                        </a:rPr>
                        <a:t>الاب</a:t>
                      </a:r>
                      <a:r>
                        <a:rPr kumimoji="0" lang="ar-EG" sz="2800" b="0" i="0" u="none" strike="noStrike" cap="none" normalizeH="0" baseline="0" dirty="0">
                          <a:ln>
                            <a:noFill/>
                          </a:ln>
                          <a:solidFill>
                            <a:srgbClr val="FFFF99"/>
                          </a:solidFill>
                          <a:effectLst/>
                          <a:latin typeface="Arial" charset="0"/>
                          <a:cs typeface="Arial" charset="0"/>
                        </a:rPr>
                        <a:t> و الابن والروح القدس</a:t>
                      </a:r>
                      <a:endParaRPr kumimoji="0" lang="en-US" sz="28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 name="Action Button: Custom 3">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07281" name="Group 81"/>
          <p:cNvGraphicFramePr>
            <a:graphicFrameLocks noGrp="1"/>
          </p:cNvGraphicFramePr>
          <p:nvPr>
            <p:ph/>
          </p:nvPr>
        </p:nvGraphicFramePr>
        <p:xfrm>
          <a:off x="304800" y="609600"/>
          <a:ext cx="8458200" cy="2438400"/>
        </p:xfrm>
        <a:graphic>
          <a:graphicData uri="http://schemas.openxmlformats.org/drawingml/2006/table">
            <a:tbl>
              <a:tblPr/>
              <a:tblGrid>
                <a:gridCol w="5162797">
                  <a:extLst>
                    <a:ext uri="{9D8B030D-6E8A-4147-A177-3AD203B41FA5}">
                      <a16:colId xmlns:a16="http://schemas.microsoft.com/office/drawing/2014/main" val="20000"/>
                    </a:ext>
                  </a:extLst>
                </a:gridCol>
                <a:gridCol w="3295403">
                  <a:extLst>
                    <a:ext uri="{9D8B030D-6E8A-4147-A177-3AD203B41FA5}">
                      <a16:colId xmlns:a16="http://schemas.microsoft.com/office/drawing/2014/main" val="20001"/>
                    </a:ext>
                  </a:extLst>
                </a:gridCol>
              </a:tblGrid>
              <a:tr h="24384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400" b="0" i="0" u="none" strike="noStrike" cap="none" normalizeH="0" baseline="0" dirty="0">
                          <a:ln>
                            <a:noFill/>
                          </a:ln>
                          <a:solidFill>
                            <a:schemeClr val="tx1"/>
                          </a:solidFill>
                          <a:effectLst/>
                          <a:latin typeface="Arial" charset="0"/>
                          <a:cs typeface="Arial" charset="0"/>
                        </a:rPr>
                        <a:t>5) Comme Tu as été avec Tes disciples, ô Sauveur, et Tu leur as donné la paix, viens et sois avec nous et accorde-nous Ta paix aussi ; sauve-nous et délivre nos âmes. </a:t>
                      </a:r>
                      <a:endParaRPr kumimoji="0" lang="fr-CA"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chemeClr val="tx1"/>
                          </a:solidFill>
                          <a:effectLst/>
                          <a:latin typeface="Arial" charset="0"/>
                          <a:cs typeface="Arial" charset="0"/>
                        </a:rPr>
                        <a:t>٥</a:t>
                      </a:r>
                      <a:r>
                        <a:rPr kumimoji="0" lang="ar-EG" sz="2800" b="0" i="0" u="none" strike="noStrike" cap="none" normalizeH="0" baseline="0" dirty="0">
                          <a:ln>
                            <a:noFill/>
                          </a:ln>
                          <a:solidFill>
                            <a:schemeClr val="tx1"/>
                          </a:solidFill>
                          <a:effectLst/>
                          <a:latin typeface="Arial" charset="0"/>
                          <a:cs typeface="Arial" charset="0"/>
                        </a:rPr>
                        <a:t>) </a:t>
                      </a:r>
                      <a:r>
                        <a:rPr kumimoji="0" lang="ar-SA" sz="2800" b="0" i="0" u="none" strike="noStrike" cap="none" normalizeH="0" baseline="0" dirty="0">
                          <a:ln>
                            <a:noFill/>
                          </a:ln>
                          <a:solidFill>
                            <a:schemeClr val="tx1"/>
                          </a:solidFill>
                          <a:effectLst/>
                          <a:latin typeface="Arial" charset="0"/>
                          <a:cs typeface="Arial" charset="0"/>
                        </a:rPr>
                        <a:t>كما كنت</a:t>
                      </a:r>
                      <a:r>
                        <a:rPr kumimoji="0" lang="ar-EG" sz="2800" b="0" i="0" u="none" strike="noStrike" cap="none" normalizeH="0" baseline="0" dirty="0">
                          <a:ln>
                            <a:noFill/>
                          </a:ln>
                          <a:solidFill>
                            <a:schemeClr val="tx1"/>
                          </a:solidFill>
                          <a:effectLst/>
                          <a:latin typeface="Arial" charset="0"/>
                          <a:cs typeface="Arial" charset="0"/>
                        </a:rPr>
                        <a:t> مع</a:t>
                      </a:r>
                      <a:r>
                        <a:rPr kumimoji="0" lang="ar-SA" sz="2800" b="0" i="0" u="none" strike="noStrike" cap="none" normalizeH="0" baseline="0" dirty="0">
                          <a:ln>
                            <a:noFill/>
                          </a:ln>
                          <a:solidFill>
                            <a:schemeClr val="tx1"/>
                          </a:solidFill>
                          <a:effectLst/>
                          <a:latin typeface="Arial" charset="0"/>
                          <a:cs typeface="Arial" charset="0"/>
                        </a:rPr>
                        <a:t> تلاميذك أيها المخلص وأعطيتهم السلام، هلم أيضا كن معنا وامنحنا سلامك وخلصنا ونج نفوسنا.</a:t>
                      </a:r>
                      <a:endParaRPr kumimoji="0" lang="ar-EG" sz="28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107340" name="Group 140"/>
          <p:cNvGraphicFramePr>
            <a:graphicFrameLocks noGrp="1"/>
          </p:cNvGraphicFramePr>
          <p:nvPr/>
        </p:nvGraphicFramePr>
        <p:xfrm>
          <a:off x="152400" y="3855720"/>
          <a:ext cx="8991600" cy="1554480"/>
        </p:xfrm>
        <a:graphic>
          <a:graphicData uri="http://schemas.openxmlformats.org/drawingml/2006/table">
            <a:tbl>
              <a:tblPr/>
              <a:tblGrid>
                <a:gridCol w="8991600">
                  <a:extLst>
                    <a:ext uri="{9D8B030D-6E8A-4147-A177-3AD203B41FA5}">
                      <a16:colId xmlns:a16="http://schemas.microsoft.com/office/drawing/2014/main" val="20000"/>
                    </a:ext>
                  </a:extLst>
                </a:gridCol>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nun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a~i</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ic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touc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e~w~nac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twn</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e~w~nwn</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a~m</a:t>
                      </a:r>
                      <a:r>
                        <a:rPr kumimoji="0" lang="en-US" sz="2800" b="0" i="0" u="none" strike="noStrike" cap="none" normalizeH="0" baseline="0" dirty="0">
                          <a:ln>
                            <a:noFill/>
                          </a:ln>
                          <a:solidFill>
                            <a:srgbClr val="FFFF99"/>
                          </a:solidFill>
                          <a:effectLst/>
                          <a:latin typeface="Coptic1" pitchFamily="2" charset="0"/>
                          <a:cs typeface="Arial" charset="0"/>
                        </a:rPr>
                        <a:t>/n.</a:t>
                      </a:r>
                    </a:p>
                  </a:txBody>
                  <a:tcP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rgbClr val="FFFF99"/>
                          </a:solidFill>
                          <a:effectLst/>
                          <a:latin typeface="Arial" charset="0"/>
                          <a:cs typeface="Arial" charset="0"/>
                        </a:rPr>
                        <a:t>Dès maintenant et pour toujours dans les siècles des siècles. Amen.</a:t>
                      </a:r>
                      <a:endParaRPr kumimoji="0" lang="en-US" sz="22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EG" sz="2400" b="0" i="0" u="none" strike="noStrike" cap="none" normalizeH="0" baseline="0" dirty="0" err="1">
                          <a:ln>
                            <a:noFill/>
                          </a:ln>
                          <a:solidFill>
                            <a:srgbClr val="FFFF99"/>
                          </a:solidFill>
                          <a:effectLst/>
                          <a:latin typeface="Arial" charset="0"/>
                          <a:cs typeface="Arial" charset="0"/>
                        </a:rPr>
                        <a:t>الأن</a:t>
                      </a:r>
                      <a:r>
                        <a:rPr kumimoji="0" lang="ar-EG" sz="2400" b="0" i="0" u="none" strike="noStrike" cap="none" normalizeH="0" baseline="0" dirty="0">
                          <a:ln>
                            <a:noFill/>
                          </a:ln>
                          <a:solidFill>
                            <a:srgbClr val="FFFF99"/>
                          </a:solidFill>
                          <a:effectLst/>
                          <a:latin typeface="Arial" charset="0"/>
                          <a:cs typeface="Arial" charset="0"/>
                        </a:rPr>
                        <a:t> وكل أوان والى دهر الدهور </a:t>
                      </a:r>
                      <a:r>
                        <a:rPr kumimoji="0" lang="ar-EG" sz="2400" b="0" i="0" u="none" strike="noStrike" cap="none" normalizeH="0" baseline="0" dirty="0" err="1">
                          <a:ln>
                            <a:noFill/>
                          </a:ln>
                          <a:solidFill>
                            <a:srgbClr val="FFFF99"/>
                          </a:solidFill>
                          <a:effectLst/>
                          <a:latin typeface="Arial" charset="0"/>
                          <a:cs typeface="Arial" charset="0"/>
                        </a:rPr>
                        <a:t>امين</a:t>
                      </a:r>
                      <a:endParaRPr kumimoji="0" lang="en-US" sz="24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 name="Action Button: Custom 3">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09268" name="Group 20"/>
          <p:cNvGraphicFramePr>
            <a:graphicFrameLocks noGrp="1"/>
          </p:cNvGraphicFramePr>
          <p:nvPr>
            <p:ph/>
          </p:nvPr>
        </p:nvGraphicFramePr>
        <p:xfrm>
          <a:off x="76200" y="838200"/>
          <a:ext cx="5943600" cy="4191000"/>
        </p:xfrm>
        <a:graphic>
          <a:graphicData uri="http://schemas.openxmlformats.org/drawingml/2006/table">
            <a:tbl>
              <a:tblPr/>
              <a:tblGrid>
                <a:gridCol w="39624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419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800" b="0" i="0" u="none" strike="noStrike" cap="none" normalizeH="0" baseline="0" dirty="0">
                          <a:ln>
                            <a:noFill/>
                          </a:ln>
                          <a:solidFill>
                            <a:schemeClr val="tx1"/>
                          </a:solidFill>
                          <a:effectLst/>
                          <a:latin typeface="Arial" charset="0"/>
                          <a:cs typeface="Arial" charset="0"/>
                        </a:rPr>
                        <a:t>6) Lorsque nous sommes debout dans Ton saint sanctuaire, nous nous considérons comme séjournant au Ciel. O Mère de Dieu, Tu es la porte du ciel ; ouvre-nous la porte de la miséricorde. </a:t>
                      </a:r>
                      <a:endParaRPr kumimoji="0" lang="fr-CA" sz="28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
                          <a:schemeClr val="tx1"/>
                        </a:buClr>
                        <a:buSzTx/>
                        <a:buFont typeface="Symbol" pitchFamily="18" charset="2"/>
                        <a:buNone/>
                        <a:tabLst/>
                      </a:pPr>
                      <a:r>
                        <a:rPr kumimoji="0" lang="ar-SA" sz="2800" b="0" i="0" u="none" strike="noStrike" cap="none" normalizeH="0" baseline="0" dirty="0">
                          <a:ln>
                            <a:noFill/>
                          </a:ln>
                          <a:solidFill>
                            <a:schemeClr val="tx1"/>
                          </a:solidFill>
                          <a:effectLst/>
                          <a:latin typeface="Arial" charset="0"/>
                          <a:cs typeface="Arial" charset="0"/>
                        </a:rPr>
                        <a:t>٦</a:t>
                      </a:r>
                      <a:r>
                        <a:rPr kumimoji="0" lang="ar-EG" sz="2800" b="0" i="0" u="none" strike="noStrike" cap="none" normalizeH="0" baseline="0" dirty="0">
                          <a:ln>
                            <a:noFill/>
                          </a:ln>
                          <a:solidFill>
                            <a:schemeClr val="tx1"/>
                          </a:solidFill>
                          <a:effectLst/>
                          <a:latin typeface="Arial" charset="0"/>
                          <a:cs typeface="Arial" charset="0"/>
                        </a:rPr>
                        <a:t>) </a:t>
                      </a:r>
                      <a:r>
                        <a:rPr kumimoji="0" lang="ar-SA" sz="2800" b="0" i="0" u="none" strike="noStrike" cap="none" normalizeH="0" baseline="0" dirty="0">
                          <a:ln>
                            <a:noFill/>
                          </a:ln>
                          <a:solidFill>
                            <a:schemeClr val="tx1"/>
                          </a:solidFill>
                          <a:effectLst/>
                          <a:latin typeface="Arial" charset="0"/>
                          <a:cs typeface="Arial" charset="0"/>
                        </a:rPr>
                        <a:t>إذا ما وقفنا في هيكلك المقدس نحسب كالقيام في السماء. يا والدة الإله، أنت هي باب السماء، افتحي لنا باب الرحمة.</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47111" name="Picture 16" descr="The Holy Theotokos"/>
          <p:cNvPicPr>
            <a:picLocks noChangeAspect="1" noChangeArrowheads="1"/>
          </p:cNvPicPr>
          <p:nvPr/>
        </p:nvPicPr>
        <p:blipFill>
          <a:blip r:embed="rId3" cstate="print">
            <a:lum bright="30000" contrast="20000"/>
          </a:blip>
          <a:srcRect/>
          <a:stretch>
            <a:fillRect/>
          </a:stretch>
        </p:blipFill>
        <p:spPr bwMode="auto">
          <a:xfrm>
            <a:off x="6172200" y="1219200"/>
            <a:ext cx="2736646" cy="3048000"/>
          </a:xfrm>
          <a:prstGeom prst="rect">
            <a:avLst/>
          </a:prstGeom>
          <a:noFill/>
          <a:ln w="9525">
            <a:noFill/>
            <a:miter lim="800000"/>
            <a:headEnd/>
            <a:tailEnd/>
          </a:ln>
        </p:spPr>
      </p:pic>
      <p:sp>
        <p:nvSpPr>
          <p:cNvPr id="47112" name="Text Box 19">
            <a:hlinkClick r:id="rId4" action="ppaction://hlinksldjump"/>
          </p:cNvPr>
          <p:cNvSpPr txBox="1">
            <a:spLocks noChangeArrowheads="1"/>
          </p:cNvSpPr>
          <p:nvPr/>
        </p:nvSpPr>
        <p:spPr bwMode="auto">
          <a:xfrm>
            <a:off x="6705600" y="6096000"/>
            <a:ext cx="2362200" cy="671513"/>
          </a:xfrm>
          <a:prstGeom prst="rect">
            <a:avLst/>
          </a:prstGeom>
          <a:solidFill>
            <a:srgbClr val="800000"/>
          </a:solidFill>
          <a:ln w="9525">
            <a:noFill/>
            <a:miter lim="800000"/>
            <a:headEnd/>
            <a:tailEnd/>
          </a:ln>
        </p:spPr>
        <p:txBody>
          <a:bodyPr>
            <a:spAutoFit/>
          </a:bodyPr>
          <a:lstStyle/>
          <a:p>
            <a:pPr algn="ctr">
              <a:spcBef>
                <a:spcPct val="50000"/>
              </a:spcBef>
            </a:pPr>
            <a:r>
              <a:rPr lang="en-CA" sz="1400" b="1"/>
              <a:t>Lord have mercy 41 times</a:t>
            </a:r>
            <a:endParaRPr lang="ar-EG" sz="1400" b="1"/>
          </a:p>
          <a:p>
            <a:pPr algn="ctr" rtl="1">
              <a:spcBef>
                <a:spcPct val="50000"/>
              </a:spcBef>
            </a:pPr>
            <a:r>
              <a:rPr lang="ar-EG" sz="1600" b="1"/>
              <a:t>يا رب ارحم 41 مرة</a:t>
            </a:r>
            <a:endParaRPr lang="en-US" sz="1600" b="1"/>
          </a:p>
        </p:txBody>
      </p:sp>
      <p:sp>
        <p:nvSpPr>
          <p:cNvPr id="5" name="Action Button: Custom 4">
            <a:hlinkClick r:id="rId5"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31973" name="Group 69"/>
          <p:cNvGraphicFramePr>
            <a:graphicFrameLocks noGrp="1"/>
          </p:cNvGraphicFramePr>
          <p:nvPr/>
        </p:nvGraphicFramePr>
        <p:xfrm>
          <a:off x="228600" y="76200"/>
          <a:ext cx="8382000" cy="609600"/>
        </p:xfrm>
        <a:graphic>
          <a:graphicData uri="http://schemas.openxmlformats.org/drawingml/2006/table">
            <a:tbl>
              <a:tblPr/>
              <a:tblGrid>
                <a:gridCol w="4242741">
                  <a:extLst>
                    <a:ext uri="{9D8B030D-6E8A-4147-A177-3AD203B41FA5}">
                      <a16:colId xmlns:a16="http://schemas.microsoft.com/office/drawing/2014/main" val="20000"/>
                    </a:ext>
                  </a:extLst>
                </a:gridCol>
                <a:gridCol w="4139259">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altLang="zh-CN" sz="2400" b="1" i="0" u="none" strike="noStrike" cap="none" normalizeH="0" baseline="0" dirty="0">
                          <a:ln>
                            <a:noFill/>
                          </a:ln>
                          <a:solidFill>
                            <a:srgbClr val="FF9900"/>
                          </a:solidFill>
                          <a:effectLst/>
                          <a:latin typeface="Arial" charset="0"/>
                          <a:ea typeface="SimSun" pitchFamily="2" charset="-122"/>
                          <a:cs typeface="Arial" charset="0"/>
                        </a:rPr>
                        <a:t>Le </a:t>
                      </a:r>
                      <a:r>
                        <a:rPr kumimoji="0" lang="fr-FR" altLang="zh-CN" sz="2400" b="1" i="0" u="none" strike="noStrike" cap="none" normalizeH="0" baseline="0" dirty="0" err="1">
                          <a:ln>
                            <a:noFill/>
                          </a:ln>
                          <a:solidFill>
                            <a:srgbClr val="FF9900"/>
                          </a:solidFill>
                          <a:effectLst/>
                          <a:latin typeface="Arial" charset="0"/>
                          <a:ea typeface="SimSun" pitchFamily="2" charset="-122"/>
                          <a:cs typeface="Arial" charset="0"/>
                        </a:rPr>
                        <a:t>Trisagion</a:t>
                      </a:r>
                      <a:r>
                        <a:rPr kumimoji="0" lang="fr-FR" altLang="zh-CN" sz="3200" b="0" i="0" u="none" strike="noStrike" cap="none" normalizeH="0" baseline="0" dirty="0">
                          <a:ln>
                            <a:noFill/>
                          </a:ln>
                          <a:solidFill>
                            <a:srgbClr val="FF9900"/>
                          </a:solidFill>
                          <a:effectLst/>
                          <a:latin typeface="Arial" charset="0"/>
                          <a:ea typeface="SimSun" pitchFamily="2" charset="-122"/>
                          <a:cs typeface="Arial" charset="0"/>
                        </a:rPr>
                        <a:t> </a:t>
                      </a:r>
                      <a:endParaRPr kumimoji="0" lang="en-US" sz="3200" b="0" i="0" u="none" strike="noStrike" cap="none" normalizeH="0" baseline="0" dirty="0">
                        <a:ln>
                          <a:noFill/>
                        </a:ln>
                        <a:solidFill>
                          <a:srgbClr val="FF9900"/>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rgbClr val="FF9900"/>
                          </a:solidFill>
                          <a:effectLst/>
                          <a:latin typeface="Arial" charset="0"/>
                          <a:cs typeface="Arial" charset="0"/>
                        </a:rPr>
                        <a:t>الثلاث </a:t>
                      </a:r>
                      <a:r>
                        <a:rPr kumimoji="0" lang="ar-SA" sz="2400" b="0" i="0" u="none" strike="noStrike" cap="none" normalizeH="0" baseline="0" dirty="0" err="1">
                          <a:ln>
                            <a:noFill/>
                          </a:ln>
                          <a:solidFill>
                            <a:srgbClr val="FF9900"/>
                          </a:solidFill>
                          <a:effectLst/>
                          <a:latin typeface="Arial" charset="0"/>
                          <a:cs typeface="Arial" charset="0"/>
                        </a:rPr>
                        <a:t>تقديسات</a:t>
                      </a:r>
                      <a:r>
                        <a:rPr kumimoji="0" lang="en-US" sz="2400" b="0" i="0" u="none" strike="noStrike" cap="none" normalizeH="0" baseline="0" dirty="0">
                          <a:ln>
                            <a:noFill/>
                          </a:ln>
                          <a:solidFill>
                            <a:srgbClr val="FF9900"/>
                          </a:solidFill>
                          <a:effectLst/>
                          <a:latin typeface="Arial" charset="0"/>
                          <a:cs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731990" name="Group 86"/>
          <p:cNvGraphicFramePr>
            <a:graphicFrameLocks noGrp="1"/>
          </p:cNvGraphicFramePr>
          <p:nvPr>
            <p:ph/>
          </p:nvPr>
        </p:nvGraphicFramePr>
        <p:xfrm>
          <a:off x="76200" y="1143000"/>
          <a:ext cx="8458200" cy="5410200"/>
        </p:xfrm>
        <a:graphic>
          <a:graphicData uri="http://schemas.openxmlformats.org/drawingml/2006/table">
            <a:tbl>
              <a:tblPr/>
              <a:tblGrid>
                <a:gridCol w="5096608">
                  <a:extLst>
                    <a:ext uri="{9D8B030D-6E8A-4147-A177-3AD203B41FA5}">
                      <a16:colId xmlns:a16="http://schemas.microsoft.com/office/drawing/2014/main" val="20000"/>
                    </a:ext>
                  </a:extLst>
                </a:gridCol>
                <a:gridCol w="3361592">
                  <a:extLst>
                    <a:ext uri="{9D8B030D-6E8A-4147-A177-3AD203B41FA5}">
                      <a16:colId xmlns:a16="http://schemas.microsoft.com/office/drawing/2014/main" val="20001"/>
                    </a:ext>
                  </a:extLst>
                </a:gridCol>
              </a:tblGrid>
              <a:tr h="54102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altLang="zh-CN" sz="2400" b="0" i="0" u="none" strike="noStrike" cap="none" normalizeH="0" baseline="0" dirty="0">
                          <a:ln>
                            <a:noFill/>
                          </a:ln>
                          <a:solidFill>
                            <a:schemeClr val="tx1"/>
                          </a:solidFill>
                          <a:effectLst/>
                          <a:latin typeface="Arial" charset="0"/>
                          <a:ea typeface="SimSun" pitchFamily="2" charset="-122"/>
                          <a:cs typeface="Arial" charset="0"/>
                        </a:rPr>
                        <a:t>Dieu saint, Dieu puissant, Dieu vivant et immortel qui est né de la </a:t>
                      </a:r>
                      <a:r>
                        <a:rPr kumimoji="0" lang="fr-CA" altLang="zh-CN" sz="2400" b="0" i="0" u="none" strike="noStrike" cap="none" normalizeH="0" baseline="0" dirty="0" err="1">
                          <a:ln>
                            <a:noFill/>
                          </a:ln>
                          <a:solidFill>
                            <a:schemeClr val="tx1"/>
                          </a:solidFill>
                          <a:effectLst/>
                          <a:latin typeface="Arial" charset="0"/>
                          <a:ea typeface="SimSun" pitchFamily="2" charset="-122"/>
                          <a:cs typeface="Arial" charset="0"/>
                        </a:rPr>
                        <a:t>Vièrge</a:t>
                      </a:r>
                      <a:r>
                        <a:rPr kumimoji="0" lang="fr-CA" altLang="zh-CN" sz="2400" b="0" i="0" u="none" strike="noStrike" cap="none" normalizeH="0" baseline="0" dirty="0">
                          <a:ln>
                            <a:noFill/>
                          </a:ln>
                          <a:solidFill>
                            <a:schemeClr val="tx1"/>
                          </a:solidFill>
                          <a:effectLst/>
                          <a:latin typeface="Arial" charset="0"/>
                          <a:ea typeface="SimSun" pitchFamily="2" charset="-122"/>
                          <a:cs typeface="Arial" charset="0"/>
                        </a:rPr>
                        <a:t>, aie pitié de nous. </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fr-CA" altLang="zh-CN" sz="1400" b="0" i="0" u="none" strike="noStrike" cap="none" normalizeH="0" baseline="0" dirty="0">
                        <a:ln>
                          <a:noFill/>
                        </a:ln>
                        <a:solidFill>
                          <a:schemeClr val="tx1"/>
                        </a:solidFill>
                        <a:effectLst/>
                        <a:latin typeface="Arial" charset="0"/>
                        <a:ea typeface="SimSun" pitchFamily="2" charset="-122"/>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altLang="zh-CN" sz="2400" b="0" i="0" u="none" strike="noStrike" cap="none" normalizeH="0" baseline="0" dirty="0">
                          <a:ln>
                            <a:noFill/>
                          </a:ln>
                          <a:solidFill>
                            <a:schemeClr val="tx1"/>
                          </a:solidFill>
                          <a:effectLst/>
                          <a:latin typeface="Arial" charset="0"/>
                          <a:ea typeface="SimSun" pitchFamily="2" charset="-122"/>
                          <a:cs typeface="Arial" charset="0"/>
                        </a:rPr>
                        <a:t>Dieu saint, Dieu puissant, Dieu vivant et immortel qui a été crucifié pour nous, aie pitié de nous. </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fr-CA" altLang="zh-CN" sz="1600" b="0" i="0" u="none" strike="noStrike" cap="none" normalizeH="0" baseline="0" dirty="0">
                        <a:ln>
                          <a:noFill/>
                        </a:ln>
                        <a:solidFill>
                          <a:schemeClr val="tx1"/>
                        </a:solidFill>
                        <a:effectLst/>
                        <a:latin typeface="Arial" charset="0"/>
                        <a:ea typeface="SimSun" pitchFamily="2" charset="-122"/>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altLang="zh-CN" sz="2400" b="0" i="0" u="none" strike="noStrike" cap="none" normalizeH="0" baseline="0" dirty="0">
                          <a:ln>
                            <a:noFill/>
                          </a:ln>
                          <a:solidFill>
                            <a:schemeClr val="tx1"/>
                          </a:solidFill>
                          <a:effectLst/>
                          <a:latin typeface="Arial" charset="0"/>
                          <a:ea typeface="SimSun" pitchFamily="2" charset="-122"/>
                          <a:cs typeface="Arial" charset="0"/>
                        </a:rPr>
                        <a:t>Dieu saint, Dieu puissant, Dieu vivant et immortel qui est ressuscité et qui est monté au ciel, aie pitié de nous.</a:t>
                      </a:r>
                      <a:r>
                        <a:rPr kumimoji="0" lang="fr-FR" altLang="zh-CN" sz="2400" b="0" i="0" u="none" strike="noStrike" cap="none" normalizeH="0" baseline="0" dirty="0">
                          <a:ln>
                            <a:noFill/>
                          </a:ln>
                          <a:solidFill>
                            <a:schemeClr val="tx1"/>
                          </a:solidFill>
                          <a:effectLst/>
                          <a:latin typeface="Arial" charset="0"/>
                          <a:ea typeface="SimSun" pitchFamily="2" charset="-122"/>
                          <a:cs typeface="Arial" charset="0"/>
                        </a:rPr>
                        <a:t> </a:t>
                      </a:r>
                      <a:endParaRPr kumimoji="0" lang="fr-CA"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300" b="0" i="0" u="none" strike="noStrike" cap="none" normalizeH="0" baseline="0" dirty="0">
                          <a:ln>
                            <a:noFill/>
                          </a:ln>
                          <a:solidFill>
                            <a:schemeClr val="tx1"/>
                          </a:solidFill>
                          <a:effectLst/>
                          <a:latin typeface="Arial" charset="0"/>
                          <a:cs typeface="Arial" charset="0"/>
                        </a:rPr>
                        <a:t>قدوس الله، قدوس القوى، قدوس الحي الذي لا يموت، الذي ولد من العذراء، ارحمنا.</a:t>
                      </a:r>
                      <a:endParaRPr kumimoji="0" lang="ar-EG" sz="23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 قدوس الله، قدوس القوى، قدوس الحي الذي لا يموت، الذي صلب عنا، ارحمنا. </a:t>
                      </a:r>
                      <a:endParaRPr kumimoji="0" lang="ar-EG" sz="24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endParaRPr kumimoji="0" lang="ar-EG" sz="16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قدوس الله، قدوس القوى، قدوس الحي الذي لا يموت، الذي قام من الأموات وصعد إلى السموات، ارحمنا. </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 name="Action Button: Custom 3">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34010" name="Group 58"/>
          <p:cNvGraphicFramePr>
            <a:graphicFrameLocks noGrp="1"/>
          </p:cNvGraphicFramePr>
          <p:nvPr>
            <p:ph/>
          </p:nvPr>
        </p:nvGraphicFramePr>
        <p:xfrm>
          <a:off x="76200" y="33338"/>
          <a:ext cx="8686800" cy="5181600"/>
        </p:xfrm>
        <a:graphic>
          <a:graphicData uri="http://schemas.openxmlformats.org/drawingml/2006/table">
            <a:tbl>
              <a:tblPr/>
              <a:tblGrid>
                <a:gridCol w="59436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tblGrid>
              <a:tr h="51816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altLang="zh-CN" sz="2400" b="0" i="0" u="none" strike="noStrike" cap="none" normalizeH="0" baseline="0" dirty="0">
                          <a:ln>
                            <a:noFill/>
                          </a:ln>
                          <a:solidFill>
                            <a:schemeClr val="tx1"/>
                          </a:solidFill>
                          <a:effectLst/>
                          <a:latin typeface="Arial" charset="0"/>
                          <a:ea typeface="SimSun" pitchFamily="2" charset="-122"/>
                          <a:cs typeface="Arial" charset="0"/>
                        </a:rPr>
                        <a:t>Gloire au Père, au Fils et au Saint-Esprit, maintenant et pour toujours dans les siècles des siècles, Amen. </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fr-FR" altLang="zh-CN" sz="1200" b="0" i="0" u="none" strike="noStrike" cap="none" normalizeH="0" baseline="0" dirty="0">
                        <a:ln>
                          <a:noFill/>
                        </a:ln>
                        <a:solidFill>
                          <a:schemeClr val="tx1"/>
                        </a:solidFill>
                        <a:effectLst/>
                        <a:latin typeface="Arial" charset="0"/>
                        <a:ea typeface="SimSun" pitchFamily="2" charset="-122"/>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fr-FR" altLang="zh-CN" sz="1000" b="0" i="0" u="none" strike="noStrike" cap="none" normalizeH="0" baseline="0" dirty="0">
                        <a:ln>
                          <a:noFill/>
                        </a:ln>
                        <a:solidFill>
                          <a:schemeClr val="tx1"/>
                        </a:solidFill>
                        <a:effectLst/>
                        <a:latin typeface="Arial" charset="0"/>
                        <a:ea typeface="SimSun" pitchFamily="2" charset="-122"/>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altLang="zh-CN" sz="2400" b="0" i="0" u="none" strike="noStrike" cap="none" normalizeH="0" baseline="0" dirty="0">
                          <a:ln>
                            <a:noFill/>
                          </a:ln>
                          <a:solidFill>
                            <a:schemeClr val="tx1"/>
                          </a:solidFill>
                          <a:effectLst/>
                          <a:latin typeface="Arial" charset="0"/>
                          <a:ea typeface="SimSun" pitchFamily="2" charset="-122"/>
                          <a:cs typeface="Arial" charset="0"/>
                        </a:rPr>
                        <a:t>O Trinité sainte, aie pitié de nous.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altLang="zh-CN" sz="2400" b="0" i="0" u="none" strike="noStrike" cap="none" normalizeH="0" baseline="0" dirty="0">
                          <a:ln>
                            <a:noFill/>
                          </a:ln>
                          <a:solidFill>
                            <a:schemeClr val="tx1"/>
                          </a:solidFill>
                          <a:effectLst/>
                          <a:latin typeface="Arial" charset="0"/>
                          <a:ea typeface="SimSun" pitchFamily="2" charset="-122"/>
                          <a:cs typeface="Arial" charset="0"/>
                        </a:rPr>
                        <a:t>O Trinité Sainte, aie pitié de nous.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altLang="zh-CN" sz="2400" b="0" i="0" u="none" strike="noStrike" cap="none" normalizeH="0" baseline="0" dirty="0">
                          <a:ln>
                            <a:noFill/>
                          </a:ln>
                          <a:solidFill>
                            <a:schemeClr val="tx1"/>
                          </a:solidFill>
                          <a:effectLst/>
                          <a:latin typeface="Arial" charset="0"/>
                          <a:ea typeface="SimSun" pitchFamily="2" charset="-122"/>
                          <a:cs typeface="Arial" charset="0"/>
                        </a:rPr>
                        <a:t>O Trinité Sainte, aie pitié de nous.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altLang="zh-CN" sz="2400" b="0" i="0" u="none" strike="noStrike" cap="none" normalizeH="0" baseline="0" dirty="0">
                          <a:ln>
                            <a:noFill/>
                          </a:ln>
                          <a:solidFill>
                            <a:schemeClr val="tx1"/>
                          </a:solidFill>
                          <a:effectLst/>
                          <a:latin typeface="Arial" charset="0"/>
                          <a:ea typeface="SimSun" pitchFamily="2" charset="-122"/>
                          <a:cs typeface="Arial" charset="0"/>
                        </a:rPr>
                        <a:t>Seigneur, pardonne-nous nos péchés. Seigneur, pardonne-nous nos iniquités. Seigneur, pardonne-nous nos offenses.</a:t>
                      </a:r>
                      <a:r>
                        <a:rPr kumimoji="0" lang="fr-FR" altLang="zh-CN" sz="3200" b="0" i="0" u="none" strike="noStrike" cap="none" normalizeH="0" baseline="0" dirty="0">
                          <a:ln>
                            <a:noFill/>
                          </a:ln>
                          <a:solidFill>
                            <a:schemeClr val="tx1"/>
                          </a:solidFill>
                          <a:effectLst/>
                          <a:latin typeface="Arial" charset="0"/>
                          <a:ea typeface="SimSun" pitchFamily="2" charset="-122"/>
                          <a:cs typeface="Arial" charset="0"/>
                        </a:rPr>
                        <a:t> </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المجد </a:t>
                      </a:r>
                      <a:r>
                        <a:rPr kumimoji="0" lang="ar-SA" sz="2400" b="0" i="0" u="none" strike="noStrike" cap="none" normalizeH="0" baseline="0" dirty="0" err="1">
                          <a:ln>
                            <a:noFill/>
                          </a:ln>
                          <a:solidFill>
                            <a:schemeClr val="tx1"/>
                          </a:solidFill>
                          <a:effectLst/>
                          <a:latin typeface="Arial" charset="0"/>
                          <a:cs typeface="Arial" charset="0"/>
                        </a:rPr>
                        <a:t>للآب</a:t>
                      </a:r>
                      <a:r>
                        <a:rPr kumimoji="0" lang="ar-SA" sz="2400" b="0" i="0" u="none" strike="noStrike" cap="none" normalizeH="0" baseline="0" dirty="0">
                          <a:ln>
                            <a:noFill/>
                          </a:ln>
                          <a:solidFill>
                            <a:schemeClr val="tx1"/>
                          </a:solidFill>
                          <a:effectLst/>
                          <a:latin typeface="Arial" charset="0"/>
                          <a:cs typeface="Arial" charset="0"/>
                        </a:rPr>
                        <a:t> والابن والروح القدس، الآن وكل أوان وإلى دهر الدهور. أمين. </a:t>
                      </a:r>
                      <a:endParaRPr kumimoji="0" lang="ar-EG" sz="24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endParaRPr kumimoji="0" lang="ar-EG" sz="7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أيها الثالوث القدوس ارحمنا. أيها الثالوث القدوس ارحمنا. أيها الثالوث القدوس ارحمنا. يا رب اغفر لنا خطايانا. يا رب اغفر لنا آثامنا. يا رب اغفر لنا زلاتنا. </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15432" name="Group 40"/>
          <p:cNvGraphicFramePr>
            <a:graphicFrameLocks noGrp="1"/>
          </p:cNvGraphicFramePr>
          <p:nvPr>
            <p:ph/>
          </p:nvPr>
        </p:nvGraphicFramePr>
        <p:xfrm>
          <a:off x="76200" y="152400"/>
          <a:ext cx="8839200" cy="5181600"/>
        </p:xfrm>
        <a:graphic>
          <a:graphicData uri="http://schemas.openxmlformats.org/drawingml/2006/table">
            <a:tbl>
              <a:tblPr/>
              <a:tblGrid>
                <a:gridCol w="5812077">
                  <a:extLst>
                    <a:ext uri="{9D8B030D-6E8A-4147-A177-3AD203B41FA5}">
                      <a16:colId xmlns:a16="http://schemas.microsoft.com/office/drawing/2014/main" val="20000"/>
                    </a:ext>
                  </a:extLst>
                </a:gridCol>
                <a:gridCol w="3027123">
                  <a:extLst>
                    <a:ext uri="{9D8B030D-6E8A-4147-A177-3AD203B41FA5}">
                      <a16:colId xmlns:a16="http://schemas.microsoft.com/office/drawing/2014/main" val="20001"/>
                    </a:ext>
                  </a:extLst>
                </a:gridCol>
              </a:tblGrid>
              <a:tr h="51816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altLang="zh-CN" sz="2400" b="0" i="0" u="none" strike="noStrike" cap="none" normalizeH="0" baseline="0" dirty="0">
                          <a:ln>
                            <a:noFill/>
                          </a:ln>
                          <a:solidFill>
                            <a:schemeClr val="tx1"/>
                          </a:solidFill>
                          <a:effectLst/>
                          <a:latin typeface="Arial" charset="0"/>
                          <a:ea typeface="SimSun" pitchFamily="2" charset="-122"/>
                          <a:cs typeface="Arial" charset="0"/>
                        </a:rPr>
                        <a:t>Seigneur, visite les gens malades de Ton peuple ; guéris-les pour l'amour de Ton Saint Nom. L'âme de nos pères et de nos frères qui sont morts, Seigneur, accorde-leur le repos.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altLang="zh-CN" sz="2400" b="0" i="0" u="none" strike="noStrike" cap="none" normalizeH="0" baseline="0" dirty="0">
                          <a:ln>
                            <a:noFill/>
                          </a:ln>
                          <a:solidFill>
                            <a:schemeClr val="tx1"/>
                          </a:solidFill>
                          <a:effectLst/>
                          <a:latin typeface="Arial" charset="0"/>
                          <a:ea typeface="SimSun" pitchFamily="2" charset="-122"/>
                          <a:cs typeface="Arial" charset="0"/>
                        </a:rPr>
                        <a:t>O Toi qui es sans péché, Seigneur aie pitié de nous. O Toi qui es sans péché, Seigneur supporte-nous et accepte nos prières, car à Toi appartiennent la gloire, la solennité et la triple sainteté ; Seigneur aie pitié, Seigneur aie pitié, Seigneur bénis-nous. </a:t>
                      </a:r>
                      <a:r>
                        <a:rPr kumimoji="0" lang="en-US" altLang="zh-CN" sz="2400" b="0" i="0" u="none" strike="noStrike" cap="none" normalizeH="0" baseline="0" dirty="0">
                          <a:ln>
                            <a:noFill/>
                          </a:ln>
                          <a:solidFill>
                            <a:schemeClr val="tx1"/>
                          </a:solidFill>
                          <a:effectLst/>
                          <a:latin typeface="Arial" charset="0"/>
                          <a:ea typeface="SimSun" pitchFamily="2" charset="-122"/>
                          <a:cs typeface="Arial" charset="0"/>
                        </a:rPr>
                        <a:t>Amen. </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يا رب افتقد مرضى شعبك، اشفهم من أجل اسمك القدوس. آباؤنا وإخوتنا الذين رقدوا، يا رب </a:t>
                      </a:r>
                      <a:r>
                        <a:rPr kumimoji="0" lang="ar-SA" sz="2400" b="0" i="0" u="none" strike="noStrike" cap="none" normalizeH="0" baseline="0" dirty="0" err="1">
                          <a:ln>
                            <a:noFill/>
                          </a:ln>
                          <a:solidFill>
                            <a:schemeClr val="tx1"/>
                          </a:solidFill>
                          <a:effectLst/>
                          <a:latin typeface="Arial" charset="0"/>
                          <a:cs typeface="Arial" charset="0"/>
                        </a:rPr>
                        <a:t>نيح</a:t>
                      </a:r>
                      <a:r>
                        <a:rPr kumimoji="0" lang="ar-SA" sz="2400" b="0" i="0" u="none" strike="noStrike" cap="none" normalizeH="0" baseline="0" dirty="0">
                          <a:ln>
                            <a:noFill/>
                          </a:ln>
                          <a:solidFill>
                            <a:schemeClr val="tx1"/>
                          </a:solidFill>
                          <a:effectLst/>
                          <a:latin typeface="Arial" charset="0"/>
                          <a:cs typeface="Arial" charset="0"/>
                        </a:rPr>
                        <a:t> نفوسهم.</a:t>
                      </a:r>
                      <a:endParaRPr kumimoji="0" lang="en-CA" sz="24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endParaRPr kumimoji="0" lang="en-CA" sz="24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cs typeface="Arial" charset="0"/>
                        </a:rPr>
                        <a:t> </a:t>
                      </a:r>
                      <a:r>
                        <a:rPr kumimoji="0" lang="ar-SA" sz="2400" b="0" i="0" u="none" strike="noStrike" cap="none" normalizeH="0" baseline="0" dirty="0">
                          <a:ln>
                            <a:noFill/>
                          </a:ln>
                          <a:solidFill>
                            <a:schemeClr val="tx1"/>
                          </a:solidFill>
                          <a:effectLst/>
                          <a:latin typeface="Arial" charset="0"/>
                          <a:cs typeface="Arial" charset="0"/>
                        </a:rPr>
                        <a:t>يا من هو بلا خطية، يا رب ارحمنا. يا من بلا خطية، يا رب أعنا، واقبل طلباتنا إليك. لأن لك المجد والعزة والتقديس المثلث. يا رب ارحم. يا رب ارحم يا رب بارك. أمين.</a:t>
                      </a:r>
                      <a:r>
                        <a:rPr kumimoji="0" lang="en-US" sz="2400" b="0" i="0" u="none" strike="noStrike" cap="none" normalizeH="0" baseline="0" dirty="0">
                          <a:ln>
                            <a:noFill/>
                          </a:ln>
                          <a:solidFill>
                            <a:schemeClr val="tx1"/>
                          </a:solidFill>
                          <a:effectLst/>
                          <a:latin typeface="Arial" charset="0"/>
                          <a:cs typeface="Arial" charset="0"/>
                        </a:rPr>
                        <a:t> </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40148" name="Group 52"/>
          <p:cNvGraphicFramePr>
            <a:graphicFrameLocks noGrp="1"/>
          </p:cNvGraphicFramePr>
          <p:nvPr>
            <p:ph/>
          </p:nvPr>
        </p:nvGraphicFramePr>
        <p:xfrm>
          <a:off x="152400" y="687150"/>
          <a:ext cx="8686800" cy="5043090"/>
        </p:xfrm>
        <a:graphic>
          <a:graphicData uri="http://schemas.openxmlformats.org/drawingml/2006/table">
            <a:tbl>
              <a:tblPr/>
              <a:tblGrid>
                <a:gridCol w="8686800">
                  <a:extLst>
                    <a:ext uri="{9D8B030D-6E8A-4147-A177-3AD203B41FA5}">
                      <a16:colId xmlns:a16="http://schemas.microsoft.com/office/drawing/2014/main" val="20000"/>
                    </a:ext>
                  </a:extLst>
                </a:gridCol>
              </a:tblGrid>
              <a:tr h="1174830">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altLang="zh-CN" sz="2800" b="0" i="0" u="none" strike="noStrike" cap="none" normalizeH="0" baseline="0" dirty="0">
                          <a:ln>
                            <a:noFill/>
                          </a:ln>
                          <a:solidFill>
                            <a:schemeClr val="tx1"/>
                          </a:solidFill>
                          <a:effectLst/>
                          <a:latin typeface="Arial" charset="0"/>
                          <a:cs typeface="Arial" charset="0"/>
                        </a:rPr>
                        <a:t>أبانا الذي في السموات ليتقدس اسمك، ليأتي ملكوتك، لتكن مشيئتك، كما في السماء كذلك على الأرض خبزنا الذي للغد، أعطنا اليوم وأغفر لنا ذنوبنا، كما نغفر نحن أيضا للمذنبين </a:t>
                      </a:r>
                      <a:r>
                        <a:rPr kumimoji="0" lang="ar-SA" altLang="zh-CN" sz="2800" b="0" i="0" u="none" strike="noStrike" cap="none" normalizeH="0" baseline="0" dirty="0" err="1">
                          <a:ln>
                            <a:noFill/>
                          </a:ln>
                          <a:solidFill>
                            <a:schemeClr val="tx1"/>
                          </a:solidFill>
                          <a:effectLst/>
                          <a:latin typeface="Arial" charset="0"/>
                          <a:cs typeface="Arial" charset="0"/>
                        </a:rPr>
                        <a:t>الينا</a:t>
                      </a:r>
                      <a:r>
                        <a:rPr kumimoji="0" lang="ar-SA" altLang="zh-CN" sz="2800" b="0" i="0" u="none" strike="noStrike" cap="none" normalizeH="0" baseline="0" dirty="0">
                          <a:ln>
                            <a:noFill/>
                          </a:ln>
                          <a:solidFill>
                            <a:schemeClr val="tx1"/>
                          </a:solidFill>
                          <a:effectLst/>
                          <a:latin typeface="Arial" charset="0"/>
                          <a:cs typeface="Arial" charset="0"/>
                        </a:rPr>
                        <a:t>، ولا تدخلنا في تجربة، لكن نجنا من الشرير بالمسيح يسوع ربنا لأن لك الملك والقوة والمجد </a:t>
                      </a:r>
                      <a:r>
                        <a:rPr kumimoji="0" lang="ar-SA" altLang="zh-CN" sz="2800" b="0" i="0" u="none" strike="noStrike" cap="none" normalizeH="0" baseline="0" dirty="0" err="1">
                          <a:ln>
                            <a:noFill/>
                          </a:ln>
                          <a:solidFill>
                            <a:schemeClr val="tx1"/>
                          </a:solidFill>
                          <a:effectLst/>
                          <a:latin typeface="Arial" charset="0"/>
                          <a:cs typeface="Arial" charset="0"/>
                        </a:rPr>
                        <a:t>الى</a:t>
                      </a:r>
                      <a:r>
                        <a:rPr kumimoji="0" lang="ar-SA" altLang="zh-CN" sz="2800" b="0" i="0" u="none" strike="noStrike" cap="none" normalizeH="0" baseline="0" dirty="0">
                          <a:ln>
                            <a:noFill/>
                          </a:ln>
                          <a:solidFill>
                            <a:schemeClr val="tx1"/>
                          </a:solidFill>
                          <a:effectLst/>
                          <a:latin typeface="Arial" charset="0"/>
                          <a:cs typeface="Arial" charset="0"/>
                        </a:rPr>
                        <a:t> الأبد آمين</a:t>
                      </a:r>
                      <a:endParaRPr kumimoji="0" lang="en-US" sz="3600" b="0" i="0" u="none" strike="noStrike" cap="none" normalizeH="0" baseline="0" dirty="0">
                        <a:ln>
                          <a:noFill/>
                        </a:ln>
                        <a:solidFill>
                          <a:schemeClr val="tx1"/>
                        </a:solidFill>
                        <a:effectLst/>
                        <a:latin typeface="Arial" charset="0"/>
                        <a:cs typeface="Arial" charset="0"/>
                      </a:endParaRPr>
                    </a:p>
                  </a:txBody>
                  <a:tcP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24477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200" b="0" i="0" u="none" strike="noStrike" cap="none" normalizeH="0" baseline="0" dirty="0">
                          <a:ln>
                            <a:noFill/>
                          </a:ln>
                          <a:solidFill>
                            <a:schemeClr val="tx1"/>
                          </a:solidFill>
                          <a:effectLst/>
                          <a:latin typeface="Arial" charset="0"/>
                          <a:cs typeface="Arial" charset="0"/>
                        </a:rPr>
                        <a:t>Notre Père qui es aux cieux, Que Ton Nom soit sanctifié.  Que Ton règne vienne.  Que Ta volonté soit faite sur la terre comme au ciel.  Donne-nous aujourd’hui notre pain de ce jour; pardonne-nous nos offenses, comme nous pardonnons aussi à ceux qui nous ont offensés; ne nous soumets pas à la tentation, mais délivre-nous du mal, par Jésus Christ, Notre Seigneur, car c’est à Toi qu’appartiennent le règne, la puissance et la gloire dans les siècles des siècles. </a:t>
                      </a:r>
                      <a:r>
                        <a:rPr kumimoji="0" lang="en-US" sz="2200" b="0" i="0" u="none" strike="noStrike" cap="none" normalizeH="0" baseline="0" dirty="0">
                          <a:ln>
                            <a:noFill/>
                          </a:ln>
                          <a:solidFill>
                            <a:schemeClr val="tx1"/>
                          </a:solidFill>
                          <a:effectLst/>
                          <a:latin typeface="Arial" charset="0"/>
                          <a:cs typeface="Arial" charset="0"/>
                        </a:rPr>
                        <a:t>Amen.</a:t>
                      </a: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498370" name="Group 2"/>
          <p:cNvGraphicFramePr>
            <a:graphicFrameLocks noGrp="1"/>
          </p:cNvGraphicFramePr>
          <p:nvPr/>
        </p:nvGraphicFramePr>
        <p:xfrm>
          <a:off x="76200" y="152400"/>
          <a:ext cx="8763000" cy="518160"/>
        </p:xfrm>
        <a:graphic>
          <a:graphicData uri="http://schemas.openxmlformats.org/drawingml/2006/table">
            <a:tbl>
              <a:tblPr/>
              <a:tblGrid>
                <a:gridCol w="6433595">
                  <a:extLst>
                    <a:ext uri="{9D8B030D-6E8A-4147-A177-3AD203B41FA5}">
                      <a16:colId xmlns:a16="http://schemas.microsoft.com/office/drawing/2014/main" val="20000"/>
                    </a:ext>
                  </a:extLst>
                </a:gridCol>
                <a:gridCol w="2329405">
                  <a:extLst>
                    <a:ext uri="{9D8B030D-6E8A-4147-A177-3AD203B41FA5}">
                      <a16:colId xmlns:a16="http://schemas.microsoft.com/office/drawing/2014/main" val="2000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altLang="zh-CN" sz="2800" b="1" i="0" u="none" strike="noStrike" cap="none" normalizeH="0" baseline="0" dirty="0">
                          <a:ln>
                            <a:noFill/>
                          </a:ln>
                          <a:solidFill>
                            <a:srgbClr val="FF9900"/>
                          </a:solidFill>
                          <a:effectLst/>
                          <a:latin typeface="Arial" charset="0"/>
                          <a:ea typeface="SimSun" pitchFamily="2" charset="-122"/>
                          <a:cs typeface="Arial" charset="0"/>
                        </a:rPr>
                        <a:t>Nous te saluons</a:t>
                      </a:r>
                      <a:endParaRPr kumimoji="0" lang="en-US" sz="2800" b="1" i="0" u="none" strike="noStrike" cap="none" normalizeH="0" baseline="0" dirty="0">
                        <a:ln>
                          <a:noFill/>
                        </a:ln>
                        <a:solidFill>
                          <a:srgbClr val="FF9900"/>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800" b="1" i="0" u="none" strike="noStrike" cap="none" normalizeH="0" baseline="0" dirty="0">
                          <a:ln>
                            <a:noFill/>
                          </a:ln>
                          <a:solidFill>
                            <a:srgbClr val="FF9900"/>
                          </a:solidFill>
                          <a:effectLst/>
                          <a:latin typeface="Arial" charset="0"/>
                          <a:cs typeface="Arial" charset="0"/>
                        </a:rPr>
                        <a:t>السلام لك</a:t>
                      </a:r>
                      <a:endParaRPr kumimoji="0" lang="en-US" sz="2800" b="1" i="0" u="none" strike="noStrike" cap="none" normalizeH="0" baseline="0" dirty="0">
                        <a:ln>
                          <a:noFill/>
                        </a:ln>
                        <a:solidFill>
                          <a:srgbClr val="FF9900"/>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696333" name="Group 13"/>
          <p:cNvGraphicFramePr>
            <a:graphicFrameLocks noGrp="1"/>
          </p:cNvGraphicFramePr>
          <p:nvPr>
            <p:ph idx="4294967295"/>
          </p:nvPr>
        </p:nvGraphicFramePr>
        <p:xfrm>
          <a:off x="76200" y="990600"/>
          <a:ext cx="8839200" cy="5486400"/>
        </p:xfrm>
        <a:graphic>
          <a:graphicData uri="http://schemas.openxmlformats.org/drawingml/2006/table">
            <a:tbl>
              <a:tblPr/>
              <a:tblGrid>
                <a:gridCol w="5569907">
                  <a:extLst>
                    <a:ext uri="{9D8B030D-6E8A-4147-A177-3AD203B41FA5}">
                      <a16:colId xmlns:a16="http://schemas.microsoft.com/office/drawing/2014/main" val="20000"/>
                    </a:ext>
                  </a:extLst>
                </a:gridCol>
                <a:gridCol w="3269293">
                  <a:extLst>
                    <a:ext uri="{9D8B030D-6E8A-4147-A177-3AD203B41FA5}">
                      <a16:colId xmlns:a16="http://schemas.microsoft.com/office/drawing/2014/main" val="20001"/>
                    </a:ext>
                  </a:extLst>
                </a:gridCol>
              </a:tblGrid>
              <a:tr h="54864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altLang="zh-CN" sz="2200" b="0" i="0" u="none" strike="noStrike" cap="none" normalizeH="0" baseline="0" dirty="0">
                          <a:ln>
                            <a:noFill/>
                          </a:ln>
                          <a:solidFill>
                            <a:schemeClr val="tx1"/>
                          </a:solidFill>
                          <a:effectLst/>
                          <a:latin typeface="Arial" charset="0"/>
                          <a:ea typeface="SimSun" pitchFamily="2" charset="-122"/>
                          <a:cs typeface="Arial" charset="0"/>
                        </a:rPr>
                        <a:t>Nous Te saluons ô Sainte Mère pleine de gloire, Toi qui es toujours vierge, la Mère de Dieu le Christ.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altLang="zh-CN" sz="2200" b="0" i="0" u="none" strike="noStrike" cap="none" normalizeH="0" baseline="0" dirty="0">
                          <a:ln>
                            <a:noFill/>
                          </a:ln>
                          <a:solidFill>
                            <a:schemeClr val="tx1"/>
                          </a:solidFill>
                          <a:effectLst/>
                          <a:latin typeface="Arial" charset="0"/>
                          <a:ea typeface="SimSun" pitchFamily="2" charset="-122"/>
                          <a:cs typeface="Arial" charset="0"/>
                        </a:rPr>
                        <a:t>Élève nos prières à Ton Fils bien-aimé afin qu'Il nous pardonne nos péchés.</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altLang="zh-CN" sz="2200" b="0" i="0" u="none" strike="noStrike" cap="none" normalizeH="0" baseline="0" dirty="0">
                          <a:ln>
                            <a:noFill/>
                          </a:ln>
                          <a:solidFill>
                            <a:schemeClr val="tx1"/>
                          </a:solidFill>
                          <a:effectLst/>
                          <a:latin typeface="Arial" charset="0"/>
                          <a:ea typeface="SimSun" pitchFamily="2" charset="-122"/>
                          <a:cs typeface="Arial" charset="0"/>
                        </a:rPr>
                        <a:t>Nous saluons la Sainte vierge, qui donna naissance à la Vraie Lumière, le Christ notre Dieu;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altLang="zh-CN" sz="2200" b="0" i="0" u="none" strike="noStrike" cap="none" normalizeH="0" baseline="0" dirty="0">
                          <a:ln>
                            <a:noFill/>
                          </a:ln>
                          <a:solidFill>
                            <a:schemeClr val="tx1"/>
                          </a:solidFill>
                          <a:effectLst/>
                          <a:latin typeface="Arial" charset="0"/>
                          <a:ea typeface="SimSun" pitchFamily="2" charset="-122"/>
                          <a:cs typeface="Arial" charset="0"/>
                        </a:rPr>
                        <a:t>Demande au Seigneur d'avoir pitié de nous et de nous pardonner nos péchés.</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altLang="zh-CN" sz="2200" b="0" i="0" u="none" strike="noStrike" cap="none" normalizeH="0" baseline="0" dirty="0">
                          <a:ln>
                            <a:noFill/>
                          </a:ln>
                          <a:solidFill>
                            <a:schemeClr val="tx1"/>
                          </a:solidFill>
                          <a:effectLst/>
                          <a:latin typeface="Arial" charset="0"/>
                          <a:ea typeface="SimSun" pitchFamily="2" charset="-122"/>
                          <a:cs typeface="Arial" charset="0"/>
                        </a:rPr>
                        <a:t>O vierge Marie, sainte Mère de Dieu, </a:t>
                      </a:r>
                      <a:r>
                        <a:rPr kumimoji="0" lang="fr-FR" altLang="zh-CN" sz="2200" b="0" i="0" u="none" strike="noStrike" cap="none" normalizeH="0" baseline="0" dirty="0" err="1">
                          <a:ln>
                            <a:noFill/>
                          </a:ln>
                          <a:solidFill>
                            <a:schemeClr val="tx1"/>
                          </a:solidFill>
                          <a:effectLst/>
                          <a:latin typeface="Arial" charset="0"/>
                          <a:ea typeface="SimSun" pitchFamily="2" charset="-122"/>
                          <a:cs typeface="Arial" charset="0"/>
                        </a:rPr>
                        <a:t>intercesseure</a:t>
                      </a:r>
                      <a:r>
                        <a:rPr kumimoji="0" lang="fr-FR" altLang="zh-CN" sz="2200" b="0" i="0" u="none" strike="noStrike" cap="none" normalizeH="0" baseline="0" dirty="0">
                          <a:ln>
                            <a:noFill/>
                          </a:ln>
                          <a:solidFill>
                            <a:schemeClr val="tx1"/>
                          </a:solidFill>
                          <a:effectLst/>
                          <a:latin typeface="Arial" charset="0"/>
                          <a:ea typeface="SimSun" pitchFamily="2" charset="-122"/>
                          <a:cs typeface="Arial" charset="0"/>
                        </a:rPr>
                        <a:t> et fidèle à la race humaine,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altLang="zh-CN" sz="2200" b="0" i="0" u="none" strike="noStrike" cap="none" normalizeH="0" baseline="0" dirty="0">
                          <a:ln>
                            <a:noFill/>
                          </a:ln>
                          <a:solidFill>
                            <a:schemeClr val="tx1"/>
                          </a:solidFill>
                          <a:effectLst/>
                          <a:latin typeface="Arial" charset="0"/>
                          <a:ea typeface="SimSun" pitchFamily="2" charset="-122"/>
                          <a:cs typeface="Arial" charset="0"/>
                        </a:rPr>
                        <a:t>intercède pour nous auprès du Christ que Tu as enfanté afin qu'Il nous pardonne nos péchés. </a:t>
                      </a:r>
                    </a:p>
                  </a:txBody>
                  <a:tcPr horzOverflow="overflow">
                    <a:lnL>
                      <a:noFill/>
                    </a:lnL>
                    <a:lnR>
                      <a:noFill/>
                    </a:lnR>
                    <a:lnT>
                      <a:noFill/>
                    </a:lnT>
                    <a:lnB>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200" b="0" i="0" u="none" strike="noStrike" cap="none" normalizeH="0" baseline="0" dirty="0">
                          <a:ln>
                            <a:noFill/>
                          </a:ln>
                          <a:solidFill>
                            <a:schemeClr val="tx1"/>
                          </a:solidFill>
                          <a:effectLst/>
                          <a:latin typeface="Arial" charset="0"/>
                          <a:cs typeface="Arial" charset="0"/>
                        </a:rPr>
                        <a:t>السلام لك. نسألك أيتها القديسة الممتلئة مجدا العذراء كل حين، والدة الإله أم المسيح،</a:t>
                      </a:r>
                      <a:endParaRPr kumimoji="0" lang="ar-EG" sz="22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200" b="0" i="0" u="none" strike="noStrike" cap="none" normalizeH="0" baseline="0" dirty="0">
                          <a:ln>
                            <a:noFill/>
                          </a:ln>
                          <a:solidFill>
                            <a:schemeClr val="tx1"/>
                          </a:solidFill>
                          <a:effectLst/>
                          <a:latin typeface="Arial" charset="0"/>
                          <a:cs typeface="Arial" charset="0"/>
                        </a:rPr>
                        <a:t> </a:t>
                      </a:r>
                      <a:r>
                        <a:rPr kumimoji="0" lang="ar-SA" sz="2200" b="0" i="0" u="none" strike="noStrike" cap="none" normalizeH="0" baseline="0" dirty="0" err="1">
                          <a:ln>
                            <a:noFill/>
                          </a:ln>
                          <a:solidFill>
                            <a:schemeClr val="tx1"/>
                          </a:solidFill>
                          <a:effectLst/>
                          <a:latin typeface="Arial" charset="0"/>
                          <a:cs typeface="Arial" charset="0"/>
                        </a:rPr>
                        <a:t>أصعدي</a:t>
                      </a:r>
                      <a:r>
                        <a:rPr kumimoji="0" lang="ar-SA" sz="2200" b="0" i="0" u="none" strike="noStrike" cap="none" normalizeH="0" baseline="0" dirty="0">
                          <a:ln>
                            <a:noFill/>
                          </a:ln>
                          <a:solidFill>
                            <a:schemeClr val="tx1"/>
                          </a:solidFill>
                          <a:effectLst/>
                          <a:latin typeface="Arial" charset="0"/>
                          <a:cs typeface="Arial" charset="0"/>
                        </a:rPr>
                        <a:t> صلواتنا إلى ابنك الحبيب ليغفر لنا خطايانا.</a:t>
                      </a:r>
                      <a:endParaRPr kumimoji="0" lang="ar-EG" sz="22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200" b="0" i="0" u="none" strike="noStrike" cap="none" normalizeH="0" baseline="0" dirty="0">
                          <a:ln>
                            <a:noFill/>
                          </a:ln>
                          <a:solidFill>
                            <a:schemeClr val="tx1"/>
                          </a:solidFill>
                          <a:effectLst/>
                          <a:latin typeface="Arial" charset="0"/>
                          <a:cs typeface="Arial" charset="0"/>
                        </a:rPr>
                        <a:t> السلام للتي ولدت لنا النور </a:t>
                      </a:r>
                      <a:r>
                        <a:rPr kumimoji="0" lang="ar-SA" sz="2200" b="0" i="0" u="none" strike="noStrike" cap="none" normalizeH="0" baseline="0" dirty="0" err="1">
                          <a:ln>
                            <a:noFill/>
                          </a:ln>
                          <a:solidFill>
                            <a:schemeClr val="tx1"/>
                          </a:solidFill>
                          <a:effectLst/>
                          <a:latin typeface="Arial" charset="0"/>
                          <a:cs typeface="Arial" charset="0"/>
                        </a:rPr>
                        <a:t>الحقيقي</a:t>
                      </a:r>
                      <a:r>
                        <a:rPr kumimoji="0" lang="ar-SA" sz="2200" b="0" i="0" u="none" strike="noStrike" cap="none" normalizeH="0" baseline="0" dirty="0">
                          <a:ln>
                            <a:noFill/>
                          </a:ln>
                          <a:solidFill>
                            <a:schemeClr val="tx1"/>
                          </a:solidFill>
                          <a:effectLst/>
                          <a:latin typeface="Arial" charset="0"/>
                          <a:cs typeface="Arial" charset="0"/>
                        </a:rPr>
                        <a:t> المسيح إلهنا، أيتها </a:t>
                      </a:r>
                      <a:r>
                        <a:rPr kumimoji="0" lang="ar-SA" sz="2200" b="0" i="0" u="none" strike="noStrike" cap="none" normalizeH="0" baseline="0" dirty="0" err="1">
                          <a:ln>
                            <a:noFill/>
                          </a:ln>
                          <a:solidFill>
                            <a:schemeClr val="tx1"/>
                          </a:solidFill>
                          <a:effectLst/>
                          <a:latin typeface="Arial" charset="0"/>
                          <a:cs typeface="Arial" charset="0"/>
                        </a:rPr>
                        <a:t>الع</a:t>
                      </a:r>
                      <a:r>
                        <a:rPr kumimoji="0" lang="ar-EG" sz="2200" b="0" i="0" u="none" strike="noStrike" cap="none" normalizeH="0" baseline="0" dirty="0">
                          <a:ln>
                            <a:noFill/>
                          </a:ln>
                          <a:solidFill>
                            <a:schemeClr val="tx1"/>
                          </a:solidFill>
                          <a:effectLst/>
                          <a:latin typeface="Arial" charset="0"/>
                          <a:cs typeface="Arial" charset="0"/>
                        </a:rPr>
                        <a:t>اسألي الرب عنا ليصنع رحمة مع نفوسنا </a:t>
                      </a:r>
                      <a:r>
                        <a:rPr kumimoji="0" lang="ar-EG" sz="2200" b="0" i="0" u="none" strike="noStrike" cap="none" normalizeH="0" baseline="0" dirty="0" err="1">
                          <a:ln>
                            <a:noFill/>
                          </a:ln>
                          <a:solidFill>
                            <a:schemeClr val="tx1"/>
                          </a:solidFill>
                          <a:effectLst/>
                          <a:latin typeface="Arial" charset="0"/>
                          <a:cs typeface="Arial" charset="0"/>
                        </a:rPr>
                        <a:t>و</a:t>
                      </a:r>
                      <a:r>
                        <a:rPr kumimoji="0" lang="ar-EG" sz="2200" b="0" i="0" u="none" strike="noStrike" cap="none" normalizeH="0" baseline="0" dirty="0">
                          <a:ln>
                            <a:noFill/>
                          </a:ln>
                          <a:solidFill>
                            <a:schemeClr val="tx1"/>
                          </a:solidFill>
                          <a:effectLst/>
                          <a:latin typeface="Arial" charset="0"/>
                          <a:cs typeface="Arial" charset="0"/>
                        </a:rPr>
                        <a:t> يغفر لنا خطايانا </a:t>
                      </a: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200" b="0" i="0" u="none" strike="noStrike" cap="none" normalizeH="0" baseline="0" dirty="0">
                          <a:ln>
                            <a:noFill/>
                          </a:ln>
                          <a:solidFill>
                            <a:schemeClr val="tx1"/>
                          </a:solidFill>
                          <a:effectLst/>
                          <a:latin typeface="Arial" charset="0"/>
                          <a:cs typeface="Arial" charset="0"/>
                        </a:rPr>
                        <a:t>أيتها العذراء مريم والدة الإله، القديسة الشفيعة الأمينة لجنس البشرية،</a:t>
                      </a:r>
                      <a:endParaRPr kumimoji="0" lang="ar-EG" sz="22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200" b="0" i="0" u="none" strike="noStrike" cap="none" normalizeH="0" baseline="0" dirty="0">
                          <a:ln>
                            <a:noFill/>
                          </a:ln>
                          <a:solidFill>
                            <a:schemeClr val="tx1"/>
                          </a:solidFill>
                          <a:effectLst/>
                          <a:latin typeface="Arial" charset="0"/>
                          <a:cs typeface="Arial" charset="0"/>
                        </a:rPr>
                        <a:t>اشفعي فينا أمام المسيح الذي ولدته لكي ينعم علينا بغفران خطايانا. </a:t>
                      </a: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200" b="0" i="0" u="none" strike="noStrike" cap="none" normalizeH="0" baseline="0" dirty="0" err="1">
                          <a:ln>
                            <a:noFill/>
                          </a:ln>
                          <a:solidFill>
                            <a:schemeClr val="tx1"/>
                          </a:solidFill>
                          <a:effectLst/>
                          <a:latin typeface="Arial" charset="0"/>
                          <a:cs typeface="Arial" charset="0"/>
                        </a:rPr>
                        <a:t>ذراء</a:t>
                      </a:r>
                      <a:r>
                        <a:rPr kumimoji="0" lang="ar-SA" sz="2200" b="0" i="0" u="none" strike="noStrike" cap="none" normalizeH="0" baseline="0" dirty="0">
                          <a:ln>
                            <a:noFill/>
                          </a:ln>
                          <a:solidFill>
                            <a:schemeClr val="tx1"/>
                          </a:solidFill>
                          <a:effectLst/>
                          <a:latin typeface="Arial" charset="0"/>
                          <a:cs typeface="Arial" charset="0"/>
                        </a:rPr>
                        <a:t> القديسة</a:t>
                      </a:r>
                      <a:endParaRPr kumimoji="0" lang="en-US" sz="2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 name="Action Button: Custom 5">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0419" name="Group 3"/>
          <p:cNvGraphicFramePr>
            <a:graphicFrameLocks noGrp="1"/>
          </p:cNvGraphicFramePr>
          <p:nvPr>
            <p:ph idx="4294967295"/>
          </p:nvPr>
        </p:nvGraphicFramePr>
        <p:xfrm>
          <a:off x="152400" y="76200"/>
          <a:ext cx="8610600" cy="4553712"/>
        </p:xfrm>
        <a:graphic>
          <a:graphicData uri="http://schemas.openxmlformats.org/drawingml/2006/table">
            <a:tbl>
              <a:tblPr/>
              <a:tblGrid>
                <a:gridCol w="5519615">
                  <a:extLst>
                    <a:ext uri="{9D8B030D-6E8A-4147-A177-3AD203B41FA5}">
                      <a16:colId xmlns:a16="http://schemas.microsoft.com/office/drawing/2014/main" val="20000"/>
                    </a:ext>
                  </a:extLst>
                </a:gridCol>
                <a:gridCol w="3090985">
                  <a:extLst>
                    <a:ext uri="{9D8B030D-6E8A-4147-A177-3AD203B41FA5}">
                      <a16:colId xmlns:a16="http://schemas.microsoft.com/office/drawing/2014/main" val="20001"/>
                    </a:ext>
                  </a:extLst>
                </a:gridCol>
              </a:tblGrid>
              <a:tr h="38862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altLang="zh-CN" sz="2400" b="0" i="0" u="none" strike="noStrike" cap="none" normalizeH="0" baseline="0" dirty="0">
                          <a:ln>
                            <a:noFill/>
                          </a:ln>
                          <a:solidFill>
                            <a:schemeClr val="tx1"/>
                          </a:solidFill>
                          <a:effectLst/>
                          <a:latin typeface="Arial" charset="0"/>
                          <a:ea typeface="SimSun" pitchFamily="2" charset="-122"/>
                          <a:cs typeface="Arial" charset="0"/>
                        </a:rPr>
                        <a:t>Nous Te saluons ô vierge, la vraie reine. Nous Saluons Celle qui fit la fierté de notre race, Celle qui donna naissance à Emmanuel. </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fr-FR" altLang="zh-CN" sz="2400" b="0" i="0" u="none" strike="noStrike" cap="none" normalizeH="0" baseline="0" dirty="0">
                        <a:ln>
                          <a:noFill/>
                        </a:ln>
                        <a:solidFill>
                          <a:schemeClr val="tx1"/>
                        </a:solidFill>
                        <a:effectLst/>
                        <a:latin typeface="Arial" charset="0"/>
                        <a:ea typeface="SimSun" pitchFamily="2" charset="-122"/>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altLang="zh-CN" sz="2400" b="0" i="0" u="none" strike="noStrike" cap="none" normalizeH="0" baseline="0" dirty="0">
                          <a:ln>
                            <a:noFill/>
                          </a:ln>
                          <a:solidFill>
                            <a:schemeClr val="tx1"/>
                          </a:solidFill>
                          <a:effectLst/>
                          <a:latin typeface="Arial" charset="0"/>
                          <a:ea typeface="SimSun" pitchFamily="2" charset="-122"/>
                          <a:cs typeface="Arial" charset="0"/>
                        </a:rPr>
                        <a:t>Nous Te demandons de Te souvenir de nous, ô fidèle </a:t>
                      </a:r>
                      <a:r>
                        <a:rPr kumimoji="0" lang="fr-FR" altLang="zh-CN" sz="2400" b="0" i="0" u="none" strike="noStrike" cap="none" normalizeH="0" baseline="0" dirty="0" err="1">
                          <a:ln>
                            <a:noFill/>
                          </a:ln>
                          <a:solidFill>
                            <a:schemeClr val="tx1"/>
                          </a:solidFill>
                          <a:effectLst/>
                          <a:latin typeface="Arial" charset="0"/>
                          <a:ea typeface="SimSun" pitchFamily="2" charset="-122"/>
                          <a:cs typeface="Arial" charset="0"/>
                        </a:rPr>
                        <a:t>intercesseure</a:t>
                      </a:r>
                      <a:r>
                        <a:rPr kumimoji="0" lang="fr-FR" altLang="zh-CN" sz="2400" b="0" i="0" u="none" strike="noStrike" cap="none" normalizeH="0" baseline="0" dirty="0">
                          <a:ln>
                            <a:noFill/>
                          </a:ln>
                          <a:solidFill>
                            <a:schemeClr val="tx1"/>
                          </a:solidFill>
                          <a:effectLst/>
                          <a:latin typeface="Arial" charset="0"/>
                          <a:ea typeface="SimSun" pitchFamily="2" charset="-122"/>
                          <a:cs typeface="Arial" charset="0"/>
                        </a:rPr>
                        <a:t> auprès de notre Seigneur Jésus Christ afin qu'Il nous pardonne nos péchés.</a:t>
                      </a:r>
                      <a:r>
                        <a:rPr kumimoji="0" lang="fr-FR" altLang="zh-CN" sz="3200" b="0" i="0" u="none" strike="noStrike" cap="none" normalizeH="0" baseline="0" dirty="0">
                          <a:ln>
                            <a:noFill/>
                          </a:ln>
                          <a:solidFill>
                            <a:schemeClr val="tx1"/>
                          </a:solidFill>
                          <a:effectLst/>
                          <a:latin typeface="Arial" charset="0"/>
                          <a:ea typeface="SimSun" pitchFamily="2" charset="-122"/>
                          <a:cs typeface="Arial" charset="0"/>
                        </a:rPr>
                        <a:t> </a:t>
                      </a:r>
                    </a:p>
                  </a:txBody>
                  <a:tcPr horzOverflow="overflow">
                    <a:lnL>
                      <a:noFill/>
                    </a:lnL>
                    <a:lnR>
                      <a:noFill/>
                    </a:lnR>
                    <a:lnT>
                      <a:noFill/>
                    </a:lnT>
                    <a:lnB>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السلام لك أيتها العذراء الملكة </a:t>
                      </a:r>
                      <a:r>
                        <a:rPr kumimoji="0" lang="ar-SA" sz="2400" b="0" i="0" u="none" strike="noStrike" cap="none" normalizeH="0" baseline="0" dirty="0" err="1">
                          <a:ln>
                            <a:noFill/>
                          </a:ln>
                          <a:solidFill>
                            <a:schemeClr val="tx1"/>
                          </a:solidFill>
                          <a:effectLst/>
                          <a:latin typeface="Arial" charset="0"/>
                          <a:cs typeface="Arial" charset="0"/>
                        </a:rPr>
                        <a:t>الحقيقية</a:t>
                      </a:r>
                      <a:r>
                        <a:rPr kumimoji="0" lang="ar-SA" sz="2400" b="0" i="0" u="none" strike="noStrike" cap="none" normalizeH="0" baseline="0" dirty="0">
                          <a:ln>
                            <a:noFill/>
                          </a:ln>
                          <a:solidFill>
                            <a:schemeClr val="tx1"/>
                          </a:solidFill>
                          <a:effectLst/>
                          <a:latin typeface="Arial" charset="0"/>
                          <a:cs typeface="Arial" charset="0"/>
                        </a:rPr>
                        <a:t>،</a:t>
                      </a:r>
                      <a:r>
                        <a:rPr kumimoji="0" lang="ar-EG" sz="2400" b="0" i="0" u="none" strike="noStrike" cap="none" normalizeH="0" baseline="0" dirty="0">
                          <a:ln>
                            <a:noFill/>
                          </a:ln>
                          <a:solidFill>
                            <a:schemeClr val="tx1"/>
                          </a:solidFill>
                          <a:effectLst/>
                          <a:latin typeface="Arial" charset="0"/>
                          <a:cs typeface="Arial" charset="0"/>
                        </a:rPr>
                        <a:t> </a:t>
                      </a:r>
                      <a:r>
                        <a:rPr kumimoji="0" lang="ar-SA" sz="2400" b="0" i="0" u="none" strike="noStrike" cap="none" normalizeH="0" baseline="0" dirty="0">
                          <a:ln>
                            <a:noFill/>
                          </a:ln>
                          <a:solidFill>
                            <a:schemeClr val="tx1"/>
                          </a:solidFill>
                          <a:effectLst/>
                          <a:latin typeface="Arial" charset="0"/>
                          <a:cs typeface="Arial" charset="0"/>
                        </a:rPr>
                        <a:t> السلام لفخر جنسنا، ولدت لنا </a:t>
                      </a:r>
                      <a:r>
                        <a:rPr kumimoji="0" lang="ar-SA" sz="2400" b="0" i="0" u="none" strike="noStrike" cap="none" normalizeH="0" baseline="0" dirty="0" err="1">
                          <a:ln>
                            <a:noFill/>
                          </a:ln>
                          <a:solidFill>
                            <a:schemeClr val="tx1"/>
                          </a:solidFill>
                          <a:effectLst/>
                          <a:latin typeface="Arial" charset="0"/>
                          <a:cs typeface="Arial" charset="0"/>
                        </a:rPr>
                        <a:t>عمانوئيل</a:t>
                      </a:r>
                      <a:r>
                        <a:rPr kumimoji="0" lang="ar-SA" sz="2400" b="0" i="0" u="none" strike="noStrike" cap="none" normalizeH="0" baseline="0" dirty="0">
                          <a:ln>
                            <a:noFill/>
                          </a:ln>
                          <a:solidFill>
                            <a:schemeClr val="tx1"/>
                          </a:solidFill>
                          <a:effectLst/>
                          <a:latin typeface="Arial" charset="0"/>
                          <a:cs typeface="Arial" charset="0"/>
                        </a:rPr>
                        <a:t>.</a:t>
                      </a:r>
                      <a:endParaRPr kumimoji="0" lang="ar-EG" sz="24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 </a:t>
                      </a:r>
                      <a:endParaRPr kumimoji="0" lang="ar-EG" sz="24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endParaRPr kumimoji="0" lang="ar-EG" sz="24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نسألك: اذكرينا، أيتها الشفيعة المؤتمنة، أمام ربنا يسوع المسيح، ليغفر لنا خطايانا.</a:t>
                      </a:r>
                      <a:endParaRPr kumimoji="0" lang="en-US" sz="24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endParaRPr kumimoji="0" lang="ar-EG" sz="24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endParaRPr kumimoji="0" lang="ar-EG" sz="24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endParaRPr kumimoji="0" lang="ar-EG"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 name="Action Button: Custom 4">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48378" name="Group 90"/>
          <p:cNvGraphicFramePr>
            <a:graphicFrameLocks noGrp="1"/>
          </p:cNvGraphicFramePr>
          <p:nvPr/>
        </p:nvGraphicFramePr>
        <p:xfrm>
          <a:off x="381000" y="246888"/>
          <a:ext cx="8458200" cy="6230112"/>
        </p:xfrm>
        <a:graphic>
          <a:graphicData uri="http://schemas.openxmlformats.org/drawingml/2006/table">
            <a:tbl>
              <a:tblPr/>
              <a:tblGrid>
                <a:gridCol w="5533696">
                  <a:extLst>
                    <a:ext uri="{9D8B030D-6E8A-4147-A177-3AD203B41FA5}">
                      <a16:colId xmlns:a16="http://schemas.microsoft.com/office/drawing/2014/main" val="20000"/>
                    </a:ext>
                  </a:extLst>
                </a:gridCol>
                <a:gridCol w="2924504">
                  <a:extLst>
                    <a:ext uri="{9D8B030D-6E8A-4147-A177-3AD203B41FA5}">
                      <a16:colId xmlns:a16="http://schemas.microsoft.com/office/drawing/2014/main" val="20001"/>
                    </a:ext>
                  </a:extLst>
                </a:gridCol>
              </a:tblGrid>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400" b="1" i="0" u="none" strike="noStrike" cap="none" normalizeH="0" baseline="0" dirty="0">
                          <a:ln>
                            <a:noFill/>
                          </a:ln>
                          <a:solidFill>
                            <a:srgbClr val="FF9900"/>
                          </a:solidFill>
                          <a:effectLst/>
                          <a:latin typeface="Arial" charset="0"/>
                          <a:cs typeface="Arial" charset="0"/>
                        </a:rPr>
                        <a:t>6</a:t>
                      </a:r>
                      <a:r>
                        <a:rPr kumimoji="0" lang="fr-FR" sz="2400" b="1" i="0" u="none" strike="noStrike" cap="none" normalizeH="0" baseline="30000" dirty="0">
                          <a:ln>
                            <a:noFill/>
                          </a:ln>
                          <a:solidFill>
                            <a:srgbClr val="FF9900"/>
                          </a:solidFill>
                          <a:effectLst/>
                          <a:latin typeface="Arial" charset="0"/>
                          <a:cs typeface="Arial" charset="0"/>
                        </a:rPr>
                        <a:t>ème</a:t>
                      </a:r>
                      <a:r>
                        <a:rPr kumimoji="0" lang="fr-FR" sz="2400" b="1" i="0" u="none" strike="noStrike" cap="none" normalizeH="0" baseline="0" dirty="0">
                          <a:ln>
                            <a:noFill/>
                          </a:ln>
                          <a:solidFill>
                            <a:srgbClr val="FF9900"/>
                          </a:solidFill>
                          <a:effectLst/>
                          <a:latin typeface="Arial" charset="0"/>
                          <a:cs typeface="Arial" charset="0"/>
                        </a:rPr>
                        <a:t> heure</a:t>
                      </a:r>
                      <a:endParaRPr kumimoji="0" lang="en-US" sz="3200" b="0" i="0" u="none" strike="noStrike" cap="none" normalizeH="0" baseline="0" dirty="0">
                        <a:ln>
                          <a:noFill/>
                        </a:ln>
                        <a:solidFill>
                          <a:srgbClr val="FF9900"/>
                        </a:solidFill>
                        <a:effectLst/>
                        <a:latin typeface="Arial"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3200" b="0" i="0" u="none" strike="noStrike" cap="none" normalizeH="0" baseline="0">
                          <a:ln>
                            <a:noFill/>
                          </a:ln>
                          <a:solidFill>
                            <a:srgbClr val="FF9900"/>
                          </a:solidFill>
                          <a:effectLst/>
                          <a:latin typeface="Arial" charset="0"/>
                          <a:cs typeface="Arial" charset="0"/>
                        </a:rPr>
                        <a:t>صلاة الساعة السادسة</a:t>
                      </a:r>
                      <a:r>
                        <a:rPr kumimoji="0" lang="en-US" sz="3200" b="0" i="0" u="none" strike="noStrike" cap="none" normalizeH="0" baseline="0">
                          <a:ln>
                            <a:noFill/>
                          </a:ln>
                          <a:solidFill>
                            <a:srgbClr val="FF9900"/>
                          </a:solidFill>
                          <a:effectLst/>
                          <a:latin typeface="Arial" charset="0"/>
                          <a:cs typeface="Arial" charset="0"/>
                        </a:rPr>
                        <a:t> </a:t>
                      </a: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143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800" b="0" i="1" u="none" strike="noStrike" cap="none" normalizeH="0" baseline="0" dirty="0">
                          <a:ln>
                            <a:noFill/>
                          </a:ln>
                          <a:solidFill>
                            <a:srgbClr val="FF9900"/>
                          </a:solidFill>
                          <a:effectLst/>
                          <a:latin typeface="Arial" charset="0"/>
                          <a:cs typeface="Arial" charset="0"/>
                        </a:rPr>
                        <a:t>Lecture Du Saint Evangile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800" b="0" i="1" u="none" strike="noStrike" cap="none" normalizeH="0" baseline="0" dirty="0">
                          <a:ln>
                            <a:noFill/>
                          </a:ln>
                          <a:solidFill>
                            <a:srgbClr val="FF9900"/>
                          </a:solidFill>
                          <a:effectLst/>
                          <a:latin typeface="Arial" charset="0"/>
                          <a:cs typeface="Arial" charset="0"/>
                        </a:rPr>
                        <a:t>Selon Saint Matthieu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800" b="0" i="1" u="none" strike="noStrike" cap="none" normalizeH="0" baseline="0" dirty="0">
                          <a:ln>
                            <a:noFill/>
                          </a:ln>
                          <a:solidFill>
                            <a:srgbClr val="FF9900"/>
                          </a:solidFill>
                          <a:effectLst/>
                          <a:latin typeface="Arial" charset="0"/>
                          <a:cs typeface="Arial" charset="0"/>
                        </a:rPr>
                        <a:t>(5 : 1-16) </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fr-FR" sz="2400" b="0" i="0" u="none" strike="noStrike" cap="none" normalizeH="0" baseline="0" dirty="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400" b="0" i="0" u="none" strike="noStrike" cap="none" normalizeH="0" baseline="0" dirty="0">
                          <a:ln>
                            <a:noFill/>
                          </a:ln>
                          <a:solidFill>
                            <a:schemeClr val="tx1"/>
                          </a:solidFill>
                          <a:effectLst/>
                          <a:latin typeface="Arial" charset="0"/>
                          <a:cs typeface="Arial" charset="0"/>
                        </a:rPr>
                        <a:t>Voyant la foule, Jésus monta sur la montagne ; et, après qu'Il se fut assis, Ses disciples s'approchèrent de Lui. Puis, ayant ouvert la bouche, Il les enseigna, et dit : « Heureux les pauvres en esprit, car le royaume des cieux est à eux ! Heureux les affligés, car ils seront consolés</a:t>
                      </a:r>
                      <a:r>
                        <a:rPr kumimoji="0" lang="fr-FR" sz="2800" b="0" i="0" u="none" strike="noStrike" cap="none" normalizeH="0" baseline="0" dirty="0">
                          <a:ln>
                            <a:noFill/>
                          </a:ln>
                          <a:solidFill>
                            <a:schemeClr val="tx1"/>
                          </a:solidFill>
                          <a:effectLst/>
                          <a:latin typeface="Arial" charset="0"/>
                          <a:cs typeface="Arial" charset="0"/>
                        </a:rPr>
                        <a:t> !</a:t>
                      </a:r>
                      <a:r>
                        <a:rPr kumimoji="0" lang="en-US" sz="3600" b="0" i="0" u="none" strike="noStrike" cap="none" normalizeH="0" baseline="0" dirty="0">
                          <a:ln>
                            <a:noFill/>
                          </a:ln>
                          <a:solidFill>
                            <a:schemeClr val="tx1"/>
                          </a:solidFill>
                          <a:effectLst/>
                          <a:latin typeface="Arial" charset="0"/>
                          <a:cs typeface="Arial" charset="0"/>
                        </a:rPr>
                        <a:t> </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800" b="0" i="1" u="none" strike="noStrike" cap="none" normalizeH="0" baseline="0" dirty="0">
                          <a:ln>
                            <a:noFill/>
                          </a:ln>
                          <a:solidFill>
                            <a:srgbClr val="FF9900"/>
                          </a:solidFill>
                          <a:effectLst/>
                          <a:latin typeface="Arial" charset="0"/>
                          <a:cs typeface="Arial" charset="0"/>
                        </a:rPr>
                        <a:t>إنجيل متى5: 1ـ16</a:t>
                      </a:r>
                      <a:r>
                        <a:rPr kumimoji="0" lang="en-US" sz="3600" b="0" i="0" u="none" strike="noStrike" cap="none" normalizeH="0" baseline="0" dirty="0">
                          <a:ln>
                            <a:noFill/>
                          </a:ln>
                          <a:solidFill>
                            <a:srgbClr val="FF9900"/>
                          </a:solidFill>
                          <a:effectLst/>
                          <a:latin typeface="Arial" charset="0"/>
                          <a:cs typeface="Arial" charset="0"/>
                        </a:rPr>
                        <a:t> </a:t>
                      </a:r>
                      <a:endParaRPr kumimoji="0" lang="ar-EG" sz="3600" b="0" i="0" u="none" strike="noStrike" cap="none" normalizeH="0" baseline="0" dirty="0">
                        <a:ln>
                          <a:noFill/>
                        </a:ln>
                        <a:solidFill>
                          <a:srgbClr val="FF9900"/>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endParaRPr kumimoji="0" lang="ar-EG" sz="2400" b="0" i="0" u="none" strike="noStrike" cap="none" normalizeH="0" baseline="0" dirty="0">
                        <a:ln>
                          <a:noFill/>
                        </a:ln>
                        <a:solidFill>
                          <a:srgbClr val="FF9900"/>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endParaRPr kumimoji="0" lang="fr-FR" sz="24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endParaRPr kumimoji="0" lang="fr-FR" sz="24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فلما أبصر الجموع صعد إلى الجبل. وعندما جلس تقدم إليه تلاميذه، ففتح فاه وعلمهم قائلا: طوبى للمساكين بالروح، لأن لهم ملكوت السموات. طوبى للحزانى الآن، لأنهم يتعزون</a:t>
                      </a:r>
                      <a:r>
                        <a:rPr kumimoji="0" lang="ar-SA" sz="3600" b="0" i="0" u="none" strike="noStrike" cap="none" normalizeH="0" baseline="0" dirty="0">
                          <a:ln>
                            <a:noFill/>
                          </a:ln>
                          <a:solidFill>
                            <a:schemeClr val="tx1"/>
                          </a:solidFill>
                          <a:effectLst/>
                          <a:latin typeface="Arial" charset="0"/>
                          <a:cs typeface="Arial" charset="0"/>
                        </a:rPr>
                        <a:t>. </a:t>
                      </a:r>
                      <a:endParaRPr kumimoji="0" lang="en-US" sz="36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AutoShape 4">
            <a:hlinkClick r:id="rId2" action="ppaction://hlinksldjump" highlightClick="1"/>
          </p:cNvPr>
          <p:cNvSpPr>
            <a:spLocks noChangeArrowheads="1"/>
          </p:cNvSpPr>
          <p:nvPr/>
        </p:nvSpPr>
        <p:spPr bwMode="auto">
          <a:xfrm>
            <a:off x="3124200" y="1066800"/>
            <a:ext cx="2743200" cy="1295400"/>
          </a:xfrm>
          <a:prstGeom prst="actionButtonBlank">
            <a:avLst/>
          </a:prstGeom>
          <a:solidFill>
            <a:srgbClr val="800000"/>
          </a:solidFill>
          <a:ln w="9525">
            <a:noFill/>
            <a:miter lim="800000"/>
            <a:headEnd/>
            <a:tailEnd/>
          </a:ln>
        </p:spPr>
        <p:txBody>
          <a:bodyPr wrap="none" tIns="118800" bIns="118800" anchor="ctr"/>
          <a:lstStyle/>
          <a:p>
            <a:pPr algn="ctr" rtl="1">
              <a:lnSpc>
                <a:spcPct val="90000"/>
              </a:lnSpc>
              <a:spcBef>
                <a:spcPct val="0"/>
              </a:spcBef>
            </a:pPr>
            <a:r>
              <a:rPr lang="ar-EG" sz="2400" b="1" dirty="0"/>
              <a:t>صلوات </a:t>
            </a:r>
            <a:r>
              <a:rPr lang="ar-EG" sz="2400" b="1" dirty="0" err="1"/>
              <a:t>الأجبية</a:t>
            </a:r>
            <a:endParaRPr lang="ar-EG" sz="2400" b="1" dirty="0"/>
          </a:p>
          <a:p>
            <a:pPr algn="ctr">
              <a:lnSpc>
                <a:spcPct val="90000"/>
              </a:lnSpc>
              <a:spcBef>
                <a:spcPct val="0"/>
              </a:spcBef>
            </a:pPr>
            <a:r>
              <a:rPr lang="fr-CA" sz="2000" b="1" dirty="0"/>
              <a:t>Prières de L</a:t>
            </a:r>
            <a:r>
              <a:rPr lang="en-CA" sz="2000" b="1" dirty="0"/>
              <a:t>’</a:t>
            </a:r>
            <a:r>
              <a:rPr lang="en-CA" sz="2000" b="1" dirty="0" err="1"/>
              <a:t>Agpeya</a:t>
            </a:r>
            <a:endParaRPr lang="en-US" sz="2000" b="1" dirty="0"/>
          </a:p>
        </p:txBody>
      </p:sp>
      <p:sp>
        <p:nvSpPr>
          <p:cNvPr id="19460" name="AutoShape 5">
            <a:hlinkClick r:id="rId3" action="ppaction://hlinksldjump" highlightClick="1"/>
          </p:cNvPr>
          <p:cNvSpPr>
            <a:spLocks noChangeArrowheads="1"/>
          </p:cNvSpPr>
          <p:nvPr/>
        </p:nvSpPr>
        <p:spPr bwMode="auto">
          <a:xfrm>
            <a:off x="6324600" y="2590800"/>
            <a:ext cx="2133600" cy="1295400"/>
          </a:xfrm>
          <a:prstGeom prst="actionButtonBlank">
            <a:avLst/>
          </a:prstGeom>
          <a:solidFill>
            <a:srgbClr val="800000"/>
          </a:solidFill>
          <a:ln w="9525">
            <a:noFill/>
            <a:miter lim="800000"/>
            <a:headEnd/>
            <a:tailEnd/>
          </a:ln>
        </p:spPr>
        <p:txBody>
          <a:bodyPr wrap="none" tIns="118800" bIns="118800" anchor="ctr"/>
          <a:lstStyle/>
          <a:p>
            <a:pPr algn="ctr">
              <a:lnSpc>
                <a:spcPct val="90000"/>
              </a:lnSpc>
              <a:spcBef>
                <a:spcPct val="0"/>
              </a:spcBef>
            </a:pPr>
            <a:r>
              <a:rPr lang="fr-FR" sz="2000" b="1" dirty="0"/>
              <a:t>O Roi de la Paix</a:t>
            </a:r>
            <a:endParaRPr lang="en-CA" sz="2000" b="1" dirty="0"/>
          </a:p>
          <a:p>
            <a:pPr algn="ctr">
              <a:lnSpc>
                <a:spcPct val="90000"/>
              </a:lnSpc>
              <a:spcBef>
                <a:spcPct val="0"/>
              </a:spcBef>
            </a:pPr>
            <a:r>
              <a:rPr lang="en-US" sz="2400" dirty="0" err="1">
                <a:latin typeface="Coptic1" pitchFamily="2" charset="0"/>
              </a:rPr>
              <a:t>P~ouro</a:t>
            </a:r>
            <a:endParaRPr lang="en-US" sz="1000" b="1" dirty="0">
              <a:latin typeface="Coptic1" pitchFamily="2" charset="0"/>
            </a:endParaRPr>
          </a:p>
          <a:p>
            <a:pPr algn="ctr" rtl="1">
              <a:lnSpc>
                <a:spcPct val="90000"/>
              </a:lnSpc>
              <a:spcBef>
                <a:spcPct val="0"/>
              </a:spcBef>
            </a:pPr>
            <a:r>
              <a:rPr lang="ar-EG" sz="2400" b="1" dirty="0"/>
              <a:t>يا ملك السلام</a:t>
            </a:r>
            <a:endParaRPr lang="en-US" sz="2400" b="1" dirty="0"/>
          </a:p>
        </p:txBody>
      </p:sp>
      <p:sp>
        <p:nvSpPr>
          <p:cNvPr id="19461" name="AutoShape 6">
            <a:hlinkClick r:id="rId4" action="ppaction://hlinksldjump" highlightClick="1"/>
          </p:cNvPr>
          <p:cNvSpPr>
            <a:spLocks noChangeArrowheads="1"/>
          </p:cNvSpPr>
          <p:nvPr/>
        </p:nvSpPr>
        <p:spPr bwMode="auto">
          <a:xfrm>
            <a:off x="304800" y="2590800"/>
            <a:ext cx="2971800" cy="1295400"/>
          </a:xfrm>
          <a:prstGeom prst="actionButtonBlank">
            <a:avLst/>
          </a:prstGeom>
          <a:solidFill>
            <a:srgbClr val="800000"/>
          </a:solidFill>
          <a:ln w="9525">
            <a:noFill/>
            <a:miter lim="800000"/>
            <a:headEnd/>
            <a:tailEnd/>
          </a:ln>
        </p:spPr>
        <p:txBody>
          <a:bodyPr wrap="none" tIns="118800" bIns="118800" anchor="ctr"/>
          <a:lstStyle/>
          <a:p>
            <a:pPr algn="ctr">
              <a:lnSpc>
                <a:spcPct val="90000"/>
              </a:lnSpc>
              <a:spcBef>
                <a:spcPct val="0"/>
              </a:spcBef>
            </a:pPr>
            <a:r>
              <a:rPr lang="en-US" sz="2000" b="1" dirty="0"/>
              <a:t>Nous </a:t>
            </a:r>
            <a:r>
              <a:rPr lang="en-US" sz="2000" b="1" dirty="0" err="1"/>
              <a:t>nous</a:t>
            </a:r>
            <a:r>
              <a:rPr lang="en-US" sz="2000" b="1" dirty="0"/>
              <a:t> </a:t>
            </a:r>
            <a:r>
              <a:rPr lang="en-US" sz="2000" b="1" dirty="0" err="1"/>
              <a:t>prosternons</a:t>
            </a:r>
            <a:endParaRPr lang="en-US" sz="2000" b="1" dirty="0"/>
          </a:p>
          <a:p>
            <a:pPr algn="ctr">
              <a:lnSpc>
                <a:spcPct val="90000"/>
              </a:lnSpc>
              <a:spcBef>
                <a:spcPct val="0"/>
              </a:spcBef>
            </a:pPr>
            <a:r>
              <a:rPr lang="en-US" sz="2400" dirty="0" err="1">
                <a:latin typeface="Coptic1" pitchFamily="2" charset="0"/>
              </a:rPr>
              <a:t>Tenouwst</a:t>
            </a:r>
            <a:endParaRPr lang="en-US" sz="2400" dirty="0">
              <a:latin typeface="Coptic1" pitchFamily="2" charset="0"/>
            </a:endParaRPr>
          </a:p>
          <a:p>
            <a:pPr algn="ctr" rtl="1">
              <a:lnSpc>
                <a:spcPct val="90000"/>
              </a:lnSpc>
              <a:spcBef>
                <a:spcPct val="0"/>
              </a:spcBef>
            </a:pPr>
            <a:r>
              <a:rPr lang="ar-EG" sz="2400" dirty="0">
                <a:latin typeface="Coptic1" pitchFamily="2" charset="0"/>
              </a:rPr>
              <a:t>تين </a:t>
            </a:r>
            <a:r>
              <a:rPr lang="ar-EG" sz="2400" dirty="0" err="1">
                <a:latin typeface="Coptic1" pitchFamily="2" charset="0"/>
              </a:rPr>
              <a:t>او</a:t>
            </a:r>
            <a:r>
              <a:rPr lang="ar-EG" sz="2400" dirty="0">
                <a:latin typeface="Coptic1" pitchFamily="2" charset="0"/>
              </a:rPr>
              <a:t> أوشت</a:t>
            </a:r>
            <a:endParaRPr lang="en-US" sz="1600" b="1" dirty="0"/>
          </a:p>
        </p:txBody>
      </p:sp>
      <p:sp>
        <p:nvSpPr>
          <p:cNvPr id="19462" name="AutoShape 7">
            <a:hlinkClick r:id="rId5" action="ppaction://hlinksldjump" highlightClick="1"/>
          </p:cNvPr>
          <p:cNvSpPr>
            <a:spLocks noChangeArrowheads="1"/>
          </p:cNvSpPr>
          <p:nvPr/>
        </p:nvSpPr>
        <p:spPr bwMode="auto">
          <a:xfrm>
            <a:off x="3429000" y="4038600"/>
            <a:ext cx="2362200" cy="1295400"/>
          </a:xfrm>
          <a:prstGeom prst="actionButtonBlank">
            <a:avLst/>
          </a:prstGeom>
          <a:solidFill>
            <a:srgbClr val="800000"/>
          </a:solidFill>
          <a:ln w="9525">
            <a:noFill/>
            <a:miter lim="800000"/>
            <a:headEnd/>
            <a:tailEnd/>
          </a:ln>
        </p:spPr>
        <p:txBody>
          <a:bodyPr wrap="none" tIns="118800" bIns="118800" anchor="ctr"/>
          <a:lstStyle/>
          <a:p>
            <a:pPr algn="ctr">
              <a:lnSpc>
                <a:spcPct val="70000"/>
              </a:lnSpc>
              <a:spcBef>
                <a:spcPct val="0"/>
              </a:spcBef>
            </a:pPr>
            <a:r>
              <a:rPr lang="en-US" sz="2800" b="1" dirty="0" err="1"/>
              <a:t>Pâques</a:t>
            </a:r>
            <a:endParaRPr lang="en-US" sz="2800" b="1" dirty="0"/>
          </a:p>
          <a:p>
            <a:pPr algn="ctr">
              <a:lnSpc>
                <a:spcPct val="70000"/>
              </a:lnSpc>
              <a:spcBef>
                <a:spcPct val="0"/>
              </a:spcBef>
            </a:pPr>
            <a:r>
              <a:rPr lang="en-US" sz="2400" b="1" dirty="0">
                <a:latin typeface="CS New Athanasius" pitchFamily="34" charset="0"/>
              </a:rPr>
              <a:t>&lt;</a:t>
            </a:r>
            <a:r>
              <a:rPr lang="en-US" sz="2400" b="1" dirty="0" err="1">
                <a:latin typeface="CS New Athanasius" pitchFamily="34" charset="0"/>
              </a:rPr>
              <a:t>rictoc</a:t>
            </a:r>
            <a:r>
              <a:rPr lang="en-US" sz="2400" b="1" dirty="0">
                <a:latin typeface="CS New Athanasius" pitchFamily="34" charset="0"/>
              </a:rPr>
              <a:t> `</a:t>
            </a:r>
            <a:r>
              <a:rPr lang="en-US" sz="2400" b="1" dirty="0" err="1">
                <a:latin typeface="CS New Athanasius" pitchFamily="34" charset="0"/>
              </a:rPr>
              <a:t>anecty</a:t>
            </a:r>
            <a:r>
              <a:rPr lang="en-US" dirty="0"/>
              <a:t> </a:t>
            </a:r>
          </a:p>
          <a:p>
            <a:pPr algn="ctr" rtl="1">
              <a:lnSpc>
                <a:spcPct val="90000"/>
              </a:lnSpc>
              <a:spcBef>
                <a:spcPct val="0"/>
              </a:spcBef>
            </a:pPr>
            <a:r>
              <a:rPr lang="ar-EG" sz="2800" b="1" dirty="0"/>
              <a:t> عيد القيامة</a:t>
            </a:r>
            <a:endParaRPr lang="en-US" sz="2800" b="1" dirty="0"/>
          </a:p>
        </p:txBody>
      </p:sp>
      <p:pic>
        <p:nvPicPr>
          <p:cNvPr id="19463" name="Picture 8" descr="ressurection"/>
          <p:cNvPicPr>
            <a:picLocks noChangeAspect="1" noChangeArrowheads="1"/>
          </p:cNvPicPr>
          <p:nvPr/>
        </p:nvPicPr>
        <p:blipFill>
          <a:blip r:embed="rId6" cstate="print"/>
          <a:srcRect/>
          <a:stretch>
            <a:fillRect/>
          </a:stretch>
        </p:blipFill>
        <p:spPr bwMode="auto">
          <a:xfrm>
            <a:off x="4114800" y="5334000"/>
            <a:ext cx="1009650" cy="1304925"/>
          </a:xfrm>
          <a:prstGeom prst="rect">
            <a:avLst/>
          </a:prstGeom>
          <a:noFill/>
          <a:ln w="9525">
            <a:noFill/>
            <a:miter lim="800000"/>
            <a:headEnd/>
            <a:tailEnd/>
          </a:ln>
        </p:spPr>
      </p:pic>
      <p:sp>
        <p:nvSpPr>
          <p:cNvPr id="7" name="Action Button: Custom 6">
            <a:hlinkClick r:id="rId7"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25665" name="Group 33"/>
          <p:cNvGraphicFramePr>
            <a:graphicFrameLocks noGrp="1"/>
          </p:cNvGraphicFramePr>
          <p:nvPr/>
        </p:nvGraphicFramePr>
        <p:xfrm>
          <a:off x="228600" y="496824"/>
          <a:ext cx="8610600" cy="5522976"/>
        </p:xfrm>
        <a:graphic>
          <a:graphicData uri="http://schemas.openxmlformats.org/drawingml/2006/table">
            <a:tbl>
              <a:tblPr/>
              <a:tblGrid>
                <a:gridCol w="5781403">
                  <a:extLst>
                    <a:ext uri="{9D8B030D-6E8A-4147-A177-3AD203B41FA5}">
                      <a16:colId xmlns:a16="http://schemas.microsoft.com/office/drawing/2014/main" val="20000"/>
                    </a:ext>
                  </a:extLst>
                </a:gridCol>
                <a:gridCol w="2829197">
                  <a:extLst>
                    <a:ext uri="{9D8B030D-6E8A-4147-A177-3AD203B41FA5}">
                      <a16:colId xmlns:a16="http://schemas.microsoft.com/office/drawing/2014/main" val="20001"/>
                    </a:ext>
                  </a:extLst>
                </a:gridCol>
              </a:tblGrid>
              <a:tr h="9906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chemeClr val="tx1"/>
                          </a:solidFill>
                          <a:effectLst/>
                          <a:latin typeface="Arial" charset="0"/>
                          <a:cs typeface="Arial" charset="0"/>
                        </a:rPr>
                        <a:t>Heureux les débonnaires, car ils hériteront la terre ! Heureux ceux qui ont faim et soif de la justice, car ils seront rassasiés ! Heureux les miséricordieux, car ils obtiendront miséricorde ! Heureux ceux qui ont le cœur pur, car ils verront Dieu ! Heureux ceux qui procurent la paix, car ils seront appelés fils de Dieu ! Heureux ceux qui sont persécutés pour la justice, car le Royaume des cieux est à eux Heureux serez-vous, lorsqu'on vous outragera, qu'on vous persécutera et qu'on dira faussement de vous toute sorte de mal, à cause de Moi.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chemeClr val="tx1"/>
                          </a:solidFill>
                          <a:effectLst/>
                          <a:latin typeface="Arial" charset="0"/>
                          <a:cs typeface="Arial" charset="0"/>
                        </a:rPr>
                        <a:t>Réjouissez-vous et soyez dans l'allégresse, parce que votre récompense sera grande dans les cieux ;</a:t>
                      </a:r>
                      <a:endParaRPr kumimoji="0" lang="en-US" sz="2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200" b="0" i="0" u="none" strike="noStrike" cap="none" normalizeH="0" baseline="0" dirty="0">
                          <a:ln>
                            <a:noFill/>
                          </a:ln>
                          <a:solidFill>
                            <a:schemeClr val="tx1"/>
                          </a:solidFill>
                          <a:effectLst/>
                          <a:latin typeface="Arial" charset="0"/>
                          <a:cs typeface="Arial" charset="0"/>
                        </a:rPr>
                        <a:t>طوبى </a:t>
                      </a:r>
                      <a:r>
                        <a:rPr kumimoji="0" lang="ar-SA" sz="2200" b="0" i="0" u="none" strike="noStrike" cap="none" normalizeH="0" baseline="0" dirty="0" err="1">
                          <a:ln>
                            <a:noFill/>
                          </a:ln>
                          <a:solidFill>
                            <a:schemeClr val="tx1"/>
                          </a:solidFill>
                          <a:effectLst/>
                          <a:latin typeface="Arial" charset="0"/>
                          <a:cs typeface="Arial" charset="0"/>
                        </a:rPr>
                        <a:t>للودعاء</a:t>
                      </a:r>
                      <a:r>
                        <a:rPr kumimoji="0" lang="ar-SA" sz="2200" b="0" i="0" u="none" strike="noStrike" cap="none" normalizeH="0" baseline="0" dirty="0">
                          <a:ln>
                            <a:noFill/>
                          </a:ln>
                          <a:solidFill>
                            <a:schemeClr val="tx1"/>
                          </a:solidFill>
                          <a:effectLst/>
                          <a:latin typeface="Arial" charset="0"/>
                          <a:cs typeface="Arial" charset="0"/>
                        </a:rPr>
                        <a:t>، لأنهم يرثون الأرضَ. طوبى للجياع </a:t>
                      </a:r>
                      <a:r>
                        <a:rPr kumimoji="0" lang="ar-SA" sz="2200" b="0" i="0" u="none" strike="noStrike" cap="none" normalizeH="0" baseline="0" dirty="0" err="1">
                          <a:ln>
                            <a:noFill/>
                          </a:ln>
                          <a:solidFill>
                            <a:schemeClr val="tx1"/>
                          </a:solidFill>
                          <a:effectLst/>
                          <a:latin typeface="Arial" charset="0"/>
                          <a:cs typeface="Arial" charset="0"/>
                        </a:rPr>
                        <a:t>والعطاش</a:t>
                      </a:r>
                      <a:r>
                        <a:rPr kumimoji="0" lang="ar-SA" sz="2200" b="0" i="0" u="none" strike="noStrike" cap="none" normalizeH="0" baseline="0" dirty="0">
                          <a:ln>
                            <a:noFill/>
                          </a:ln>
                          <a:solidFill>
                            <a:schemeClr val="tx1"/>
                          </a:solidFill>
                          <a:effectLst/>
                          <a:latin typeface="Arial" charset="0"/>
                          <a:cs typeface="Arial" charset="0"/>
                        </a:rPr>
                        <a:t> إلى البر لأنهم يُشبعون. طوبى للرحماء لأنهم يُرحمون. طوبى </a:t>
                      </a:r>
                      <a:r>
                        <a:rPr kumimoji="0" lang="ar-SA" sz="2200" b="0" i="0" u="none" strike="noStrike" cap="none" normalizeH="0" baseline="0" dirty="0" err="1">
                          <a:ln>
                            <a:noFill/>
                          </a:ln>
                          <a:solidFill>
                            <a:schemeClr val="tx1"/>
                          </a:solidFill>
                          <a:effectLst/>
                          <a:latin typeface="Arial" charset="0"/>
                          <a:cs typeface="Arial" charset="0"/>
                        </a:rPr>
                        <a:t>لأنقياء</a:t>
                      </a:r>
                      <a:r>
                        <a:rPr kumimoji="0" lang="ar-SA" sz="2200" b="0" i="0" u="none" strike="noStrike" cap="none" normalizeH="0" baseline="0" dirty="0">
                          <a:ln>
                            <a:noFill/>
                          </a:ln>
                          <a:solidFill>
                            <a:schemeClr val="tx1"/>
                          </a:solidFill>
                          <a:effectLst/>
                          <a:latin typeface="Arial" charset="0"/>
                          <a:cs typeface="Arial" charset="0"/>
                        </a:rPr>
                        <a:t> القلب لأنهم يعاينون الله. طوبى لصانعي السلام، لأنهم يُدعَون أبناءَ الله. طوبى للمطرودين من أجل البر لأن لهم ملكوت السموات.</a:t>
                      </a:r>
                      <a:r>
                        <a:rPr kumimoji="0" lang="en-US" sz="2200" b="0" i="0" u="none" strike="noStrike" cap="none" normalizeH="0" baseline="0" dirty="0">
                          <a:ln>
                            <a:noFill/>
                          </a:ln>
                          <a:solidFill>
                            <a:schemeClr val="tx1"/>
                          </a:solidFill>
                          <a:effectLst/>
                          <a:latin typeface="Arial" charset="0"/>
                          <a:cs typeface="Arial" charset="0"/>
                        </a:rPr>
                        <a:t> </a:t>
                      </a:r>
                      <a:r>
                        <a:rPr kumimoji="0" lang="ar-SA" sz="2200" b="0" i="0" u="none" strike="noStrike" cap="none" normalizeH="0" baseline="0" dirty="0">
                          <a:ln>
                            <a:noFill/>
                          </a:ln>
                          <a:solidFill>
                            <a:schemeClr val="tx1"/>
                          </a:solidFill>
                          <a:effectLst/>
                          <a:latin typeface="Arial" charset="0"/>
                          <a:cs typeface="Arial" charset="0"/>
                        </a:rPr>
                        <a:t>طوبى لكم إذا طردوكم وعيروكم وقالوا فيكم من أجلي كل شر كاذبين. </a:t>
                      </a:r>
                      <a:endParaRPr kumimoji="0" lang="fr-FR" sz="22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200" b="0" i="0" u="none" strike="noStrike" cap="none" normalizeH="0" baseline="0" dirty="0">
                          <a:ln>
                            <a:noFill/>
                          </a:ln>
                          <a:solidFill>
                            <a:schemeClr val="tx1"/>
                          </a:solidFill>
                          <a:effectLst/>
                          <a:latin typeface="Arial" charset="0"/>
                          <a:cs typeface="Arial" charset="0"/>
                        </a:rPr>
                        <a:t>افرحوا وتهللوا لأن أجركم عظيم في السموات</a:t>
                      </a:r>
                      <a:endParaRPr kumimoji="0" lang="en-US" sz="22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27704" name="Group 24"/>
          <p:cNvGraphicFramePr>
            <a:graphicFrameLocks noGrp="1"/>
          </p:cNvGraphicFramePr>
          <p:nvPr/>
        </p:nvGraphicFramePr>
        <p:xfrm>
          <a:off x="228600" y="152400"/>
          <a:ext cx="8610600" cy="6248400"/>
        </p:xfrm>
        <a:graphic>
          <a:graphicData uri="http://schemas.openxmlformats.org/drawingml/2006/table">
            <a:tbl>
              <a:tblPr/>
              <a:tblGrid>
                <a:gridCol w="5897671">
                  <a:extLst>
                    <a:ext uri="{9D8B030D-6E8A-4147-A177-3AD203B41FA5}">
                      <a16:colId xmlns:a16="http://schemas.microsoft.com/office/drawing/2014/main" val="20000"/>
                    </a:ext>
                  </a:extLst>
                </a:gridCol>
                <a:gridCol w="2712929">
                  <a:extLst>
                    <a:ext uri="{9D8B030D-6E8A-4147-A177-3AD203B41FA5}">
                      <a16:colId xmlns:a16="http://schemas.microsoft.com/office/drawing/2014/main" val="20001"/>
                    </a:ext>
                  </a:extLst>
                </a:gridCol>
              </a:tblGrid>
              <a:tr h="62484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chemeClr val="tx1"/>
                          </a:solidFill>
                          <a:effectLst/>
                          <a:latin typeface="Arial" charset="0"/>
                          <a:cs typeface="Arial" charset="0"/>
                        </a:rPr>
                        <a:t>car c'est ainsi qu'on a persécuté les prophètes qui ont été avant vous. Vous êtes le sel de la terre. Mais si le sel perd sa saveur, avec quoi la lui rendra-t-on ? Il ne sert plus qu'à être jeté dehors, et foulé aux pieds par les hommes.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chemeClr val="tx1"/>
                          </a:solidFill>
                          <a:effectLst/>
                          <a:latin typeface="Arial" charset="0"/>
                          <a:cs typeface="Arial" charset="0"/>
                        </a:rPr>
                        <a:t>Vous êtes la lumière du monde. Une ville située sur une montagne ne peut être cachée ; et on n'allume pas une lampe pour la mettre sous le boisseau, mais on la met sur le chandelier, et elle éclaire tous ceux qui sont dans la maison.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chemeClr val="tx1"/>
                          </a:solidFill>
                          <a:effectLst/>
                          <a:latin typeface="Arial" charset="0"/>
                          <a:cs typeface="Arial" charset="0"/>
                        </a:rPr>
                        <a:t>Que votre lumière luise ainsi devant les hommes, afin qu'ils voient vos bonnes œuvres, et qu'ils glorifient votre Père qui est dans les cieux.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rgbClr val="FFFF99"/>
                          </a:solidFill>
                          <a:effectLst/>
                          <a:latin typeface="Arial" charset="0"/>
                          <a:cs typeface="Arial" charset="0"/>
                        </a:rPr>
                        <a:t>Et gloire à Dieu, à jamais. </a:t>
                      </a:r>
                      <a:endParaRPr kumimoji="0" lang="en-US" sz="2200" b="0" i="0" u="none" strike="noStrike" cap="none" normalizeH="0" baseline="0" dirty="0">
                        <a:ln>
                          <a:noFill/>
                        </a:ln>
                        <a:solidFill>
                          <a:srgbClr val="FFFF99"/>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200" b="0" i="0" u="none" strike="noStrike" cap="none" normalizeH="0" baseline="0" dirty="0">
                          <a:ln>
                            <a:noFill/>
                          </a:ln>
                          <a:solidFill>
                            <a:schemeClr val="tx1"/>
                          </a:solidFill>
                          <a:effectLst/>
                          <a:latin typeface="Arial" charset="0"/>
                          <a:cs typeface="Arial" charset="0"/>
                        </a:rPr>
                        <a:t>، فإنهم هكذا طردوا الأنبياء الذين كانوا قبلكم. </a:t>
                      </a: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200" b="0" i="0" u="none" strike="noStrike" cap="none" normalizeH="0" baseline="0" dirty="0">
                          <a:ln>
                            <a:noFill/>
                          </a:ln>
                          <a:solidFill>
                            <a:schemeClr val="tx1"/>
                          </a:solidFill>
                          <a:effectLst/>
                          <a:latin typeface="Arial" charset="0"/>
                          <a:cs typeface="Arial" charset="0"/>
                        </a:rPr>
                        <a:t>أنتم مِلح الأرض، فإذا فسد المِلح </a:t>
                      </a:r>
                      <a:r>
                        <a:rPr kumimoji="0" lang="ar-SA" sz="2200" b="0" i="0" u="none" strike="noStrike" cap="none" normalizeH="0" baseline="0" dirty="0" err="1">
                          <a:ln>
                            <a:noFill/>
                          </a:ln>
                          <a:solidFill>
                            <a:schemeClr val="tx1"/>
                          </a:solidFill>
                          <a:effectLst/>
                          <a:latin typeface="Arial" charset="0"/>
                          <a:cs typeface="Arial" charset="0"/>
                        </a:rPr>
                        <a:t>فبماذا</a:t>
                      </a:r>
                      <a:r>
                        <a:rPr kumimoji="0" lang="ar-SA" sz="2200" b="0" i="0" u="none" strike="noStrike" cap="none" normalizeH="0" baseline="0" dirty="0">
                          <a:ln>
                            <a:noFill/>
                          </a:ln>
                          <a:solidFill>
                            <a:schemeClr val="tx1"/>
                          </a:solidFill>
                          <a:effectLst/>
                          <a:latin typeface="Arial" charset="0"/>
                          <a:cs typeface="Arial" charset="0"/>
                        </a:rPr>
                        <a:t> يُملح؟ لا يصلح بعد لشيء، إلا لأن يطرح خارجا وتدوسه الناس</a:t>
                      </a:r>
                      <a:r>
                        <a:rPr kumimoji="0" lang="en-US" sz="2200" b="0" i="0" u="none" strike="noStrike" cap="none" normalizeH="0" baseline="0" dirty="0">
                          <a:ln>
                            <a:noFill/>
                          </a:ln>
                          <a:solidFill>
                            <a:schemeClr val="tx1"/>
                          </a:solidFill>
                          <a:effectLst/>
                          <a:latin typeface="Arial" charset="0"/>
                          <a:cs typeface="Arial" charset="0"/>
                        </a:rPr>
                        <a:t> </a:t>
                      </a: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EG" sz="2200" b="0" i="0" u="none" strike="noStrike" cap="none" normalizeH="0" baseline="0" dirty="0">
                          <a:ln>
                            <a:noFill/>
                          </a:ln>
                          <a:solidFill>
                            <a:schemeClr val="tx1"/>
                          </a:solidFill>
                          <a:effectLst/>
                          <a:latin typeface="Arial" charset="0"/>
                          <a:cs typeface="Arial" charset="0"/>
                        </a:rPr>
                        <a:t>أنتم نور العالم. لا يمكن أن تخفى مدينة كائنة على جبل. ولا يوقدون سراجا ويضعونه تحت المكيال، بل يضعونه على المنارة فيضيء لكل من في البيت. هكذا فليضئ نوركم قدام الناس، لكي يروا أعمالكم الصالحة فيمجدوا أباكم الذي في السموات.</a:t>
                      </a:r>
                    </a:p>
                    <a:p>
                      <a:pPr marL="0" marR="0" lvl="0" indent="0" algn="just" defTabSz="914400" rtl="1" eaLnBrk="1" fontAlgn="base" latinLnBrk="0" hangingPunct="1">
                        <a:lnSpc>
                          <a:spcPct val="100000"/>
                        </a:lnSpc>
                        <a:spcBef>
                          <a:spcPct val="20000"/>
                        </a:spcBef>
                        <a:spcAft>
                          <a:spcPct val="0"/>
                        </a:spcAft>
                        <a:buClrTx/>
                        <a:buSzTx/>
                        <a:buFontTx/>
                        <a:buNone/>
                        <a:tabLst/>
                      </a:pPr>
                      <a:endParaRPr kumimoji="0" lang="ar-EG" sz="22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EG" sz="2200" b="0" i="0" u="none" strike="noStrike" cap="none" normalizeH="0" baseline="0" dirty="0">
                          <a:ln>
                            <a:noFill/>
                          </a:ln>
                          <a:solidFill>
                            <a:srgbClr val="FFFF99"/>
                          </a:solidFill>
                          <a:effectLst/>
                          <a:latin typeface="Arial" charset="0"/>
                          <a:cs typeface="Arial" charset="0"/>
                        </a:rPr>
                        <a:t>والمجد لله دائما</a:t>
                      </a:r>
                      <a:r>
                        <a:rPr kumimoji="0" lang="ar-SA" sz="3200" b="0" i="0" u="none" strike="noStrike" cap="none" normalizeH="0" baseline="0" dirty="0">
                          <a:ln>
                            <a:noFill/>
                          </a:ln>
                          <a:solidFill>
                            <a:schemeClr val="tx1"/>
                          </a:solidFill>
                          <a:effectLst/>
                          <a:latin typeface="Arial" charset="0"/>
                          <a:cs typeface="Arial" charset="0"/>
                        </a:rPr>
                        <a:t> </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15770" name="Group 26"/>
          <p:cNvGraphicFramePr>
            <a:graphicFrameLocks noGrp="1"/>
          </p:cNvGraphicFramePr>
          <p:nvPr>
            <p:ph/>
          </p:nvPr>
        </p:nvGraphicFramePr>
        <p:xfrm>
          <a:off x="228601" y="829056"/>
          <a:ext cx="8610599" cy="4504944"/>
        </p:xfrm>
        <a:graphic>
          <a:graphicData uri="http://schemas.openxmlformats.org/drawingml/2006/table">
            <a:tbl>
              <a:tblPr/>
              <a:tblGrid>
                <a:gridCol w="3122525">
                  <a:extLst>
                    <a:ext uri="{9D8B030D-6E8A-4147-A177-3AD203B41FA5}">
                      <a16:colId xmlns:a16="http://schemas.microsoft.com/office/drawing/2014/main" val="20000"/>
                    </a:ext>
                  </a:extLst>
                </a:gridCol>
                <a:gridCol w="3217147">
                  <a:extLst>
                    <a:ext uri="{9D8B030D-6E8A-4147-A177-3AD203B41FA5}">
                      <a16:colId xmlns:a16="http://schemas.microsoft.com/office/drawing/2014/main" val="20001"/>
                    </a:ext>
                  </a:extLst>
                </a:gridCol>
                <a:gridCol w="2270927">
                  <a:extLst>
                    <a:ext uri="{9D8B030D-6E8A-4147-A177-3AD203B41FA5}">
                      <a16:colId xmlns:a16="http://schemas.microsoft.com/office/drawing/2014/main" val="20002"/>
                    </a:ext>
                  </a:extLst>
                </a:gridCol>
              </a:tblGrid>
              <a:tr h="43434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err="1">
                          <a:ln>
                            <a:noFill/>
                          </a:ln>
                          <a:solidFill>
                            <a:schemeClr val="tx1"/>
                          </a:solidFill>
                          <a:effectLst/>
                          <a:latin typeface="Coptic1" pitchFamily="2" charset="0"/>
                          <a:cs typeface="Arial" charset="0"/>
                        </a:rPr>
                        <a:t>Tenouwst</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m~mok</a:t>
                      </a:r>
                      <a:r>
                        <a:rPr kumimoji="0" lang="en-US" sz="3200" b="0" i="0" u="none" strike="noStrike" cap="none" normalizeH="0" baseline="0" dirty="0">
                          <a:ln>
                            <a:noFill/>
                          </a:ln>
                          <a:solidFill>
                            <a:schemeClr val="tx1"/>
                          </a:solidFill>
                          <a:effectLst/>
                          <a:latin typeface="Coptic1" pitchFamily="2" charset="0"/>
                          <a:cs typeface="Arial" charset="0"/>
                        </a:rPr>
                        <a:t> w~ </a:t>
                      </a:r>
                      <a:r>
                        <a:rPr kumimoji="0" lang="en-US" sz="3200" b="0" i="0" u="none" strike="noStrike" cap="none" normalizeH="0" baseline="0" dirty="0" err="1">
                          <a:ln>
                            <a:noFill/>
                          </a:ln>
                          <a:solidFill>
                            <a:schemeClr val="tx1"/>
                          </a:solidFill>
                          <a:effectLst/>
                          <a:latin typeface="Coptic1" pitchFamily="2" charset="0"/>
                          <a:cs typeface="Arial" charset="0"/>
                        </a:rPr>
                        <a:t>P,#c</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nem</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Pekiwt</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n~a~gayoc</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nem</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Pip~neuma</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eyouab</a:t>
                      </a:r>
                      <a:r>
                        <a:rPr kumimoji="0" lang="en-US" sz="3200" b="0" i="0" u="none" strike="noStrike" cap="none" normalizeH="0" baseline="0" dirty="0">
                          <a:ln>
                            <a:noFill/>
                          </a:ln>
                          <a:solidFill>
                            <a:schemeClr val="tx1"/>
                          </a:solidFill>
                          <a:effectLst/>
                          <a:latin typeface="Coptic1" pitchFamily="2" charset="0"/>
                          <a:cs typeface="Arial" charset="0"/>
                        </a:rPr>
                        <a:t>: je </a:t>
                      </a:r>
                      <a:r>
                        <a:rPr kumimoji="0" lang="en-US" sz="3200" b="0" i="0" u="none" strike="noStrike" cap="none" normalizeH="0" baseline="0" dirty="0" err="1">
                          <a:ln>
                            <a:noFill/>
                          </a:ln>
                          <a:solidFill>
                            <a:schemeClr val="tx1"/>
                          </a:solidFill>
                          <a:effectLst/>
                          <a:latin typeface="Coptic1" pitchFamily="2" charset="0"/>
                          <a:cs typeface="Arial" charset="0"/>
                        </a:rPr>
                        <a:t>aki</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akcw</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m~mon</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nai</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nan</a:t>
                      </a:r>
                      <a:r>
                        <a:rPr kumimoji="0" lang="en-US" sz="3200" b="0" i="0" u="none" strike="noStrike" cap="none" normalizeH="0" baseline="0" dirty="0">
                          <a:ln>
                            <a:noFill/>
                          </a:ln>
                          <a:solidFill>
                            <a:schemeClr val="tx1"/>
                          </a:solidFill>
                          <a:effectLst/>
                          <a:latin typeface="Coptic1" pitchFamily="2" charset="0"/>
                          <a:cs typeface="Arial" charset="0"/>
                        </a:rPr>
                        <a:t>. </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CA" sz="3200" b="0" i="0" u="none" strike="noStrike" cap="none" normalizeH="0" baseline="0" dirty="0">
                          <a:ln>
                            <a:noFill/>
                          </a:ln>
                          <a:solidFill>
                            <a:schemeClr val="tx1"/>
                          </a:solidFill>
                          <a:effectLst/>
                          <a:latin typeface="Arial" charset="0"/>
                          <a:cs typeface="Arial" charset="0"/>
                        </a:rPr>
                        <a:t>Nous T’adorons,   O Christ avec Ton bon Père et Le Saint Esprit, car Tu es venu et Tu nous as sauvés.  </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0"/>
                        </a:spcBef>
                        <a:spcAft>
                          <a:spcPct val="0"/>
                        </a:spcAft>
                        <a:buClrTx/>
                        <a:buSzTx/>
                        <a:buFontTx/>
                        <a:buNone/>
                        <a:tabLst/>
                      </a:pPr>
                      <a:r>
                        <a:rPr kumimoji="0" lang="ar-SA" sz="3600" b="0" i="0" u="none" strike="noStrike" cap="none" normalizeH="0" baseline="0" dirty="0">
                          <a:ln>
                            <a:noFill/>
                          </a:ln>
                          <a:solidFill>
                            <a:schemeClr val="tx1"/>
                          </a:solidFill>
                          <a:effectLst/>
                          <a:latin typeface="Arial" charset="0"/>
                          <a:cs typeface="Arial" charset="0"/>
                        </a:rPr>
                        <a:t>نسجدُ لكَ أيها المسيح مع أبيكَ الصالح والروح القدس لأنكَ أتيتَ وخلصتنا.  </a:t>
                      </a:r>
                      <a:endParaRPr kumimoji="0" lang="en-US" sz="44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56562" name="Group 82"/>
          <p:cNvGraphicFramePr>
            <a:graphicFrameLocks noGrp="1"/>
          </p:cNvGraphicFramePr>
          <p:nvPr>
            <p:ph/>
          </p:nvPr>
        </p:nvGraphicFramePr>
        <p:xfrm>
          <a:off x="76200" y="1"/>
          <a:ext cx="8915400" cy="4638128"/>
        </p:xfrm>
        <a:graphic>
          <a:graphicData uri="http://schemas.openxmlformats.org/drawingml/2006/table">
            <a:tbl>
              <a:tblPr/>
              <a:tblGrid>
                <a:gridCol w="5617923">
                  <a:extLst>
                    <a:ext uri="{9D8B030D-6E8A-4147-A177-3AD203B41FA5}">
                      <a16:colId xmlns:a16="http://schemas.microsoft.com/office/drawing/2014/main" val="20000"/>
                    </a:ext>
                  </a:extLst>
                </a:gridCol>
                <a:gridCol w="3297477">
                  <a:extLst>
                    <a:ext uri="{9D8B030D-6E8A-4147-A177-3AD203B41FA5}">
                      <a16:colId xmlns:a16="http://schemas.microsoft.com/office/drawing/2014/main" val="20001"/>
                    </a:ext>
                  </a:extLst>
                </a:gridCol>
              </a:tblGrid>
              <a:tr h="436792">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fr-FR" sz="3200" b="1" i="0" u="none" strike="noStrike" cap="none" normalizeH="0" baseline="0" dirty="0">
                          <a:ln>
                            <a:noFill/>
                          </a:ln>
                          <a:solidFill>
                            <a:srgbClr val="FF9900"/>
                          </a:solidFill>
                          <a:effectLst/>
                          <a:latin typeface="Arial" charset="0"/>
                          <a:cs typeface="Arial" charset="0"/>
                        </a:rPr>
                        <a:t>Les Litanies</a:t>
                      </a:r>
                      <a:endParaRPr kumimoji="0" lang="en-US" sz="3200" b="1" i="0" u="none" strike="noStrike" cap="none" normalizeH="0" baseline="0" dirty="0">
                        <a:ln>
                          <a:noFill/>
                        </a:ln>
                        <a:solidFill>
                          <a:srgbClr val="FF9900"/>
                        </a:solidFill>
                        <a:effectLst/>
                        <a:latin typeface="Arial"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3200" b="1" i="0" u="none" strike="noStrike" cap="none" normalizeH="0" baseline="0">
                          <a:ln>
                            <a:noFill/>
                          </a:ln>
                          <a:solidFill>
                            <a:srgbClr val="FF9900"/>
                          </a:solidFill>
                          <a:effectLst/>
                          <a:latin typeface="Arial" charset="0"/>
                          <a:cs typeface="Arial" charset="0"/>
                        </a:rPr>
                        <a:t>القطع</a:t>
                      </a:r>
                      <a:r>
                        <a:rPr kumimoji="0" lang="en-US" sz="3200" b="1" i="0" u="none" strike="noStrike" cap="none" normalizeH="0" baseline="0">
                          <a:ln>
                            <a:noFill/>
                          </a:ln>
                          <a:solidFill>
                            <a:srgbClr val="FF9900"/>
                          </a:solidFill>
                          <a:effectLst/>
                          <a:latin typeface="Arial" charset="0"/>
                          <a:cs typeface="Arial" charset="0"/>
                        </a:rPr>
                        <a:t> </a:t>
                      </a: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05900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chemeClr val="tx1"/>
                          </a:solidFill>
                          <a:effectLst/>
                          <a:latin typeface="Arial" charset="0"/>
                          <a:cs typeface="Arial" charset="0"/>
                        </a:rPr>
                        <a:t>1) Ô Toi qui, au sixième jour et à la sixième heure, fus cloué sur la croix à cause du péché que notre père Adam osa commettre au Paradis; déchire le décret de nos péchés, ô Christ notre Dieu et sauve-nous. J'ai crié à Dieu, et l'Eternel m'a entendu ; ô Dieu, exauce ma prière et ne rejette pas ma demande. Regarde-moi et entends-moi, le soir, le matin et à l'heure de midi. Lorsque je parle, Il entend ma voix et sauve mon âme dans la paix. </a:t>
                      </a:r>
                      <a:endParaRPr kumimoji="0" lang="en-US" sz="2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200" b="0" i="0" u="none" strike="noStrike" cap="none" normalizeH="0" baseline="0" dirty="0">
                          <a:ln>
                            <a:noFill/>
                          </a:ln>
                          <a:solidFill>
                            <a:schemeClr val="tx1"/>
                          </a:solidFill>
                          <a:effectLst/>
                          <a:latin typeface="Arial" charset="0"/>
                          <a:cs typeface="Arial" charset="0"/>
                        </a:rPr>
                        <a:t>١</a:t>
                      </a:r>
                      <a:r>
                        <a:rPr kumimoji="0" lang="ar-EG" sz="2200" b="0" i="0" u="none" strike="noStrike" cap="none" normalizeH="0" baseline="0" dirty="0">
                          <a:ln>
                            <a:noFill/>
                          </a:ln>
                          <a:solidFill>
                            <a:schemeClr val="tx1"/>
                          </a:solidFill>
                          <a:effectLst/>
                          <a:latin typeface="Arial" charset="0"/>
                          <a:cs typeface="Arial" charset="0"/>
                        </a:rPr>
                        <a:t>) </a:t>
                      </a:r>
                      <a:r>
                        <a:rPr kumimoji="0" lang="ar-SA" sz="2200" b="0" i="0" u="none" strike="noStrike" cap="none" normalizeH="0" baseline="0" dirty="0">
                          <a:ln>
                            <a:noFill/>
                          </a:ln>
                          <a:solidFill>
                            <a:schemeClr val="tx1"/>
                          </a:solidFill>
                          <a:effectLst/>
                          <a:latin typeface="Arial" charset="0"/>
                          <a:cs typeface="Arial" charset="0"/>
                        </a:rPr>
                        <a:t>يا من في اليوم السادس وفى الساعة السادسة سمرت على الصليب، من أجل الخطية التي تجرأ عليها أبونا أدم في الفردوس، مزق صك خطايانا أيها المسيح إلهنا وخلصنا. أنا صرخت إلى الله والرب سمعني. اللهم استجب صلاتي ولا ترفض طلبتي. التفت إليّ واسمعني. عشية وباكر ووقت الظهر، كلامي أقوله فيسمع صوتي، ويخلص نفسي بسلام. </a:t>
                      </a:r>
                      <a:endParaRPr kumimoji="0" lang="en-US" sz="22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graphicFrame>
        <p:nvGraphicFramePr>
          <p:cNvPr id="4" name="Group 3"/>
          <p:cNvGraphicFramePr>
            <a:graphicFrameLocks/>
          </p:cNvGraphicFramePr>
          <p:nvPr/>
        </p:nvGraphicFramePr>
        <p:xfrm>
          <a:off x="304800" y="4872355"/>
          <a:ext cx="8686800" cy="1680845"/>
        </p:xfrm>
        <a:graphic>
          <a:graphicData uri="http://schemas.openxmlformats.org/drawingml/2006/table">
            <a:tbl>
              <a:tblPr/>
              <a:tblGrid>
                <a:gridCol w="8686800">
                  <a:extLst>
                    <a:ext uri="{9D8B030D-6E8A-4147-A177-3AD203B41FA5}">
                      <a16:colId xmlns:a16="http://schemas.microsoft.com/office/drawing/2014/main" val="20000"/>
                    </a:ext>
                  </a:extLst>
                </a:gridCol>
              </a:tblGrid>
              <a:tr h="509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rgbClr val="FFFF99"/>
                          </a:solidFill>
                          <a:effectLst/>
                          <a:latin typeface="Coptic1" pitchFamily="2" charset="0"/>
                          <a:cs typeface="Arial" charset="0"/>
                        </a:rPr>
                        <a:t>Doxa</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Patri</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U~~</a:t>
                      </a:r>
                      <a:r>
                        <a:rPr kumimoji="0" lang="en-US" sz="2800" b="0" i="0" u="none" strike="noStrike" cap="none" normalizeH="0" baseline="0" dirty="0" err="1">
                          <a:ln>
                            <a:noFill/>
                          </a:ln>
                          <a:solidFill>
                            <a:srgbClr val="FFFF99"/>
                          </a:solidFill>
                          <a:effectLst/>
                          <a:latin typeface="Coptic1" pitchFamily="2" charset="0"/>
                          <a:cs typeface="Arial" charset="0"/>
                        </a:rPr>
                        <a:t>iw</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agiw</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P~neumati</a:t>
                      </a:r>
                      <a:r>
                        <a:rPr kumimoji="0" lang="en-US" sz="3200" b="0" i="0" u="none" strike="noStrike" cap="none" normalizeH="0" baseline="0" dirty="0">
                          <a:ln>
                            <a:noFill/>
                          </a:ln>
                          <a:solidFill>
                            <a:srgbClr val="FFFF99"/>
                          </a:solidFill>
                          <a:effectLst/>
                          <a:latin typeface="Coptic1" pitchFamily="2" charset="0"/>
                          <a:cs typeface="Arial" charset="0"/>
                        </a:rPr>
                        <a:t>.</a:t>
                      </a:r>
                    </a:p>
                  </a:txBody>
                  <a:tcP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400" b="0" i="0" u="none" strike="noStrike" cap="none" normalizeH="0" baseline="0" dirty="0">
                          <a:ln>
                            <a:noFill/>
                          </a:ln>
                          <a:solidFill>
                            <a:srgbClr val="FFFF99"/>
                          </a:solidFill>
                          <a:effectLst/>
                          <a:latin typeface="Arial" charset="0"/>
                          <a:cs typeface="Arial" charset="0"/>
                        </a:rPr>
                        <a:t>Gloire au Père, au Fils et au Saint-Esprit. </a:t>
                      </a:r>
                      <a:endParaRPr kumimoji="0" lang="en-US" sz="24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44525">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EG" sz="2800" b="0" i="0" u="none" strike="noStrike" cap="none" normalizeH="0" baseline="0" dirty="0">
                          <a:ln>
                            <a:noFill/>
                          </a:ln>
                          <a:solidFill>
                            <a:srgbClr val="FFFF99"/>
                          </a:solidFill>
                          <a:effectLst/>
                          <a:latin typeface="Arial" charset="0"/>
                          <a:cs typeface="Arial" charset="0"/>
                        </a:rPr>
                        <a:t>المجد </a:t>
                      </a:r>
                      <a:r>
                        <a:rPr kumimoji="0" lang="ar-EG" sz="2800" b="0" i="0" u="none" strike="noStrike" cap="none" normalizeH="0" baseline="0" dirty="0" err="1">
                          <a:ln>
                            <a:noFill/>
                          </a:ln>
                          <a:solidFill>
                            <a:srgbClr val="FFFF99"/>
                          </a:solidFill>
                          <a:effectLst/>
                          <a:latin typeface="Arial" charset="0"/>
                          <a:cs typeface="Arial" charset="0"/>
                        </a:rPr>
                        <a:t>الاب</a:t>
                      </a:r>
                      <a:r>
                        <a:rPr kumimoji="0" lang="ar-EG" sz="2800" b="0" i="0" u="none" strike="noStrike" cap="none" normalizeH="0" baseline="0" dirty="0">
                          <a:ln>
                            <a:noFill/>
                          </a:ln>
                          <a:solidFill>
                            <a:srgbClr val="FFFF99"/>
                          </a:solidFill>
                          <a:effectLst/>
                          <a:latin typeface="Arial" charset="0"/>
                          <a:cs typeface="Arial" charset="0"/>
                        </a:rPr>
                        <a:t> و الابن والروح القدس</a:t>
                      </a:r>
                      <a:endParaRPr kumimoji="0" lang="en-US" sz="28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58584" name="Group 56"/>
          <p:cNvGraphicFramePr>
            <a:graphicFrameLocks noGrp="1"/>
          </p:cNvGraphicFramePr>
          <p:nvPr>
            <p:ph/>
          </p:nvPr>
        </p:nvGraphicFramePr>
        <p:xfrm>
          <a:off x="152400" y="152400"/>
          <a:ext cx="8763000" cy="5029200"/>
        </p:xfrm>
        <a:graphic>
          <a:graphicData uri="http://schemas.openxmlformats.org/drawingml/2006/table">
            <a:tbl>
              <a:tblPr/>
              <a:tblGrid>
                <a:gridCol w="5842000">
                  <a:extLst>
                    <a:ext uri="{9D8B030D-6E8A-4147-A177-3AD203B41FA5}">
                      <a16:colId xmlns:a16="http://schemas.microsoft.com/office/drawing/2014/main" val="20000"/>
                    </a:ext>
                  </a:extLst>
                </a:gridCol>
                <a:gridCol w="2921000">
                  <a:extLst>
                    <a:ext uri="{9D8B030D-6E8A-4147-A177-3AD203B41FA5}">
                      <a16:colId xmlns:a16="http://schemas.microsoft.com/office/drawing/2014/main" val="20001"/>
                    </a:ext>
                  </a:extLst>
                </a:gridCol>
              </a:tblGrid>
              <a:tr h="50292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chemeClr val="tx1"/>
                          </a:solidFill>
                          <a:effectLst/>
                          <a:latin typeface="+mn-lt"/>
                          <a:cs typeface="Arial" charset="0"/>
                        </a:rPr>
                        <a:t>(2) Ô Jésus Christ notre Dieu qui a été cloué sur la croix à la sixième heure, Tu as tué le péché par le bois (de la croix) et Tu as </a:t>
                      </a:r>
                      <a:r>
                        <a:rPr kumimoji="0" lang="fr-FR" sz="2200" b="0" i="0" u="none" strike="noStrike" cap="none" normalizeH="0" baseline="0" dirty="0" err="1">
                          <a:ln>
                            <a:noFill/>
                          </a:ln>
                          <a:solidFill>
                            <a:schemeClr val="tx1"/>
                          </a:solidFill>
                          <a:effectLst/>
                          <a:latin typeface="+mn-lt"/>
                          <a:cs typeface="Arial" charset="0"/>
                        </a:rPr>
                        <a:t>réssuscité</a:t>
                      </a:r>
                      <a:r>
                        <a:rPr kumimoji="0" lang="fr-FR" sz="2200" b="0" i="0" u="none" strike="noStrike" cap="none" normalizeH="0" baseline="0" dirty="0">
                          <a:ln>
                            <a:noFill/>
                          </a:ln>
                          <a:solidFill>
                            <a:schemeClr val="tx1"/>
                          </a:solidFill>
                          <a:effectLst/>
                          <a:latin typeface="+mn-lt"/>
                          <a:cs typeface="Arial" charset="0"/>
                        </a:rPr>
                        <a:t> le mort par Ta mort ; ce mort est l'être humain que Tu as créé avec Tes propres mains et qui est mort à cause du péché. Tue nos douleurs par Tes souffrances </a:t>
                      </a:r>
                      <a:r>
                        <a:rPr kumimoji="0" lang="fr-FR" sz="2200" b="0" i="0" u="none" strike="noStrike" cap="none" normalizeH="0" baseline="0" dirty="0" err="1">
                          <a:ln>
                            <a:noFill/>
                          </a:ln>
                          <a:solidFill>
                            <a:schemeClr val="tx1"/>
                          </a:solidFill>
                          <a:effectLst/>
                          <a:latin typeface="+mn-lt"/>
                          <a:cs typeface="Arial" charset="0"/>
                        </a:rPr>
                        <a:t>guérissantes</a:t>
                      </a:r>
                      <a:r>
                        <a:rPr kumimoji="0" lang="fr-FR" sz="2200" b="0" i="0" u="none" strike="noStrike" cap="none" normalizeH="0" baseline="0" dirty="0">
                          <a:ln>
                            <a:noFill/>
                          </a:ln>
                          <a:solidFill>
                            <a:schemeClr val="tx1"/>
                          </a:solidFill>
                          <a:effectLst/>
                          <a:latin typeface="+mn-lt"/>
                          <a:cs typeface="Arial" charset="0"/>
                        </a:rPr>
                        <a:t> et vivifiantes et par les clous avec lesquels Tu as été crucifié ; délivre nos esprits de la dissipation causée par les mauvaises pensées et les convoitises de ce monde pour que nous nous souvenions de Ton jugement céleste selon Ta compatissante miséricorde. </a:t>
                      </a:r>
                      <a:endParaRPr kumimoji="0" lang="en-US" sz="2200" b="0" i="0" u="none" strike="noStrike" cap="none" normalizeH="0" baseline="0" dirty="0">
                        <a:ln>
                          <a:noFill/>
                        </a:ln>
                        <a:solidFill>
                          <a:schemeClr val="tx1"/>
                        </a:solidFill>
                        <a:effectLst/>
                        <a:latin typeface="+mn-lt"/>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300" b="0" i="0" u="none" strike="noStrike" cap="none" normalizeH="0" baseline="0" dirty="0">
                          <a:ln>
                            <a:noFill/>
                          </a:ln>
                          <a:solidFill>
                            <a:schemeClr val="tx1"/>
                          </a:solidFill>
                          <a:effectLst/>
                          <a:latin typeface="Arial" charset="0"/>
                          <a:cs typeface="Arial" charset="0"/>
                        </a:rPr>
                        <a:t>٢</a:t>
                      </a:r>
                      <a:r>
                        <a:rPr kumimoji="0" lang="ar-EG" sz="2300" b="0" i="0" u="none" strike="noStrike" cap="none" normalizeH="0" baseline="0" dirty="0">
                          <a:ln>
                            <a:noFill/>
                          </a:ln>
                          <a:solidFill>
                            <a:schemeClr val="tx1"/>
                          </a:solidFill>
                          <a:effectLst/>
                          <a:latin typeface="Arial" charset="0"/>
                          <a:cs typeface="Arial" charset="0"/>
                        </a:rPr>
                        <a:t>) </a:t>
                      </a:r>
                      <a:r>
                        <a:rPr kumimoji="0" lang="ar-SA" sz="2300" b="0" i="0" u="none" strike="noStrike" cap="none" normalizeH="0" baseline="0" dirty="0">
                          <a:ln>
                            <a:noFill/>
                          </a:ln>
                          <a:solidFill>
                            <a:schemeClr val="tx1"/>
                          </a:solidFill>
                          <a:effectLst/>
                          <a:latin typeface="Arial" charset="0"/>
                          <a:cs typeface="Arial" charset="0"/>
                        </a:rPr>
                        <a:t>يا يسوع المسيح إلهنا الذي سمرتَ على الصليب في الساعة السادسة، وقتلت الخطية بالخشبة، وأحييت الميت بموتك، الذي هو الإنسان الذي خلقته بيديك، الذي مات بالخطية. اقتل أوجاعنا بآلامك الشافية المحيية، وبالمسامير التي سمرت </a:t>
                      </a:r>
                      <a:r>
                        <a:rPr kumimoji="0" lang="ar-SA" sz="2300" b="0" i="0" u="none" strike="noStrike" cap="none" normalizeH="0" baseline="0" dirty="0" err="1">
                          <a:ln>
                            <a:noFill/>
                          </a:ln>
                          <a:solidFill>
                            <a:schemeClr val="tx1"/>
                          </a:solidFill>
                          <a:effectLst/>
                          <a:latin typeface="Arial" charset="0"/>
                          <a:cs typeface="Arial" charset="0"/>
                        </a:rPr>
                        <a:t>بها</a:t>
                      </a:r>
                      <a:r>
                        <a:rPr kumimoji="0" lang="ar-SA" sz="2300" b="0" i="0" u="none" strike="noStrike" cap="none" normalizeH="0" baseline="0" dirty="0">
                          <a:ln>
                            <a:noFill/>
                          </a:ln>
                          <a:solidFill>
                            <a:schemeClr val="tx1"/>
                          </a:solidFill>
                          <a:effectLst/>
                          <a:latin typeface="Arial" charset="0"/>
                          <a:cs typeface="Arial" charset="0"/>
                        </a:rPr>
                        <a:t>، أنقذ عقولنا من </a:t>
                      </a:r>
                      <a:r>
                        <a:rPr kumimoji="0" lang="ar-SA" sz="2300" b="0" i="0" u="none" strike="noStrike" cap="none" normalizeH="0" baseline="0" dirty="0" err="1">
                          <a:ln>
                            <a:noFill/>
                          </a:ln>
                          <a:solidFill>
                            <a:schemeClr val="tx1"/>
                          </a:solidFill>
                          <a:effectLst/>
                          <a:latin typeface="Arial" charset="0"/>
                          <a:cs typeface="Arial" charset="0"/>
                        </a:rPr>
                        <a:t>طياشة</a:t>
                      </a:r>
                      <a:r>
                        <a:rPr kumimoji="0" lang="ar-SA" sz="2300" b="0" i="0" u="none" strike="noStrike" cap="none" normalizeH="0" baseline="0" dirty="0">
                          <a:ln>
                            <a:noFill/>
                          </a:ln>
                          <a:solidFill>
                            <a:schemeClr val="tx1"/>
                          </a:solidFill>
                          <a:effectLst/>
                          <a:latin typeface="Arial" charset="0"/>
                          <a:cs typeface="Arial" charset="0"/>
                        </a:rPr>
                        <a:t> الأعمال </a:t>
                      </a:r>
                      <a:r>
                        <a:rPr kumimoji="0" lang="ar-SA" sz="2300" b="0" i="0" u="none" strike="noStrike" cap="none" normalizeH="0" baseline="0" dirty="0" err="1">
                          <a:ln>
                            <a:noFill/>
                          </a:ln>
                          <a:solidFill>
                            <a:schemeClr val="tx1"/>
                          </a:solidFill>
                          <a:effectLst/>
                          <a:latin typeface="Arial" charset="0"/>
                          <a:cs typeface="Arial" charset="0"/>
                        </a:rPr>
                        <a:t>الهيولية</a:t>
                      </a:r>
                      <a:r>
                        <a:rPr kumimoji="0" lang="ar-SA" sz="2300" b="0" i="0" u="none" strike="noStrike" cap="none" normalizeH="0" baseline="0" dirty="0">
                          <a:ln>
                            <a:noFill/>
                          </a:ln>
                          <a:solidFill>
                            <a:schemeClr val="tx1"/>
                          </a:solidFill>
                          <a:effectLst/>
                          <a:latin typeface="Arial" charset="0"/>
                          <a:cs typeface="Arial" charset="0"/>
                        </a:rPr>
                        <a:t> والشهوات العالمية، إلى تذكر أحكامك </a:t>
                      </a:r>
                      <a:r>
                        <a:rPr kumimoji="0" lang="ar-SA" sz="2300" b="0" i="0" u="none" strike="noStrike" cap="none" normalizeH="0" baseline="0" dirty="0" err="1">
                          <a:ln>
                            <a:noFill/>
                          </a:ln>
                          <a:solidFill>
                            <a:schemeClr val="tx1"/>
                          </a:solidFill>
                          <a:effectLst/>
                          <a:latin typeface="Arial" charset="0"/>
                          <a:cs typeface="Arial" charset="0"/>
                        </a:rPr>
                        <a:t>السمائية</a:t>
                      </a:r>
                      <a:r>
                        <a:rPr kumimoji="0" lang="ar-SA" sz="2300" b="0" i="0" u="none" strike="noStrike" cap="none" normalizeH="0" baseline="0" dirty="0">
                          <a:ln>
                            <a:noFill/>
                          </a:ln>
                          <a:solidFill>
                            <a:schemeClr val="tx1"/>
                          </a:solidFill>
                          <a:effectLst/>
                          <a:latin typeface="Arial" charset="0"/>
                          <a:cs typeface="Arial" charset="0"/>
                        </a:rPr>
                        <a:t> كرأفتك</a:t>
                      </a:r>
                      <a:endParaRPr kumimoji="0" lang="en-US" sz="23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graphicFrame>
        <p:nvGraphicFramePr>
          <p:cNvPr id="4" name="Group 14"/>
          <p:cNvGraphicFramePr>
            <a:graphicFrameLocks noGrp="1"/>
          </p:cNvGraphicFramePr>
          <p:nvPr/>
        </p:nvGraphicFramePr>
        <p:xfrm>
          <a:off x="152400" y="5196840"/>
          <a:ext cx="8991600" cy="1508760"/>
        </p:xfrm>
        <a:graphic>
          <a:graphicData uri="http://schemas.openxmlformats.org/drawingml/2006/table">
            <a:tbl>
              <a:tblPr/>
              <a:tblGrid>
                <a:gridCol w="8991600">
                  <a:extLst>
                    <a:ext uri="{9D8B030D-6E8A-4147-A177-3AD203B41FA5}">
                      <a16:colId xmlns:a16="http://schemas.microsoft.com/office/drawing/2014/main" val="20000"/>
                    </a:ext>
                  </a:extLst>
                </a:gridCol>
              </a:tblGrid>
              <a:tr h="4794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nun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a~i</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ic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touc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e~w~nac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twn</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e~w~nwn</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a~m</a:t>
                      </a:r>
                      <a:r>
                        <a:rPr kumimoji="0" lang="en-US" sz="2800" b="0" i="0" u="none" strike="noStrike" cap="none" normalizeH="0" baseline="0" dirty="0">
                          <a:ln>
                            <a:noFill/>
                          </a:ln>
                          <a:solidFill>
                            <a:srgbClr val="FFFF99"/>
                          </a:solidFill>
                          <a:effectLst/>
                          <a:latin typeface="Coptic1" pitchFamily="2" charset="0"/>
                          <a:cs typeface="Arial" charset="0"/>
                        </a:rPr>
                        <a:t>/n</a:t>
                      </a:r>
                      <a:r>
                        <a:rPr kumimoji="0" lang="en-US" sz="2400" b="0" i="0" u="none" strike="noStrike" cap="none" normalizeH="0" baseline="0" dirty="0">
                          <a:ln>
                            <a:noFill/>
                          </a:ln>
                          <a:solidFill>
                            <a:srgbClr val="FFFF99"/>
                          </a:solidFill>
                          <a:effectLst/>
                          <a:latin typeface="Coptic1" pitchFamily="2" charset="0"/>
                          <a:cs typeface="Arial" charset="0"/>
                        </a:rPr>
                        <a:t>.</a:t>
                      </a:r>
                      <a:endParaRPr kumimoji="0" lang="en-US" sz="24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10000"/>
                  </a:ext>
                </a:extLst>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rgbClr val="FFFF99"/>
                          </a:solidFill>
                          <a:effectLst/>
                          <a:latin typeface="Arial" charset="0"/>
                          <a:cs typeface="Arial" charset="0"/>
                        </a:rPr>
                        <a:t>Dès maintenant et pour toujours dans les siècles des siècles. Amen.</a:t>
                      </a:r>
                      <a:endParaRPr kumimoji="0" lang="en-US" sz="22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1"/>
                  </a:ext>
                </a:extLst>
              </a:tr>
              <a:tr h="333375">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EG" sz="2400" b="0" i="0" u="none" strike="noStrike" cap="none" normalizeH="0" baseline="0" dirty="0" err="1">
                          <a:ln>
                            <a:noFill/>
                          </a:ln>
                          <a:solidFill>
                            <a:srgbClr val="FFFF99"/>
                          </a:solidFill>
                          <a:effectLst/>
                          <a:latin typeface="Arial" charset="0"/>
                          <a:cs typeface="Arial" charset="0"/>
                        </a:rPr>
                        <a:t>الأن</a:t>
                      </a:r>
                      <a:r>
                        <a:rPr kumimoji="0" lang="ar-EG" sz="2400" b="0" i="0" u="none" strike="noStrike" cap="none" normalizeH="0" baseline="0" dirty="0">
                          <a:ln>
                            <a:noFill/>
                          </a:ln>
                          <a:solidFill>
                            <a:srgbClr val="FFFF99"/>
                          </a:solidFill>
                          <a:effectLst/>
                          <a:latin typeface="Arial" charset="0"/>
                          <a:cs typeface="Arial" charset="0"/>
                        </a:rPr>
                        <a:t> وكل أوان والى دهر الدهور </a:t>
                      </a:r>
                      <a:r>
                        <a:rPr kumimoji="0" lang="ar-EG" sz="2400" b="0" i="0" u="none" strike="noStrike" cap="none" normalizeH="0" baseline="0" dirty="0" err="1">
                          <a:ln>
                            <a:noFill/>
                          </a:ln>
                          <a:solidFill>
                            <a:srgbClr val="FFFF99"/>
                          </a:solidFill>
                          <a:effectLst/>
                          <a:latin typeface="Arial" charset="0"/>
                          <a:cs typeface="Arial" charset="0"/>
                        </a:rPr>
                        <a:t>امين</a:t>
                      </a:r>
                      <a:endParaRPr kumimoji="0" lang="en-US" sz="24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60637" name="Group 61"/>
          <p:cNvGraphicFramePr>
            <a:graphicFrameLocks noGrp="1"/>
          </p:cNvGraphicFramePr>
          <p:nvPr>
            <p:ph/>
          </p:nvPr>
        </p:nvGraphicFramePr>
        <p:xfrm>
          <a:off x="76200" y="76200"/>
          <a:ext cx="8686800" cy="4956048"/>
        </p:xfrm>
        <a:graphic>
          <a:graphicData uri="http://schemas.openxmlformats.org/drawingml/2006/table">
            <a:tbl>
              <a:tblPr/>
              <a:tblGrid>
                <a:gridCol w="5670550">
                  <a:extLst>
                    <a:ext uri="{9D8B030D-6E8A-4147-A177-3AD203B41FA5}">
                      <a16:colId xmlns:a16="http://schemas.microsoft.com/office/drawing/2014/main" val="20000"/>
                    </a:ext>
                  </a:extLst>
                </a:gridCol>
                <a:gridCol w="3016250">
                  <a:extLst>
                    <a:ext uri="{9D8B030D-6E8A-4147-A177-3AD203B41FA5}">
                      <a16:colId xmlns:a16="http://schemas.microsoft.com/office/drawing/2014/main" val="20001"/>
                    </a:ext>
                  </a:extLst>
                </a:gridCol>
              </a:tblGrid>
              <a:tr h="4876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fr-FR" sz="2100" b="0" i="0" u="none" strike="noStrike" cap="none" normalizeH="0" baseline="0" dirty="0">
                          <a:ln>
                            <a:noFill/>
                          </a:ln>
                          <a:solidFill>
                            <a:schemeClr val="tx1"/>
                          </a:solidFill>
                          <a:effectLst/>
                          <a:latin typeface="+mn-lt"/>
                          <a:cs typeface="Arial" charset="0"/>
                        </a:rPr>
                        <a:t>3) Etant donné que nous n'avons ni droit, ni justification, ni excuse à cause de la multitude de nos péchés, par Toi, ô Mère de Dieu, la Vierge, nous supplions Celui qui est né de Toi, car Ton intercession est multiple et acceptée chez notre Sauveur. Ô Mère pure ne refuse pas aux pécheurs Ton intercession auprès de Celui que Tu as enfanté, parce qu'Il est miséricordieux et a le pouvoir de nous sauver. Il a souffert pour nous afin de nous sauver. Que Ta pitié nous parvienne vite parce que nous sommes très faibles. Aide-nous, ô Dieu, notre sauveur à cause de la gloire de Ton nom, délivre-nous ô Seigneur, et pardonne nos péchés à cause de Ton Saint Nom. </a:t>
                      </a:r>
                      <a:endParaRPr kumimoji="0" lang="en-US" sz="2100" b="0" i="0" u="none" strike="noStrike" cap="none" normalizeH="0" baseline="0" dirty="0">
                        <a:ln>
                          <a:noFill/>
                        </a:ln>
                        <a:solidFill>
                          <a:schemeClr val="tx1"/>
                        </a:solidFill>
                        <a:effectLst/>
                        <a:latin typeface="+mn-lt"/>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EG" sz="2100" b="0" i="0" u="none" strike="noStrike" cap="none" normalizeH="0" baseline="0" dirty="0">
                          <a:ln>
                            <a:noFill/>
                          </a:ln>
                          <a:solidFill>
                            <a:schemeClr val="tx1"/>
                          </a:solidFill>
                          <a:effectLst/>
                          <a:latin typeface="Arial" charset="0"/>
                          <a:cs typeface="Arial" charset="0"/>
                        </a:rPr>
                        <a:t>٣)  </a:t>
                      </a:r>
                      <a:r>
                        <a:rPr kumimoji="0" lang="ar-SA" sz="2100" b="0" i="0" u="none" strike="noStrike" cap="none" normalizeH="0" baseline="0" dirty="0">
                          <a:ln>
                            <a:noFill/>
                          </a:ln>
                          <a:solidFill>
                            <a:schemeClr val="tx1"/>
                          </a:solidFill>
                          <a:effectLst/>
                          <a:latin typeface="Arial" charset="0"/>
                          <a:cs typeface="Arial" charset="0"/>
                        </a:rPr>
                        <a:t>إذ ليس لنا دالة ولا حجة ولا معذرة من أجل كثرة خطايانا، فنحن بك نتوسل إلى الذي ولد منك يا والدة الإله العذراء. لأن كثيرة هي شفاعتك، قوية ومقبولة عند مخلصنا. أيتها الأم الطاهرة، لا ترفضني الخطاة من شفاعتك عند الذي ولد منك، لأنه </a:t>
                      </a:r>
                      <a:r>
                        <a:rPr kumimoji="0" lang="ar-SA" sz="2100" b="0" i="0" u="none" strike="noStrike" cap="none" normalizeH="0" baseline="0" dirty="0" err="1">
                          <a:ln>
                            <a:noFill/>
                          </a:ln>
                          <a:solidFill>
                            <a:schemeClr val="tx1"/>
                          </a:solidFill>
                          <a:effectLst/>
                          <a:latin typeface="Arial" charset="0"/>
                          <a:cs typeface="Arial" charset="0"/>
                        </a:rPr>
                        <a:t>رحوم</a:t>
                      </a:r>
                      <a:r>
                        <a:rPr kumimoji="0" lang="ar-SA" sz="2100" b="0" i="0" u="none" strike="noStrike" cap="none" normalizeH="0" baseline="0" dirty="0">
                          <a:ln>
                            <a:noFill/>
                          </a:ln>
                          <a:solidFill>
                            <a:schemeClr val="tx1"/>
                          </a:solidFill>
                          <a:effectLst/>
                          <a:latin typeface="Arial" charset="0"/>
                          <a:cs typeface="Arial" charset="0"/>
                        </a:rPr>
                        <a:t> وقادر على خلاصنا، لأنه تألم من أجلنا لكي ينقذنا،</a:t>
                      </a:r>
                      <a:r>
                        <a:rPr kumimoji="0" lang="en-US" sz="2100" b="0" i="0" u="none" strike="noStrike" cap="none" normalizeH="0" baseline="0" dirty="0">
                          <a:ln>
                            <a:noFill/>
                          </a:ln>
                          <a:solidFill>
                            <a:schemeClr val="tx1"/>
                          </a:solidFill>
                          <a:effectLst/>
                          <a:latin typeface="Arial" charset="0"/>
                          <a:cs typeface="Arial" charset="0"/>
                        </a:rPr>
                        <a:t> </a:t>
                      </a:r>
                    </a:p>
                    <a:p>
                      <a:pPr marL="0" marR="0" lvl="0" indent="0" algn="just" defTabSz="914400" rtl="1" eaLnBrk="1" fontAlgn="base" latinLnBrk="0" hangingPunct="1">
                        <a:lnSpc>
                          <a:spcPct val="100000"/>
                        </a:lnSpc>
                        <a:spcBef>
                          <a:spcPct val="20000"/>
                        </a:spcBef>
                        <a:spcAft>
                          <a:spcPct val="0"/>
                        </a:spcAft>
                        <a:buClrTx/>
                        <a:buSzTx/>
                        <a:buFontTx/>
                        <a:buNone/>
                        <a:tabLst/>
                        <a:defRPr/>
                      </a:pPr>
                      <a:r>
                        <a:rPr kumimoji="0" lang="ar-SA" sz="2100" b="0" i="0" u="none" strike="noStrike" cap="none" normalizeH="0" baseline="0" dirty="0">
                          <a:ln>
                            <a:noFill/>
                          </a:ln>
                          <a:solidFill>
                            <a:schemeClr val="tx1"/>
                          </a:solidFill>
                          <a:effectLst/>
                          <a:latin typeface="Arial" charset="0"/>
                          <a:cs typeface="Arial" charset="0"/>
                        </a:rPr>
                        <a:t>فلتدركنا رأفتك سريعا لأننا قد تمسكنَّا جدا. أعنا يا الله مخلصنا من أجل مجد اسمك. يا رب نجنا واغفر لنا خطايانا، من أجل اسمك القدوس</a:t>
                      </a:r>
                      <a:endParaRPr kumimoji="0" lang="en-US" sz="21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graphicFrame>
        <p:nvGraphicFramePr>
          <p:cNvPr id="4" name="Group 82"/>
          <p:cNvGraphicFramePr>
            <a:graphicFrameLocks noGrp="1"/>
          </p:cNvGraphicFramePr>
          <p:nvPr/>
        </p:nvGraphicFramePr>
        <p:xfrm>
          <a:off x="152400" y="5105400"/>
          <a:ext cx="8991600" cy="1600200"/>
        </p:xfrm>
        <a:graphic>
          <a:graphicData uri="http://schemas.openxmlformats.org/drawingml/2006/table">
            <a:tbl>
              <a:tblPr/>
              <a:tblGrid>
                <a:gridCol w="8991600">
                  <a:extLst>
                    <a:ext uri="{9D8B030D-6E8A-4147-A177-3AD203B41FA5}">
                      <a16:colId xmlns:a16="http://schemas.microsoft.com/office/drawing/2014/main" val="20000"/>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nun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a~i</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ic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touc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e~w~nac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twn</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e~w~nwn</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a~m</a:t>
                      </a:r>
                      <a:r>
                        <a:rPr kumimoji="0" lang="en-US" sz="2800" b="0" i="0" u="none" strike="noStrike" cap="none" normalizeH="0" baseline="0" dirty="0">
                          <a:ln>
                            <a:noFill/>
                          </a:ln>
                          <a:solidFill>
                            <a:srgbClr val="FFFF99"/>
                          </a:solidFill>
                          <a:effectLst/>
                          <a:latin typeface="Coptic1" pitchFamily="2" charset="0"/>
                          <a:cs typeface="Arial" charset="0"/>
                        </a:rPr>
                        <a:t>/n</a:t>
                      </a:r>
                      <a:r>
                        <a:rPr kumimoji="0" lang="en-US" sz="2400" b="0" i="0" u="none" strike="noStrike" cap="none" normalizeH="0" baseline="0" dirty="0">
                          <a:ln>
                            <a:noFill/>
                          </a:ln>
                          <a:solidFill>
                            <a:srgbClr val="FFFF99"/>
                          </a:solidFill>
                          <a:effectLst/>
                          <a:latin typeface="Coptic1" pitchFamily="2" charset="0"/>
                          <a:cs typeface="Arial" charset="0"/>
                        </a:rPr>
                        <a:t>.</a:t>
                      </a:r>
                      <a:endParaRPr kumimoji="0" lang="en-US" sz="24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10000"/>
                  </a:ext>
                </a:extLst>
              </a:tr>
              <a:tr h="5486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rgbClr val="FFFF99"/>
                          </a:solidFill>
                          <a:effectLst/>
                          <a:latin typeface="Arial" charset="0"/>
                          <a:cs typeface="Arial" charset="0"/>
                        </a:rPr>
                        <a:t>Dès maintenant et pour toujours dans les siècles des siècles. Amen.</a:t>
                      </a:r>
                      <a:endParaRPr kumimoji="0" lang="en-US" sz="22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1"/>
                  </a:ext>
                </a:extLst>
              </a:tr>
              <a:tr h="53340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EG" sz="2400" b="0" i="0" u="none" strike="noStrike" cap="none" normalizeH="0" baseline="0" dirty="0" err="1">
                          <a:ln>
                            <a:noFill/>
                          </a:ln>
                          <a:solidFill>
                            <a:srgbClr val="FFFF99"/>
                          </a:solidFill>
                          <a:effectLst/>
                          <a:latin typeface="Arial" charset="0"/>
                          <a:cs typeface="Arial" charset="0"/>
                        </a:rPr>
                        <a:t>الأن</a:t>
                      </a:r>
                      <a:r>
                        <a:rPr kumimoji="0" lang="ar-EG" sz="2400" b="0" i="0" u="none" strike="noStrike" cap="none" normalizeH="0" baseline="0" dirty="0">
                          <a:ln>
                            <a:noFill/>
                          </a:ln>
                          <a:solidFill>
                            <a:srgbClr val="FFFF99"/>
                          </a:solidFill>
                          <a:effectLst/>
                          <a:latin typeface="Arial" charset="0"/>
                          <a:cs typeface="Arial" charset="0"/>
                        </a:rPr>
                        <a:t> وكل أوان والى دهر الدهور </a:t>
                      </a:r>
                      <a:r>
                        <a:rPr kumimoji="0" lang="ar-EG" sz="2400" b="0" i="0" u="none" strike="noStrike" cap="none" normalizeH="0" baseline="0" dirty="0" err="1">
                          <a:ln>
                            <a:noFill/>
                          </a:ln>
                          <a:solidFill>
                            <a:srgbClr val="FFFF99"/>
                          </a:solidFill>
                          <a:effectLst/>
                          <a:latin typeface="Arial" charset="0"/>
                          <a:cs typeface="Arial" charset="0"/>
                        </a:rPr>
                        <a:t>امين</a:t>
                      </a:r>
                      <a:endParaRPr kumimoji="0" lang="en-US" sz="24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51254" name="Group 22"/>
          <p:cNvGraphicFramePr>
            <a:graphicFrameLocks noGrp="1"/>
          </p:cNvGraphicFramePr>
          <p:nvPr>
            <p:ph/>
          </p:nvPr>
        </p:nvGraphicFramePr>
        <p:xfrm>
          <a:off x="228600" y="762000"/>
          <a:ext cx="8610600" cy="2590800"/>
        </p:xfrm>
        <a:graphic>
          <a:graphicData uri="http://schemas.openxmlformats.org/drawingml/2006/table">
            <a:tbl>
              <a:tblPr/>
              <a:tblGrid>
                <a:gridCol w="5510784">
                  <a:extLst>
                    <a:ext uri="{9D8B030D-6E8A-4147-A177-3AD203B41FA5}">
                      <a16:colId xmlns:a16="http://schemas.microsoft.com/office/drawing/2014/main" val="20000"/>
                    </a:ext>
                  </a:extLst>
                </a:gridCol>
                <a:gridCol w="3099816">
                  <a:extLst>
                    <a:ext uri="{9D8B030D-6E8A-4147-A177-3AD203B41FA5}">
                      <a16:colId xmlns:a16="http://schemas.microsoft.com/office/drawing/2014/main" val="20001"/>
                    </a:ext>
                  </a:extLst>
                </a:gridCol>
              </a:tblGrid>
              <a:tr h="2590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400" b="0" i="0" u="none" strike="noStrike" cap="none" normalizeH="0" baseline="0" dirty="0">
                          <a:ln>
                            <a:noFill/>
                          </a:ln>
                          <a:solidFill>
                            <a:schemeClr val="tx1"/>
                          </a:solidFill>
                          <a:effectLst/>
                          <a:latin typeface="Arial" charset="0"/>
                          <a:cs typeface="Arial" charset="0"/>
                        </a:rPr>
                        <a:t>4) Tu as réalisé le salut au milieu de toute la terre, ô Christ notre Dieu, lorsque Tu as étendu Tes mains pures sur la croix. C'est pourquoi toutes les nations s'écrient : « Gloire à Toi Seigneur. » </a:t>
                      </a:r>
                      <a:endParaRPr kumimoji="0" lang="ar-EG"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٤</a:t>
                      </a:r>
                      <a:r>
                        <a:rPr kumimoji="0" lang="ar-EG" sz="2400" b="0" i="0" u="none" strike="noStrike" cap="none" normalizeH="0" baseline="0" dirty="0">
                          <a:ln>
                            <a:noFill/>
                          </a:ln>
                          <a:solidFill>
                            <a:schemeClr val="tx1"/>
                          </a:solidFill>
                          <a:effectLst/>
                          <a:latin typeface="Arial" charset="0"/>
                          <a:cs typeface="Arial" charset="0"/>
                        </a:rPr>
                        <a:t>) </a:t>
                      </a:r>
                      <a:r>
                        <a:rPr kumimoji="0" lang="ar-SA" sz="2400" b="0" i="0" u="none" strike="noStrike" cap="none" normalizeH="0" baseline="0" dirty="0">
                          <a:ln>
                            <a:noFill/>
                          </a:ln>
                          <a:solidFill>
                            <a:schemeClr val="tx1"/>
                          </a:solidFill>
                          <a:effectLst/>
                          <a:latin typeface="Arial" charset="0"/>
                          <a:cs typeface="Arial" charset="0"/>
                        </a:rPr>
                        <a:t>صنعت خلاصا في وسط الأرض كلها أيها المسيح إلهنا، عندما بسطت يديك الطاهرتين على عود الصليب. فلهذا كل الأمم تصرخ قائلة: المجد لك يا رب. </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151307" name="Group 75"/>
          <p:cNvGraphicFramePr>
            <a:graphicFrameLocks noGrp="1"/>
          </p:cNvGraphicFramePr>
          <p:nvPr/>
        </p:nvGraphicFramePr>
        <p:xfrm>
          <a:off x="152400" y="3962400"/>
          <a:ext cx="8991600" cy="1636395"/>
        </p:xfrm>
        <a:graphic>
          <a:graphicData uri="http://schemas.openxmlformats.org/drawingml/2006/table">
            <a:tbl>
              <a:tblPr/>
              <a:tblGrid>
                <a:gridCol w="8991600">
                  <a:extLst>
                    <a:ext uri="{9D8B030D-6E8A-4147-A177-3AD203B41FA5}">
                      <a16:colId xmlns:a16="http://schemas.microsoft.com/office/drawing/2014/main" val="20000"/>
                    </a:ext>
                  </a:extLst>
                </a:gridCol>
              </a:tblGrid>
              <a:tr h="120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rgbClr val="FFFF99"/>
                          </a:solidFill>
                          <a:effectLst/>
                          <a:latin typeface="Coptic1" pitchFamily="2" charset="0"/>
                          <a:cs typeface="Arial" charset="0"/>
                        </a:rPr>
                        <a:t>Doxa</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Patri</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U~~</a:t>
                      </a:r>
                      <a:r>
                        <a:rPr kumimoji="0" lang="en-US" sz="2800" b="0" i="0" u="none" strike="noStrike" cap="none" normalizeH="0" baseline="0" dirty="0" err="1">
                          <a:ln>
                            <a:noFill/>
                          </a:ln>
                          <a:solidFill>
                            <a:srgbClr val="FFFF99"/>
                          </a:solidFill>
                          <a:effectLst/>
                          <a:latin typeface="Coptic1" pitchFamily="2" charset="0"/>
                          <a:cs typeface="Arial" charset="0"/>
                        </a:rPr>
                        <a:t>iw</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agiw</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P~neumati</a:t>
                      </a:r>
                      <a:r>
                        <a:rPr kumimoji="0" lang="en-US" sz="2400" b="0" i="0" u="none" strike="noStrike" cap="none" normalizeH="0" baseline="0" dirty="0">
                          <a:ln>
                            <a:noFill/>
                          </a:ln>
                          <a:solidFill>
                            <a:srgbClr val="FFFF99"/>
                          </a:solidFill>
                          <a:effectLst/>
                          <a:latin typeface="Coptic1" pitchFamily="2" charset="0"/>
                          <a:cs typeface="Arial" charset="0"/>
                        </a:rPr>
                        <a:t>.</a:t>
                      </a:r>
                      <a:endParaRPr kumimoji="0" lang="en-US" sz="24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600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400" b="0" i="0" u="none" strike="noStrike" cap="none" normalizeH="0" baseline="0" dirty="0">
                          <a:ln>
                            <a:noFill/>
                          </a:ln>
                          <a:solidFill>
                            <a:srgbClr val="FFFF99"/>
                          </a:solidFill>
                          <a:effectLst/>
                          <a:latin typeface="Arial" charset="0"/>
                          <a:cs typeface="Arial" charset="0"/>
                        </a:rPr>
                        <a:t>Gloire au Père, au Fils et au Saint-Esprit. </a:t>
                      </a:r>
                      <a:endParaRPr kumimoji="0" lang="en-US" sz="32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EG" sz="2800" b="0" i="0" u="none" strike="noStrike" cap="none" normalizeH="0" baseline="0">
                          <a:ln>
                            <a:noFill/>
                          </a:ln>
                          <a:solidFill>
                            <a:srgbClr val="FFFF99"/>
                          </a:solidFill>
                          <a:effectLst/>
                          <a:latin typeface="Arial" charset="0"/>
                          <a:cs typeface="Arial" charset="0"/>
                        </a:rPr>
                        <a:t>المجد الاب و الابن والروح القدس</a:t>
                      </a:r>
                      <a:endParaRPr kumimoji="0" lang="en-US" sz="2800" b="0" i="0" u="none" strike="noStrike" cap="none" normalizeH="0" baseline="0">
                        <a:ln>
                          <a:noFill/>
                        </a:ln>
                        <a:solidFill>
                          <a:srgbClr val="FFFF99"/>
                        </a:solidFill>
                        <a:effectLst/>
                        <a:latin typeface="Arial" charset="0"/>
                        <a:cs typeface="Arial" charset="0"/>
                      </a:endParaRPr>
                    </a:p>
                  </a:txBody>
                  <a:tcP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 name="Action Button: Custom 3">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53311" name="Group 31"/>
          <p:cNvGraphicFramePr>
            <a:graphicFrameLocks noGrp="1"/>
          </p:cNvGraphicFramePr>
          <p:nvPr>
            <p:ph/>
          </p:nvPr>
        </p:nvGraphicFramePr>
        <p:xfrm>
          <a:off x="76200" y="76200"/>
          <a:ext cx="8763000" cy="4267200"/>
        </p:xfrm>
        <a:graphic>
          <a:graphicData uri="http://schemas.openxmlformats.org/drawingml/2006/table">
            <a:tbl>
              <a:tblPr/>
              <a:tblGrid>
                <a:gridCol w="5684108">
                  <a:extLst>
                    <a:ext uri="{9D8B030D-6E8A-4147-A177-3AD203B41FA5}">
                      <a16:colId xmlns:a16="http://schemas.microsoft.com/office/drawing/2014/main" val="20000"/>
                    </a:ext>
                  </a:extLst>
                </a:gridCol>
                <a:gridCol w="3078892">
                  <a:extLst>
                    <a:ext uri="{9D8B030D-6E8A-4147-A177-3AD203B41FA5}">
                      <a16:colId xmlns:a16="http://schemas.microsoft.com/office/drawing/2014/main" val="20001"/>
                    </a:ext>
                  </a:extLst>
                </a:gridCol>
              </a:tblGrid>
              <a:tr h="42672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400" b="0" i="0" u="none" strike="noStrike" cap="none" normalizeH="0" baseline="0" dirty="0">
                          <a:ln>
                            <a:noFill/>
                          </a:ln>
                          <a:solidFill>
                            <a:schemeClr val="tx1"/>
                          </a:solidFill>
                          <a:effectLst/>
                          <a:latin typeface="Arial" charset="0"/>
                          <a:cs typeface="Arial" charset="0"/>
                        </a:rPr>
                        <a:t>5) Nous nous prosternons devant Ta Personne infaillible ; ô Dieu Bon, nous demandons le pardon de nos péchés, ô Christ notre Dieu, parce que, selon Ta volonté, Tu T'es réjoui d'être crucifié pour sauver de l'esclavage (à </a:t>
                      </a:r>
                      <a:r>
                        <a:rPr kumimoji="0" lang="fr-FR" sz="2400" b="0" i="0" u="none" strike="noStrike" cap="none" normalizeH="0" baseline="0" dirty="0" err="1">
                          <a:ln>
                            <a:noFill/>
                          </a:ln>
                          <a:solidFill>
                            <a:schemeClr val="tx1"/>
                          </a:solidFill>
                          <a:effectLst/>
                          <a:latin typeface="Arial" charset="0"/>
                          <a:cs typeface="Arial" charset="0"/>
                        </a:rPr>
                        <a:t>satan</a:t>
                      </a:r>
                      <a:r>
                        <a:rPr kumimoji="0" lang="fr-FR" sz="2400" b="0" i="0" u="none" strike="noStrike" cap="none" normalizeH="0" baseline="0" dirty="0">
                          <a:ln>
                            <a:noFill/>
                          </a:ln>
                          <a:solidFill>
                            <a:schemeClr val="tx1"/>
                          </a:solidFill>
                          <a:effectLst/>
                          <a:latin typeface="Arial" charset="0"/>
                          <a:cs typeface="Arial" charset="0"/>
                        </a:rPr>
                        <a:t>) ceux que Tu as créés. Nous crions vers Toi et nous Te remercions, car Tu as comblé tous de joie, ô Sauveur, lorsque Tu es venu aider le monde. Ô Seigneur, gloire à Toi. </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٥</a:t>
                      </a:r>
                      <a:r>
                        <a:rPr kumimoji="0" lang="ar-EG" sz="2400" b="0" i="0" u="none" strike="noStrike" cap="none" normalizeH="0" baseline="0" dirty="0">
                          <a:ln>
                            <a:noFill/>
                          </a:ln>
                          <a:solidFill>
                            <a:schemeClr val="tx1"/>
                          </a:solidFill>
                          <a:effectLst/>
                          <a:latin typeface="Arial" charset="0"/>
                          <a:cs typeface="Arial" charset="0"/>
                        </a:rPr>
                        <a:t>) </a:t>
                      </a:r>
                      <a:r>
                        <a:rPr kumimoji="0" lang="ar-SA" sz="2400" b="0" i="0" u="none" strike="noStrike" cap="none" normalizeH="0" baseline="0" dirty="0">
                          <a:ln>
                            <a:noFill/>
                          </a:ln>
                          <a:solidFill>
                            <a:schemeClr val="tx1"/>
                          </a:solidFill>
                          <a:effectLst/>
                          <a:latin typeface="Arial" charset="0"/>
                          <a:cs typeface="Arial" charset="0"/>
                        </a:rPr>
                        <a:t>نسجد لشخصك غير الفاسد أيها الصالح، طالبين مغفرة خطايانا أيها المسيح إلهنا. لأن بمشيئتك سررت أن تصعد على الصليب، لتنجي الذين خلقتهم من عبودية العدو. نصرخ إليك ونشكرك لأنك ملأت الكل فرحا، أيها المخلص لما أتيت لتعين العالم، يا رب المجد لك. </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graphicFrame>
        <p:nvGraphicFramePr>
          <p:cNvPr id="4" name="Group 2"/>
          <p:cNvGraphicFramePr>
            <a:graphicFrameLocks noGrp="1"/>
          </p:cNvGraphicFramePr>
          <p:nvPr/>
        </p:nvGraphicFramePr>
        <p:xfrm>
          <a:off x="76200" y="4892040"/>
          <a:ext cx="8991600" cy="1508760"/>
        </p:xfrm>
        <a:graphic>
          <a:graphicData uri="http://schemas.openxmlformats.org/drawingml/2006/table">
            <a:tbl>
              <a:tblPr/>
              <a:tblGrid>
                <a:gridCol w="8991600">
                  <a:extLst>
                    <a:ext uri="{9D8B030D-6E8A-4147-A177-3AD203B41FA5}">
                      <a16:colId xmlns:a16="http://schemas.microsoft.com/office/drawing/2014/main" val="20000"/>
                    </a:ext>
                  </a:extLst>
                </a:gridCol>
              </a:tblGrid>
              <a:tr h="4794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nun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a~i</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ic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touc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e~w~nac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twn</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e~w~nwn</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a~m</a:t>
                      </a:r>
                      <a:r>
                        <a:rPr kumimoji="0" lang="en-US" sz="2800" b="0" i="0" u="none" strike="noStrike" cap="none" normalizeH="0" baseline="0" dirty="0">
                          <a:ln>
                            <a:noFill/>
                          </a:ln>
                          <a:solidFill>
                            <a:srgbClr val="FFFF99"/>
                          </a:solidFill>
                          <a:effectLst/>
                          <a:latin typeface="Coptic1" pitchFamily="2" charset="0"/>
                          <a:cs typeface="Arial" charset="0"/>
                        </a:rPr>
                        <a:t>/n</a:t>
                      </a:r>
                      <a:r>
                        <a:rPr kumimoji="0" lang="en-US" sz="2400" b="0" i="0" u="none" strike="noStrike" cap="none" normalizeH="0" baseline="0" dirty="0">
                          <a:ln>
                            <a:noFill/>
                          </a:ln>
                          <a:solidFill>
                            <a:srgbClr val="FFFF99"/>
                          </a:solidFill>
                          <a:effectLst/>
                          <a:latin typeface="Coptic1" pitchFamily="2" charset="0"/>
                          <a:cs typeface="Arial" charset="0"/>
                        </a:rPr>
                        <a:t>.</a:t>
                      </a:r>
                      <a:endParaRPr kumimoji="0" lang="en-US" sz="24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10000"/>
                  </a:ext>
                </a:extLst>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rgbClr val="FFFF99"/>
                          </a:solidFill>
                          <a:effectLst/>
                          <a:latin typeface="Arial" charset="0"/>
                          <a:cs typeface="Arial" charset="0"/>
                        </a:rPr>
                        <a:t>Maintenant et pour toujours dans les siècles des siècles. Amen.</a:t>
                      </a:r>
                      <a:endParaRPr kumimoji="0" lang="en-US" sz="22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1"/>
                  </a:ext>
                </a:extLst>
              </a:tr>
              <a:tr h="333375">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EG" sz="2400" b="0" i="0" u="none" strike="noStrike" cap="none" normalizeH="0" baseline="0" dirty="0" err="1">
                          <a:ln>
                            <a:noFill/>
                          </a:ln>
                          <a:solidFill>
                            <a:srgbClr val="FFFF99"/>
                          </a:solidFill>
                          <a:effectLst/>
                          <a:latin typeface="Arial" charset="0"/>
                          <a:cs typeface="Arial" charset="0"/>
                        </a:rPr>
                        <a:t>الأن</a:t>
                      </a:r>
                      <a:r>
                        <a:rPr kumimoji="0" lang="ar-EG" sz="2400" b="0" i="0" u="none" strike="noStrike" cap="none" normalizeH="0" baseline="0" dirty="0">
                          <a:ln>
                            <a:noFill/>
                          </a:ln>
                          <a:solidFill>
                            <a:srgbClr val="FFFF99"/>
                          </a:solidFill>
                          <a:effectLst/>
                          <a:latin typeface="Arial" charset="0"/>
                          <a:cs typeface="Arial" charset="0"/>
                        </a:rPr>
                        <a:t> وكل أوان والى دهر الدهور </a:t>
                      </a:r>
                      <a:r>
                        <a:rPr kumimoji="0" lang="ar-EG" sz="2400" b="0" i="0" u="none" strike="noStrike" cap="none" normalizeH="0" baseline="0" dirty="0" err="1">
                          <a:ln>
                            <a:noFill/>
                          </a:ln>
                          <a:solidFill>
                            <a:srgbClr val="FFFF99"/>
                          </a:solidFill>
                          <a:effectLst/>
                          <a:latin typeface="Arial" charset="0"/>
                          <a:cs typeface="Arial" charset="0"/>
                        </a:rPr>
                        <a:t>امين</a:t>
                      </a:r>
                      <a:endParaRPr kumimoji="0" lang="en-US" sz="24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66758" name="Group 38"/>
          <p:cNvGraphicFramePr>
            <a:graphicFrameLocks noGrp="1"/>
          </p:cNvGraphicFramePr>
          <p:nvPr>
            <p:ph/>
          </p:nvPr>
        </p:nvGraphicFramePr>
        <p:xfrm>
          <a:off x="152400" y="762000"/>
          <a:ext cx="8763000" cy="4343400"/>
        </p:xfrm>
        <a:graphic>
          <a:graphicData uri="http://schemas.openxmlformats.org/drawingml/2006/table">
            <a:tbl>
              <a:tblPr/>
              <a:tblGrid>
                <a:gridCol w="5092014">
                  <a:extLst>
                    <a:ext uri="{9D8B030D-6E8A-4147-A177-3AD203B41FA5}">
                      <a16:colId xmlns:a16="http://schemas.microsoft.com/office/drawing/2014/main" val="20000"/>
                    </a:ext>
                  </a:extLst>
                </a:gridCol>
                <a:gridCol w="3670986">
                  <a:extLst>
                    <a:ext uri="{9D8B030D-6E8A-4147-A177-3AD203B41FA5}">
                      <a16:colId xmlns:a16="http://schemas.microsoft.com/office/drawing/2014/main" val="20001"/>
                    </a:ext>
                  </a:extLst>
                </a:gridCol>
              </a:tblGrid>
              <a:tr h="4343400">
                <a:tc>
                  <a:txBody>
                    <a:bodyPr/>
                    <a:lstStyle/>
                    <a:p>
                      <a:pPr marL="0" marR="0" lvl="0" indent="0" algn="just" defTabSz="914400" rtl="0" eaLnBrk="1" fontAlgn="base" latinLnBrk="0" hangingPunct="1">
                        <a:lnSpc>
                          <a:spcPct val="100000"/>
                        </a:lnSpc>
                        <a:spcBef>
                          <a:spcPts val="0"/>
                        </a:spcBef>
                        <a:spcAft>
                          <a:spcPct val="0"/>
                        </a:spcAft>
                        <a:buClrTx/>
                        <a:buSzTx/>
                        <a:buFontTx/>
                        <a:buNone/>
                        <a:tabLst/>
                      </a:pPr>
                      <a:r>
                        <a:rPr kumimoji="0" lang="fr-FR" sz="2400" b="0" i="0" u="none" strike="noStrike" cap="none" normalizeH="0" baseline="0" dirty="0">
                          <a:ln>
                            <a:noFill/>
                          </a:ln>
                          <a:solidFill>
                            <a:schemeClr val="tx1"/>
                          </a:solidFill>
                          <a:effectLst/>
                          <a:latin typeface="Arial" charset="0"/>
                          <a:cs typeface="Arial" charset="0"/>
                        </a:rPr>
                        <a:t>6) Ô Toi qui es pleine de grâces, ô Mère de Dieu, la Vierge, nous Te glorifions, car, par la croix de Ton Fils, l'enfer s'est écroulé et la mort a cessé. Nous étions morts et nous sommes ressuscités ; nous avons mérité la vie éternelle, et le repos du premier paradis nous a été accordé ; pour cela, nous glorifions, avec gratitude, le Christ notre Dieu, car Il est Tout-Puissant.</a:t>
                      </a:r>
                      <a:r>
                        <a:rPr kumimoji="0" lang="fr-FR" sz="3200" b="0" i="0" u="none" strike="noStrike" cap="none" normalizeH="0" baseline="0" dirty="0">
                          <a:ln>
                            <a:noFill/>
                          </a:ln>
                          <a:solidFill>
                            <a:schemeClr val="tx1"/>
                          </a:solidFill>
                          <a:effectLst/>
                          <a:latin typeface="Arial" charset="0"/>
                          <a:cs typeface="Arial" charset="0"/>
                        </a:rPr>
                        <a:t> </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chemeClr val="tx1"/>
                          </a:solidFill>
                          <a:effectLst/>
                          <a:latin typeface="Arial" charset="0"/>
                          <a:cs typeface="Arial" charset="0"/>
                        </a:rPr>
                        <a:t>٦</a:t>
                      </a:r>
                      <a:r>
                        <a:rPr kumimoji="0" lang="ar-EG" sz="2800" b="0" i="0" u="none" strike="noStrike" cap="none" normalizeH="0" baseline="0" dirty="0">
                          <a:ln>
                            <a:noFill/>
                          </a:ln>
                          <a:solidFill>
                            <a:schemeClr val="tx1"/>
                          </a:solidFill>
                          <a:effectLst/>
                          <a:latin typeface="Arial" charset="0"/>
                          <a:cs typeface="Arial" charset="0"/>
                        </a:rPr>
                        <a:t>) </a:t>
                      </a:r>
                      <a:r>
                        <a:rPr kumimoji="0" lang="ar-SA" sz="2800" b="0" i="0" u="none" strike="noStrike" cap="none" normalizeH="0" baseline="0" dirty="0">
                          <a:ln>
                            <a:noFill/>
                          </a:ln>
                          <a:solidFill>
                            <a:schemeClr val="tx1"/>
                          </a:solidFill>
                          <a:effectLst/>
                          <a:latin typeface="Arial" charset="0"/>
                          <a:cs typeface="Arial" charset="0"/>
                        </a:rPr>
                        <a:t>أنت هي الممتلئة نعمة يا والدة الإله العذراء. نعظمك لأن من قبل صليب ابنك انهبط الجحيم وبطل الموت. أمواتا كنا فنهضنا، واستحققنا الحياة الأبدية، ونلنا نعيم الفردوس الأول. من أجل هذا نمجد بشكر غيرَ المائت المسيح إلهنا.</a:t>
                      </a:r>
                      <a:r>
                        <a:rPr kumimoji="0" lang="en-US" sz="2800" b="0" i="0" u="none" strike="noStrike" cap="none" normalizeH="0" baseline="0" dirty="0">
                          <a:ln>
                            <a:noFill/>
                          </a:ln>
                          <a:solidFill>
                            <a:schemeClr val="tx1"/>
                          </a:solidFill>
                          <a:effectLst/>
                          <a:latin typeface="Arial" charset="0"/>
                          <a:cs typeface="Arial" charset="0"/>
                        </a:rPr>
                        <a:t> </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9639" name="Text Box 37">
            <a:hlinkClick r:id="rId3" action="ppaction://hlinksldjump"/>
          </p:cNvPr>
          <p:cNvSpPr txBox="1">
            <a:spLocks noChangeArrowheads="1"/>
          </p:cNvSpPr>
          <p:nvPr/>
        </p:nvSpPr>
        <p:spPr bwMode="auto">
          <a:xfrm>
            <a:off x="5486400" y="6324601"/>
            <a:ext cx="1219200" cy="523220"/>
          </a:xfrm>
          <a:prstGeom prst="rect">
            <a:avLst/>
          </a:prstGeom>
          <a:solidFill>
            <a:srgbClr val="800000"/>
          </a:solidFill>
          <a:ln w="9525">
            <a:noFill/>
            <a:miter lim="800000"/>
            <a:headEnd/>
            <a:tailEnd/>
          </a:ln>
        </p:spPr>
        <p:txBody>
          <a:bodyPr wrap="square">
            <a:spAutoFit/>
          </a:bodyPr>
          <a:lstStyle/>
          <a:p>
            <a:pPr algn="ctr">
              <a:spcBef>
                <a:spcPct val="0"/>
              </a:spcBef>
            </a:pPr>
            <a:r>
              <a:rPr lang="fr-CA" sz="1400" b="1" dirty="0" err="1"/>
              <a:t>Holy</a:t>
            </a:r>
            <a:r>
              <a:rPr lang="fr-CA" sz="1400" b="1" dirty="0"/>
              <a:t> </a:t>
            </a:r>
            <a:r>
              <a:rPr lang="fr-CA" sz="1400" b="1" dirty="0" err="1"/>
              <a:t>God</a:t>
            </a:r>
            <a:r>
              <a:rPr lang="fr-CA" sz="1400" b="1" dirty="0"/>
              <a:t> …</a:t>
            </a:r>
          </a:p>
          <a:p>
            <a:pPr algn="ctr">
              <a:spcBef>
                <a:spcPct val="0"/>
              </a:spcBef>
            </a:pPr>
            <a:r>
              <a:rPr lang="ar-EG" sz="1400" b="1" dirty="0"/>
              <a:t>قدوس الله ...</a:t>
            </a:r>
            <a:endParaRPr lang="en-US" sz="1400" b="1" dirty="0"/>
          </a:p>
        </p:txBody>
      </p:sp>
      <p:sp>
        <p:nvSpPr>
          <p:cNvPr id="69640" name="Text Box 39">
            <a:hlinkClick r:id="rId4" action="ppaction://hlinksldjump"/>
          </p:cNvPr>
          <p:cNvSpPr txBox="1">
            <a:spLocks noChangeArrowheads="1"/>
          </p:cNvSpPr>
          <p:nvPr/>
        </p:nvSpPr>
        <p:spPr bwMode="auto">
          <a:xfrm>
            <a:off x="2209800" y="6324600"/>
            <a:ext cx="990600" cy="537070"/>
          </a:xfrm>
          <a:prstGeom prst="rect">
            <a:avLst/>
          </a:prstGeom>
          <a:solidFill>
            <a:srgbClr val="800000"/>
          </a:solidFill>
          <a:ln w="9525">
            <a:noFill/>
            <a:miter lim="800000"/>
            <a:headEnd/>
            <a:tailEnd/>
          </a:ln>
        </p:spPr>
        <p:txBody>
          <a:bodyPr wrap="square">
            <a:spAutoFit/>
          </a:bodyPr>
          <a:lstStyle/>
          <a:p>
            <a:pPr algn="ctr">
              <a:lnSpc>
                <a:spcPct val="85000"/>
              </a:lnSpc>
              <a:spcBef>
                <a:spcPct val="0"/>
              </a:spcBef>
            </a:pPr>
            <a:r>
              <a:rPr lang="fr-CA" sz="1600" dirty="0"/>
              <a:t>Bishop</a:t>
            </a:r>
          </a:p>
          <a:p>
            <a:pPr algn="ctr" rtl="1">
              <a:lnSpc>
                <a:spcPct val="85000"/>
              </a:lnSpc>
              <a:spcBef>
                <a:spcPct val="0"/>
              </a:spcBef>
            </a:pPr>
            <a:r>
              <a:rPr lang="ar-EG" sz="1800" dirty="0"/>
              <a:t>أسقف</a:t>
            </a:r>
            <a:endParaRPr lang="en-CA" sz="1800" dirty="0"/>
          </a:p>
        </p:txBody>
      </p:sp>
      <p:sp>
        <p:nvSpPr>
          <p:cNvPr id="69641" name="Text Box 40">
            <a:hlinkClick r:id="rId5" action="ppaction://hlinksldjump"/>
          </p:cNvPr>
          <p:cNvSpPr txBox="1">
            <a:spLocks noChangeArrowheads="1"/>
          </p:cNvSpPr>
          <p:nvPr/>
        </p:nvSpPr>
        <p:spPr bwMode="auto">
          <a:xfrm>
            <a:off x="6781800" y="6172200"/>
            <a:ext cx="2362200" cy="671513"/>
          </a:xfrm>
          <a:prstGeom prst="rect">
            <a:avLst/>
          </a:prstGeom>
          <a:solidFill>
            <a:srgbClr val="800000"/>
          </a:solidFill>
          <a:ln w="9525">
            <a:noFill/>
            <a:miter lim="800000"/>
            <a:headEnd/>
            <a:tailEnd/>
          </a:ln>
        </p:spPr>
        <p:txBody>
          <a:bodyPr>
            <a:spAutoFit/>
          </a:bodyPr>
          <a:lstStyle/>
          <a:p>
            <a:pPr algn="ctr">
              <a:spcBef>
                <a:spcPct val="50000"/>
              </a:spcBef>
            </a:pPr>
            <a:r>
              <a:rPr lang="en-CA" sz="1400" b="1" dirty="0"/>
              <a:t>Lord have mercy 41 times</a:t>
            </a:r>
            <a:endParaRPr lang="ar-EG" sz="1400" b="1" dirty="0"/>
          </a:p>
          <a:p>
            <a:pPr algn="ctr" rtl="1">
              <a:spcBef>
                <a:spcPct val="50000"/>
              </a:spcBef>
            </a:pPr>
            <a:r>
              <a:rPr lang="ar-EG" sz="1600" b="1" dirty="0"/>
              <a:t>يا رب ارحم 41 مرة</a:t>
            </a:r>
            <a:endParaRPr lang="en-US" sz="1600" b="1" dirty="0"/>
          </a:p>
        </p:txBody>
      </p:sp>
      <p:sp>
        <p:nvSpPr>
          <p:cNvPr id="6" name="Action Button: Custom 5">
            <a:hlinkClick r:id="rId6"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490178" name="Group 2"/>
          <p:cNvGraphicFramePr>
            <a:graphicFrameLocks noGrp="1"/>
          </p:cNvGraphicFramePr>
          <p:nvPr/>
        </p:nvGraphicFramePr>
        <p:xfrm>
          <a:off x="228600" y="76200"/>
          <a:ext cx="8458200" cy="609600"/>
        </p:xfrm>
        <a:graphic>
          <a:graphicData uri="http://schemas.openxmlformats.org/drawingml/2006/table">
            <a:tbl>
              <a:tblPr/>
              <a:tblGrid>
                <a:gridCol w="4281311">
                  <a:extLst>
                    <a:ext uri="{9D8B030D-6E8A-4147-A177-3AD203B41FA5}">
                      <a16:colId xmlns:a16="http://schemas.microsoft.com/office/drawing/2014/main" val="20000"/>
                    </a:ext>
                  </a:extLst>
                </a:gridCol>
                <a:gridCol w="4176889">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altLang="zh-CN" sz="2400" b="1" i="0" u="none" strike="noStrike" cap="none" normalizeH="0" baseline="0" dirty="0">
                          <a:ln>
                            <a:noFill/>
                          </a:ln>
                          <a:solidFill>
                            <a:srgbClr val="FF9900"/>
                          </a:solidFill>
                          <a:effectLst/>
                          <a:latin typeface="Arial" charset="0"/>
                          <a:ea typeface="SimSun" pitchFamily="2" charset="-122"/>
                          <a:cs typeface="Arial" charset="0"/>
                        </a:rPr>
                        <a:t>Le </a:t>
                      </a:r>
                      <a:r>
                        <a:rPr kumimoji="0" lang="fr-FR" altLang="zh-CN" sz="2400" b="1" i="0" u="none" strike="noStrike" cap="none" normalizeH="0" baseline="0" dirty="0" err="1">
                          <a:ln>
                            <a:noFill/>
                          </a:ln>
                          <a:solidFill>
                            <a:srgbClr val="FF9900"/>
                          </a:solidFill>
                          <a:effectLst/>
                          <a:latin typeface="Arial" charset="0"/>
                          <a:ea typeface="SimSun" pitchFamily="2" charset="-122"/>
                          <a:cs typeface="Arial" charset="0"/>
                        </a:rPr>
                        <a:t>Trisagion</a:t>
                      </a:r>
                      <a:r>
                        <a:rPr kumimoji="0" lang="fr-FR" altLang="zh-CN" sz="3200" b="0" i="0" u="none" strike="noStrike" cap="none" normalizeH="0" baseline="0" dirty="0">
                          <a:ln>
                            <a:noFill/>
                          </a:ln>
                          <a:solidFill>
                            <a:srgbClr val="FF9900"/>
                          </a:solidFill>
                          <a:effectLst/>
                          <a:latin typeface="Arial" charset="0"/>
                          <a:ea typeface="SimSun" pitchFamily="2" charset="-122"/>
                          <a:cs typeface="Arial" charset="0"/>
                        </a:rPr>
                        <a:t> </a:t>
                      </a:r>
                      <a:endParaRPr kumimoji="0" lang="en-US" sz="3200" b="0" i="0" u="none" strike="noStrike" cap="none" normalizeH="0" baseline="0" dirty="0">
                        <a:ln>
                          <a:noFill/>
                        </a:ln>
                        <a:solidFill>
                          <a:srgbClr val="FF9900"/>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rgbClr val="FF9900"/>
                          </a:solidFill>
                          <a:effectLst/>
                          <a:latin typeface="Arial" charset="0"/>
                          <a:cs typeface="Arial" charset="0"/>
                        </a:rPr>
                        <a:t>الثلاث </a:t>
                      </a:r>
                      <a:r>
                        <a:rPr kumimoji="0" lang="ar-SA" sz="2400" b="0" i="0" u="none" strike="noStrike" cap="none" normalizeH="0" baseline="0" dirty="0" err="1">
                          <a:ln>
                            <a:noFill/>
                          </a:ln>
                          <a:solidFill>
                            <a:srgbClr val="FF9900"/>
                          </a:solidFill>
                          <a:effectLst/>
                          <a:latin typeface="Arial" charset="0"/>
                          <a:cs typeface="Arial" charset="0"/>
                        </a:rPr>
                        <a:t>تقديسات</a:t>
                      </a:r>
                      <a:r>
                        <a:rPr kumimoji="0" lang="en-US" sz="2400" b="0" i="0" u="none" strike="noStrike" cap="none" normalizeH="0" baseline="0" dirty="0">
                          <a:ln>
                            <a:noFill/>
                          </a:ln>
                          <a:solidFill>
                            <a:srgbClr val="FF9900"/>
                          </a:solidFill>
                          <a:effectLst/>
                          <a:latin typeface="Arial" charset="0"/>
                          <a:cs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490188" name="Group 12"/>
          <p:cNvGraphicFramePr>
            <a:graphicFrameLocks noGrp="1"/>
          </p:cNvGraphicFramePr>
          <p:nvPr>
            <p:ph/>
          </p:nvPr>
        </p:nvGraphicFramePr>
        <p:xfrm>
          <a:off x="457200" y="1143000"/>
          <a:ext cx="8382000" cy="4648200"/>
        </p:xfrm>
        <a:graphic>
          <a:graphicData uri="http://schemas.openxmlformats.org/drawingml/2006/table">
            <a:tbl>
              <a:tblPr/>
              <a:tblGrid>
                <a:gridCol w="5050692">
                  <a:extLst>
                    <a:ext uri="{9D8B030D-6E8A-4147-A177-3AD203B41FA5}">
                      <a16:colId xmlns:a16="http://schemas.microsoft.com/office/drawing/2014/main" val="20000"/>
                    </a:ext>
                  </a:extLst>
                </a:gridCol>
                <a:gridCol w="3331308">
                  <a:extLst>
                    <a:ext uri="{9D8B030D-6E8A-4147-A177-3AD203B41FA5}">
                      <a16:colId xmlns:a16="http://schemas.microsoft.com/office/drawing/2014/main" val="20001"/>
                    </a:ext>
                  </a:extLst>
                </a:gridCol>
              </a:tblGrid>
              <a:tr h="46482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altLang="zh-CN" sz="2400" b="0" i="0" u="none" strike="noStrike" cap="none" normalizeH="0" baseline="0" dirty="0">
                          <a:ln>
                            <a:noFill/>
                          </a:ln>
                          <a:solidFill>
                            <a:schemeClr val="tx1"/>
                          </a:solidFill>
                          <a:effectLst/>
                          <a:latin typeface="Arial" charset="0"/>
                          <a:ea typeface="SimSun" pitchFamily="2" charset="-122"/>
                          <a:cs typeface="Arial" charset="0"/>
                        </a:rPr>
                        <a:t>Dieu saint, Dieu puissant, Dieu vivant et immortel qui est né de la Vierge, aie pitié de nous. </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fr-CA" altLang="zh-CN" sz="1400" b="0" i="0" u="none" strike="noStrike" cap="none" normalizeH="0" baseline="0" dirty="0">
                        <a:ln>
                          <a:noFill/>
                        </a:ln>
                        <a:solidFill>
                          <a:schemeClr val="tx1"/>
                        </a:solidFill>
                        <a:effectLst/>
                        <a:latin typeface="Arial" charset="0"/>
                        <a:ea typeface="SimSun" pitchFamily="2" charset="-122"/>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altLang="zh-CN" sz="2400" b="0" i="0" u="none" strike="noStrike" cap="none" normalizeH="0" baseline="0" dirty="0">
                          <a:ln>
                            <a:noFill/>
                          </a:ln>
                          <a:solidFill>
                            <a:schemeClr val="tx1"/>
                          </a:solidFill>
                          <a:effectLst/>
                          <a:latin typeface="Arial" charset="0"/>
                          <a:ea typeface="SimSun" pitchFamily="2" charset="-122"/>
                          <a:cs typeface="Arial" charset="0"/>
                        </a:rPr>
                        <a:t>Dieu saint, Dieu puissant, Dieu vivant et immortel qui a été crucifié pour nous, aie pitié de nous. </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fr-CA" altLang="zh-CN" sz="1600" b="0" i="0" u="none" strike="noStrike" cap="none" normalizeH="0" baseline="0" dirty="0">
                        <a:ln>
                          <a:noFill/>
                        </a:ln>
                        <a:solidFill>
                          <a:schemeClr val="tx1"/>
                        </a:solidFill>
                        <a:effectLst/>
                        <a:latin typeface="Arial" charset="0"/>
                        <a:ea typeface="SimSun" pitchFamily="2" charset="-122"/>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altLang="zh-CN" sz="2400" b="0" i="0" u="none" strike="noStrike" cap="none" normalizeH="0" baseline="0" dirty="0">
                          <a:ln>
                            <a:noFill/>
                          </a:ln>
                          <a:solidFill>
                            <a:schemeClr val="tx1"/>
                          </a:solidFill>
                          <a:effectLst/>
                          <a:latin typeface="Arial" charset="0"/>
                          <a:ea typeface="SimSun" pitchFamily="2" charset="-122"/>
                          <a:cs typeface="Arial" charset="0"/>
                        </a:rPr>
                        <a:t>Dieu saint, Dieu puissant, Dieu vivant et immortel qui est ressuscité et qui est monté au ciel, aie pitié de nous.</a:t>
                      </a:r>
                      <a:r>
                        <a:rPr kumimoji="0" lang="fr-FR" altLang="zh-CN" sz="2400" b="0" i="0" u="none" strike="noStrike" cap="none" normalizeH="0" baseline="0" dirty="0">
                          <a:ln>
                            <a:noFill/>
                          </a:ln>
                          <a:solidFill>
                            <a:schemeClr val="tx1"/>
                          </a:solidFill>
                          <a:effectLst/>
                          <a:latin typeface="Arial" charset="0"/>
                          <a:ea typeface="SimSun" pitchFamily="2" charset="-122"/>
                          <a:cs typeface="Arial" charset="0"/>
                        </a:rPr>
                        <a:t> </a:t>
                      </a:r>
                      <a:endParaRPr kumimoji="0" lang="fr-CA"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300" b="0" i="0" u="none" strike="noStrike" cap="none" normalizeH="0" baseline="0" dirty="0">
                          <a:ln>
                            <a:noFill/>
                          </a:ln>
                          <a:solidFill>
                            <a:schemeClr val="tx1"/>
                          </a:solidFill>
                          <a:effectLst/>
                          <a:latin typeface="Arial" charset="0"/>
                          <a:cs typeface="Arial" charset="0"/>
                        </a:rPr>
                        <a:t>قدوس الله، قدوس القوى، قدوس الحي الذي لا يموت، الذي ولد من العذراء، ارحمنا.</a:t>
                      </a:r>
                      <a:endParaRPr kumimoji="0" lang="ar-EG" sz="23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 قدوس الله، قدوس القوى، قدوس الحي الذي لا يموت، الذي صلب عنا، ارحمنا. </a:t>
                      </a:r>
                      <a:endParaRPr kumimoji="0" lang="ar-EG" sz="24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endParaRPr kumimoji="0" lang="ar-EG" sz="16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قدوس الله، قدوس القوى، قدوس الحي الذي لا يموت، الذي قام من الأموات وصعد إلى السموات، ارحمنا. </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 name="Action Button: Custom 3">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322203" name="Group 27"/>
          <p:cNvGraphicFramePr>
            <a:graphicFrameLocks noGrp="1"/>
          </p:cNvGraphicFramePr>
          <p:nvPr/>
        </p:nvGraphicFramePr>
        <p:xfrm>
          <a:off x="381001" y="1371600"/>
          <a:ext cx="8458199" cy="4038600"/>
        </p:xfrm>
        <a:graphic>
          <a:graphicData uri="http://schemas.openxmlformats.org/drawingml/2006/table">
            <a:tbl>
              <a:tblPr/>
              <a:tblGrid>
                <a:gridCol w="2636980">
                  <a:extLst>
                    <a:ext uri="{9D8B030D-6E8A-4147-A177-3AD203B41FA5}">
                      <a16:colId xmlns:a16="http://schemas.microsoft.com/office/drawing/2014/main" val="20000"/>
                    </a:ext>
                  </a:extLst>
                </a:gridCol>
                <a:gridCol w="2839825">
                  <a:extLst>
                    <a:ext uri="{9D8B030D-6E8A-4147-A177-3AD203B41FA5}">
                      <a16:colId xmlns:a16="http://schemas.microsoft.com/office/drawing/2014/main" val="20001"/>
                    </a:ext>
                  </a:extLst>
                </a:gridCol>
                <a:gridCol w="2981394">
                  <a:extLst>
                    <a:ext uri="{9D8B030D-6E8A-4147-A177-3AD203B41FA5}">
                      <a16:colId xmlns:a16="http://schemas.microsoft.com/office/drawing/2014/main" val="20002"/>
                    </a:ext>
                  </a:extLst>
                </a:gridCol>
              </a:tblGrid>
              <a:tr h="40386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Tenouwst</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m~V~iwt</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piouwini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nem</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pefs</a:t>
                      </a:r>
                      <a:r>
                        <a:rPr kumimoji="0" lang="en-US" sz="2400" b="0" i="0" u="none" strike="noStrike" cap="none" normalizeH="0" baseline="0" dirty="0">
                          <a:ln>
                            <a:noFill/>
                          </a:ln>
                          <a:solidFill>
                            <a:schemeClr val="tx1"/>
                          </a:solidFill>
                          <a:effectLst/>
                          <a:latin typeface="Coptic1" pitchFamily="2" charset="0"/>
                          <a:cs typeface="Arial" charset="0"/>
                        </a:rPr>
                        <a:t>/</a:t>
                      </a:r>
                      <a:r>
                        <a:rPr kumimoji="0" lang="en-US" sz="2400" b="0" i="0" u="none" strike="noStrike" cap="none" normalizeH="0" baseline="0" dirty="0" err="1">
                          <a:ln>
                            <a:noFill/>
                          </a:ln>
                          <a:solidFill>
                            <a:schemeClr val="tx1"/>
                          </a:solidFill>
                          <a:effectLst/>
                          <a:latin typeface="Coptic1" pitchFamily="2" charset="0"/>
                          <a:cs typeface="Arial" charset="0"/>
                        </a:rPr>
                        <a:t>ri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m~monogen</a:t>
                      </a:r>
                      <a:r>
                        <a:rPr kumimoji="0" lang="en-US" sz="2400" b="0" i="0" u="none" strike="noStrike" cap="none" normalizeH="0" baseline="0" dirty="0">
                          <a:ln>
                            <a:noFill/>
                          </a:ln>
                          <a:solidFill>
                            <a:schemeClr val="tx1"/>
                          </a:solidFill>
                          <a:effectLst/>
                          <a:latin typeface="Coptic1" pitchFamily="2" charset="0"/>
                          <a:cs typeface="Arial" charset="0"/>
                        </a:rPr>
                        <a:t>/c: </a:t>
                      </a:r>
                      <a:r>
                        <a:rPr kumimoji="0" lang="en-US" sz="2400" b="0" i="0" u="none" strike="noStrike" cap="none" normalizeH="0" baseline="0" dirty="0" err="1">
                          <a:ln>
                            <a:noFill/>
                          </a:ln>
                          <a:solidFill>
                            <a:schemeClr val="tx1"/>
                          </a:solidFill>
                          <a:effectLst/>
                          <a:latin typeface="Coptic1" pitchFamily="2" charset="0"/>
                          <a:cs typeface="Arial" charset="0"/>
                        </a:rPr>
                        <a:t>nem</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Pip~neuma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m~parakl</a:t>
                      </a:r>
                      <a:r>
                        <a:rPr kumimoji="0" lang="en-US" sz="2400" b="0" i="0" u="none" strike="noStrike" cap="none" normalizeH="0" baseline="0" dirty="0">
                          <a:ln>
                            <a:noFill/>
                          </a:ln>
                          <a:solidFill>
                            <a:schemeClr val="tx1"/>
                          </a:solidFill>
                          <a:effectLst/>
                          <a:latin typeface="Coptic1" pitchFamily="2" charset="0"/>
                          <a:cs typeface="Arial" charset="0"/>
                        </a:rPr>
                        <a:t>/ton: }</a:t>
                      </a:r>
                      <a:r>
                        <a:rPr kumimoji="0" lang="en-US" sz="2400" b="0" i="0" u="none" strike="noStrike" cap="none" normalizeH="0" baseline="0" dirty="0" err="1">
                          <a:ln>
                            <a:noFill/>
                          </a:ln>
                          <a:solidFill>
                            <a:schemeClr val="tx1"/>
                          </a:solidFill>
                          <a:effectLst/>
                          <a:latin typeface="Coptic1" pitchFamily="2" charset="0"/>
                          <a:cs typeface="Arial" charset="0"/>
                        </a:rPr>
                        <a:t>t~riac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n~o~mooucioc</a:t>
                      </a:r>
                      <a:r>
                        <a:rPr kumimoji="0" lang="en-US" sz="2400" b="0" i="0" u="none" strike="noStrike" cap="none" normalizeH="0" baseline="0" dirty="0">
                          <a:ln>
                            <a:noFill/>
                          </a:ln>
                          <a:solidFill>
                            <a:schemeClr val="tx1"/>
                          </a:solidFill>
                          <a:effectLst/>
                          <a:latin typeface="Coptic1" pitchFamily="2" charset="0"/>
                          <a:cs typeface="Arial" charset="0"/>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CA" sz="2400" b="0" i="0" u="none" strike="noStrike" cap="none" normalizeH="0" baseline="0" dirty="0">
                          <a:ln>
                            <a:noFill/>
                          </a:ln>
                          <a:solidFill>
                            <a:schemeClr val="tx1"/>
                          </a:solidFill>
                          <a:effectLst/>
                          <a:latin typeface="Book Antiqua" pitchFamily="18" charset="0"/>
                          <a:cs typeface="Arial" charset="0"/>
                        </a:rPr>
                        <a:t>Nous </a:t>
                      </a:r>
                      <a:r>
                        <a:rPr kumimoji="0" lang="en-CA" sz="2400" b="0" i="0" u="none" strike="noStrike" cap="none" normalizeH="0" baseline="0" dirty="0" err="1">
                          <a:ln>
                            <a:noFill/>
                          </a:ln>
                          <a:solidFill>
                            <a:schemeClr val="tx1"/>
                          </a:solidFill>
                          <a:effectLst/>
                          <a:latin typeface="Book Antiqua" pitchFamily="18" charset="0"/>
                          <a:cs typeface="Arial" charset="0"/>
                        </a:rPr>
                        <a:t>adorons</a:t>
                      </a:r>
                      <a:r>
                        <a:rPr kumimoji="0" lang="en-CA" sz="2400" b="0" i="0" u="none" strike="noStrike" cap="none" normalizeH="0" baseline="0" dirty="0">
                          <a:ln>
                            <a:noFill/>
                          </a:ln>
                          <a:solidFill>
                            <a:schemeClr val="tx1"/>
                          </a:solidFill>
                          <a:effectLst/>
                          <a:latin typeface="Book Antiqua" pitchFamily="18" charset="0"/>
                          <a:cs typeface="Arial" charset="0"/>
                        </a:rPr>
                        <a:t> le </a:t>
                      </a:r>
                      <a:r>
                        <a:rPr kumimoji="0" lang="en-CA" sz="2400" b="0" i="0" u="none" strike="noStrike" cap="none" normalizeH="0" baseline="0" dirty="0" err="1">
                          <a:ln>
                            <a:noFill/>
                          </a:ln>
                          <a:solidFill>
                            <a:schemeClr val="tx1"/>
                          </a:solidFill>
                          <a:effectLst/>
                          <a:latin typeface="Book Antiqua" pitchFamily="18" charset="0"/>
                          <a:cs typeface="Arial" charset="0"/>
                        </a:rPr>
                        <a:t>Père</a:t>
                      </a:r>
                      <a:r>
                        <a:rPr kumimoji="0" lang="en-CA" sz="2400" b="0" i="0" u="none" strike="noStrike" cap="none" normalizeH="0" baseline="0" dirty="0">
                          <a:ln>
                            <a:noFill/>
                          </a:ln>
                          <a:solidFill>
                            <a:schemeClr val="tx1"/>
                          </a:solidFill>
                          <a:effectLst/>
                          <a:latin typeface="Book Antiqua" pitchFamily="18" charset="0"/>
                          <a:cs typeface="Arial" charset="0"/>
                        </a:rPr>
                        <a:t>, la </a:t>
                      </a:r>
                      <a:r>
                        <a:rPr kumimoji="0" lang="en-CA" sz="2400" b="0" i="0" u="none" strike="noStrike" cap="none" normalizeH="0" baseline="0" dirty="0" err="1">
                          <a:ln>
                            <a:noFill/>
                          </a:ln>
                          <a:solidFill>
                            <a:schemeClr val="tx1"/>
                          </a:solidFill>
                          <a:effectLst/>
                          <a:latin typeface="Book Antiqua" pitchFamily="18" charset="0"/>
                          <a:cs typeface="Arial" charset="0"/>
                        </a:rPr>
                        <a:t>Lumière</a:t>
                      </a:r>
                      <a:r>
                        <a:rPr kumimoji="0" lang="en-CA" sz="2400" b="0" i="0" u="none" strike="noStrike" cap="none" normalizeH="0" baseline="0" dirty="0">
                          <a:ln>
                            <a:noFill/>
                          </a:ln>
                          <a:solidFill>
                            <a:schemeClr val="tx1"/>
                          </a:solidFill>
                          <a:effectLst/>
                          <a:latin typeface="Book Antiqua" pitchFamily="18" charset="0"/>
                          <a:cs typeface="Arial" charset="0"/>
                        </a:rPr>
                        <a:t>, et Son </a:t>
                      </a:r>
                      <a:r>
                        <a:rPr kumimoji="0" lang="en-CA" sz="2400" b="0" i="0" u="none" strike="noStrike" cap="none" normalizeH="0" baseline="0" dirty="0" err="1">
                          <a:ln>
                            <a:noFill/>
                          </a:ln>
                          <a:solidFill>
                            <a:schemeClr val="tx1"/>
                          </a:solidFill>
                          <a:effectLst/>
                          <a:latin typeface="Book Antiqua" pitchFamily="18" charset="0"/>
                          <a:cs typeface="Arial" charset="0"/>
                        </a:rPr>
                        <a:t>Fils</a:t>
                      </a:r>
                      <a:r>
                        <a:rPr kumimoji="0" lang="en-CA" sz="2400" b="0" i="0" u="none" strike="noStrike" cap="none" normalizeH="0" baseline="0" dirty="0">
                          <a:ln>
                            <a:noFill/>
                          </a:ln>
                          <a:solidFill>
                            <a:schemeClr val="tx1"/>
                          </a:solidFill>
                          <a:effectLst/>
                          <a:latin typeface="Book Antiqua" pitchFamily="18" charset="0"/>
                          <a:cs typeface="Arial" charset="0"/>
                        </a:rPr>
                        <a:t> Unique et le Saint-Esprit </a:t>
                      </a:r>
                      <a:r>
                        <a:rPr kumimoji="0" lang="en-CA" sz="2400" b="0" i="0" u="none" strike="noStrike" cap="none" normalizeH="0" baseline="0" dirty="0" err="1">
                          <a:ln>
                            <a:noFill/>
                          </a:ln>
                          <a:solidFill>
                            <a:schemeClr val="tx1"/>
                          </a:solidFill>
                          <a:effectLst/>
                          <a:latin typeface="Book Antiqua" pitchFamily="18" charset="0"/>
                          <a:cs typeface="Arial" charset="0"/>
                        </a:rPr>
                        <a:t>Consolateur</a:t>
                      </a:r>
                      <a:r>
                        <a:rPr kumimoji="0" lang="en-CA" sz="2400" b="0" i="0" u="none" strike="noStrike" cap="none" normalizeH="0" baseline="0" dirty="0">
                          <a:ln>
                            <a:noFill/>
                          </a:ln>
                          <a:solidFill>
                            <a:schemeClr val="tx1"/>
                          </a:solidFill>
                          <a:effectLst/>
                          <a:latin typeface="Book Antiqua" pitchFamily="18" charset="0"/>
                          <a:cs typeface="Arial" charset="0"/>
                        </a:rPr>
                        <a:t>, </a:t>
                      </a:r>
                      <a:r>
                        <a:rPr kumimoji="0" lang="en-CA" sz="2400" b="0" i="0" u="none" strike="noStrike" cap="none" normalizeH="0" baseline="0" dirty="0" err="1">
                          <a:ln>
                            <a:noFill/>
                          </a:ln>
                          <a:solidFill>
                            <a:schemeClr val="tx1"/>
                          </a:solidFill>
                          <a:effectLst/>
                          <a:latin typeface="Book Antiqua" pitchFamily="18" charset="0"/>
                          <a:cs typeface="Arial" charset="0"/>
                        </a:rPr>
                        <a:t>Trinité</a:t>
                      </a:r>
                      <a:r>
                        <a:rPr kumimoji="0" lang="en-CA" sz="2400" b="0" i="0" u="none" strike="noStrike" cap="none" normalizeH="0" baseline="0" dirty="0">
                          <a:ln>
                            <a:noFill/>
                          </a:ln>
                          <a:solidFill>
                            <a:schemeClr val="tx1"/>
                          </a:solidFill>
                          <a:effectLst/>
                          <a:latin typeface="Book Antiqua" pitchFamily="18" charset="0"/>
                          <a:cs typeface="Arial" charset="0"/>
                        </a:rPr>
                        <a:t> </a:t>
                      </a:r>
                      <a:r>
                        <a:rPr kumimoji="0" lang="en-CA" sz="2400" b="0" i="0" u="none" strike="noStrike" cap="none" normalizeH="0" baseline="0" dirty="0" err="1">
                          <a:ln>
                            <a:noFill/>
                          </a:ln>
                          <a:solidFill>
                            <a:schemeClr val="tx1"/>
                          </a:solidFill>
                          <a:effectLst/>
                          <a:latin typeface="Book Antiqua" pitchFamily="18" charset="0"/>
                          <a:cs typeface="Arial" charset="0"/>
                        </a:rPr>
                        <a:t>Consubstantielle</a:t>
                      </a:r>
                      <a:endParaRPr kumimoji="0" lang="en-CA" sz="2400" b="0" i="0" u="none" strike="noStrike" cap="none" normalizeH="0" baseline="0" dirty="0">
                        <a:ln>
                          <a:noFill/>
                        </a:ln>
                        <a:solidFill>
                          <a:schemeClr val="tx1"/>
                        </a:solidFill>
                        <a:effectLst/>
                        <a:latin typeface="Book Antiqua" pitchFamily="18"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EG" sz="3300" b="0" i="0" u="none" strike="noStrike" cap="none" normalizeH="0" baseline="0" dirty="0">
                          <a:ln>
                            <a:noFill/>
                          </a:ln>
                          <a:solidFill>
                            <a:schemeClr val="tx1"/>
                          </a:solidFill>
                          <a:effectLst/>
                          <a:latin typeface="Arial" charset="0"/>
                          <a:cs typeface="Arial" charset="0"/>
                        </a:rPr>
                        <a:t>نسجد لآب النور وابنه الوحيد والروح القدس المعزى الثالوث </a:t>
                      </a:r>
                      <a:r>
                        <a:rPr kumimoji="0" lang="ar-EG" sz="3300" b="0" i="0" u="none" strike="noStrike" cap="none" normalizeH="0" baseline="0" dirty="0" err="1">
                          <a:ln>
                            <a:noFill/>
                          </a:ln>
                          <a:solidFill>
                            <a:schemeClr val="tx1"/>
                          </a:solidFill>
                          <a:effectLst/>
                          <a:latin typeface="Arial" charset="0"/>
                          <a:cs typeface="Arial" charset="0"/>
                        </a:rPr>
                        <a:t>المساوى</a:t>
                      </a:r>
                      <a:endParaRPr kumimoji="0" lang="en-US" sz="33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0488" name="Text Box 14"/>
          <p:cNvSpPr txBox="1">
            <a:spLocks noChangeArrowheads="1"/>
          </p:cNvSpPr>
          <p:nvPr/>
        </p:nvSpPr>
        <p:spPr bwMode="auto">
          <a:xfrm>
            <a:off x="609600" y="152400"/>
            <a:ext cx="7848600" cy="665163"/>
          </a:xfrm>
          <a:prstGeom prst="rect">
            <a:avLst/>
          </a:prstGeom>
          <a:solidFill>
            <a:srgbClr val="333333"/>
          </a:solidFill>
          <a:ln w="9525">
            <a:solidFill>
              <a:schemeClr val="tx1"/>
            </a:solidFill>
            <a:miter lim="800000"/>
            <a:headEnd/>
            <a:tailEnd/>
          </a:ln>
        </p:spPr>
        <p:txBody>
          <a:bodyPr>
            <a:spAutoFit/>
          </a:bodyPr>
          <a:lstStyle/>
          <a:p>
            <a:pPr algn="ctr">
              <a:spcBef>
                <a:spcPct val="0"/>
              </a:spcBef>
            </a:pPr>
            <a:r>
              <a:rPr lang="en-US" sz="3700" b="1" dirty="0" err="1"/>
              <a:t>Hymne</a:t>
            </a:r>
            <a:r>
              <a:rPr lang="en-US" sz="3700" b="1" dirty="0"/>
              <a:t> de la </a:t>
            </a:r>
            <a:r>
              <a:rPr lang="en-US" sz="3700" b="1" dirty="0" err="1"/>
              <a:t>bénédiction</a:t>
            </a:r>
            <a:endParaRPr lang="en-US" sz="3700" b="1" dirty="0">
              <a:latin typeface="Times New Roman" pitchFamily="18" charset="0"/>
            </a:endParaRPr>
          </a:p>
        </p:txBody>
      </p:sp>
      <p:sp>
        <p:nvSpPr>
          <p:cNvPr id="20489" name="AutoShape 29">
            <a:hlinkClick r:id="rId2" action="ppaction://hlinksldjump" highlightClick="1"/>
          </p:cNvPr>
          <p:cNvSpPr>
            <a:spLocks noChangeArrowheads="1"/>
          </p:cNvSpPr>
          <p:nvPr/>
        </p:nvSpPr>
        <p:spPr bwMode="auto">
          <a:xfrm>
            <a:off x="7010400" y="6248400"/>
            <a:ext cx="2057400" cy="457200"/>
          </a:xfrm>
          <a:prstGeom prst="actionButtonBlank">
            <a:avLst/>
          </a:prstGeom>
          <a:solidFill>
            <a:srgbClr val="800000"/>
          </a:solidFill>
          <a:ln w="9525">
            <a:noFill/>
            <a:miter lim="800000"/>
            <a:headEnd/>
            <a:tailEnd/>
          </a:ln>
        </p:spPr>
        <p:txBody>
          <a:bodyPr wrap="none" tIns="118800" bIns="118800" anchor="ctr"/>
          <a:lstStyle/>
          <a:p>
            <a:pPr algn="ctr">
              <a:lnSpc>
                <a:spcPct val="90000"/>
              </a:lnSpc>
              <a:spcBef>
                <a:spcPct val="0"/>
              </a:spcBef>
            </a:pPr>
            <a:r>
              <a:rPr lang="en-US" sz="1600" b="1" dirty="0" err="1"/>
              <a:t>Prières</a:t>
            </a:r>
            <a:r>
              <a:rPr lang="en-US" sz="1600" b="1" dirty="0"/>
              <a:t> de </a:t>
            </a:r>
            <a:r>
              <a:rPr lang="en-US" sz="1600" b="1" dirty="0" err="1"/>
              <a:t>l’Agpeya</a:t>
            </a:r>
            <a:endParaRPr lang="en-US" sz="1600" b="1" dirty="0"/>
          </a:p>
          <a:p>
            <a:pPr algn="ctr">
              <a:lnSpc>
                <a:spcPct val="90000"/>
              </a:lnSpc>
              <a:spcBef>
                <a:spcPct val="0"/>
              </a:spcBef>
            </a:pPr>
            <a:r>
              <a:rPr lang="ar-EG" sz="1600" b="1" dirty="0"/>
              <a:t>صلوات </a:t>
            </a:r>
            <a:r>
              <a:rPr lang="ar-EG" sz="1600" b="1" dirty="0" err="1"/>
              <a:t>الأجبية</a:t>
            </a:r>
            <a:endParaRPr lang="en-US" sz="1600" b="1" dirty="0"/>
          </a:p>
        </p:txBody>
      </p:sp>
      <p:sp>
        <p:nvSpPr>
          <p:cNvPr id="5" name="Action Button: Custom 4">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492226" name="Group 2"/>
          <p:cNvGraphicFramePr>
            <a:graphicFrameLocks noGrp="1"/>
          </p:cNvGraphicFramePr>
          <p:nvPr>
            <p:ph/>
          </p:nvPr>
        </p:nvGraphicFramePr>
        <p:xfrm>
          <a:off x="228600" y="457200"/>
          <a:ext cx="8610600" cy="5181600"/>
        </p:xfrm>
        <a:graphic>
          <a:graphicData uri="http://schemas.openxmlformats.org/drawingml/2006/table">
            <a:tbl>
              <a:tblPr/>
              <a:tblGrid>
                <a:gridCol w="5891463">
                  <a:extLst>
                    <a:ext uri="{9D8B030D-6E8A-4147-A177-3AD203B41FA5}">
                      <a16:colId xmlns:a16="http://schemas.microsoft.com/office/drawing/2014/main" val="20000"/>
                    </a:ext>
                  </a:extLst>
                </a:gridCol>
                <a:gridCol w="2719137">
                  <a:extLst>
                    <a:ext uri="{9D8B030D-6E8A-4147-A177-3AD203B41FA5}">
                      <a16:colId xmlns:a16="http://schemas.microsoft.com/office/drawing/2014/main" val="20001"/>
                    </a:ext>
                  </a:extLst>
                </a:gridCol>
              </a:tblGrid>
              <a:tr h="5181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altLang="zh-CN" sz="2400" b="0" i="0" u="none" strike="noStrike" cap="none" normalizeH="0" baseline="0" dirty="0">
                          <a:ln>
                            <a:noFill/>
                          </a:ln>
                          <a:solidFill>
                            <a:schemeClr val="tx1"/>
                          </a:solidFill>
                          <a:effectLst/>
                          <a:latin typeface="Arial" charset="0"/>
                          <a:ea typeface="SimSun" pitchFamily="2" charset="-122"/>
                          <a:cs typeface="Arial" charset="0"/>
                        </a:rPr>
                        <a:t>Gloire au Père, au Fils et au Saint-Esprit, maintenant et pour toujours dans les siècles des siècles, Amen.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zh-CN" sz="1200" b="0" i="0" u="none" strike="noStrike" cap="none" normalizeH="0" baseline="0" dirty="0">
                        <a:ln>
                          <a:noFill/>
                        </a:ln>
                        <a:solidFill>
                          <a:schemeClr val="tx1"/>
                        </a:solidFill>
                        <a:effectLst/>
                        <a:latin typeface="Arial" charset="0"/>
                        <a:ea typeface="SimSun" pitchFamily="2" charset="-122"/>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zh-CN" sz="1000" b="0" i="0" u="none" strike="noStrike" cap="none" normalizeH="0" baseline="0" dirty="0">
                        <a:ln>
                          <a:noFill/>
                        </a:ln>
                        <a:solidFill>
                          <a:schemeClr val="tx1"/>
                        </a:solidFill>
                        <a:effectLst/>
                        <a:latin typeface="Arial" charset="0"/>
                        <a:ea typeface="SimSun" pitchFamily="2" charset="-122"/>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altLang="zh-CN" sz="2400" b="0" i="0" u="none" strike="noStrike" cap="none" normalizeH="0" baseline="0" dirty="0">
                          <a:ln>
                            <a:noFill/>
                          </a:ln>
                          <a:solidFill>
                            <a:schemeClr val="tx1"/>
                          </a:solidFill>
                          <a:effectLst/>
                          <a:latin typeface="Arial" charset="0"/>
                          <a:ea typeface="SimSun" pitchFamily="2" charset="-122"/>
                          <a:cs typeface="Arial" charset="0"/>
                        </a:rPr>
                        <a:t>O Trinité sainte, aie pitié de nous.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altLang="zh-CN" sz="2400" b="0" i="0" u="none" strike="noStrike" cap="none" normalizeH="0" baseline="0" dirty="0">
                          <a:ln>
                            <a:noFill/>
                          </a:ln>
                          <a:solidFill>
                            <a:schemeClr val="tx1"/>
                          </a:solidFill>
                          <a:effectLst/>
                          <a:latin typeface="Arial" charset="0"/>
                          <a:ea typeface="SimSun" pitchFamily="2" charset="-122"/>
                          <a:cs typeface="Arial" charset="0"/>
                        </a:rPr>
                        <a:t>O Trinité Sainte, aie pitié de nous.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altLang="zh-CN" sz="2400" b="0" i="0" u="none" strike="noStrike" cap="none" normalizeH="0" baseline="0" dirty="0">
                          <a:ln>
                            <a:noFill/>
                          </a:ln>
                          <a:solidFill>
                            <a:schemeClr val="tx1"/>
                          </a:solidFill>
                          <a:effectLst/>
                          <a:latin typeface="Arial" charset="0"/>
                          <a:ea typeface="SimSun" pitchFamily="2" charset="-122"/>
                          <a:cs typeface="Arial" charset="0"/>
                        </a:rPr>
                        <a:t>O Trinité Sainte, aie pitié de nous.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altLang="zh-CN" sz="2400" b="0" i="0" u="none" strike="noStrike" cap="none" normalizeH="0" baseline="0" dirty="0">
                          <a:ln>
                            <a:noFill/>
                          </a:ln>
                          <a:solidFill>
                            <a:schemeClr val="tx1"/>
                          </a:solidFill>
                          <a:effectLst/>
                          <a:latin typeface="Arial" charset="0"/>
                          <a:ea typeface="SimSun" pitchFamily="2" charset="-122"/>
                          <a:cs typeface="Arial" charset="0"/>
                        </a:rPr>
                        <a:t>Seigneur, pardonne-nous nos péchés. Seigneur, pardonne-nous nos iniquités. Seigneur, pardonne-nous nos offenses.</a:t>
                      </a:r>
                      <a:r>
                        <a:rPr kumimoji="0" lang="fr-FR" altLang="zh-CN" sz="3200" b="0" i="0" u="none" strike="noStrike" cap="none" normalizeH="0" baseline="0" dirty="0">
                          <a:ln>
                            <a:noFill/>
                          </a:ln>
                          <a:solidFill>
                            <a:schemeClr val="tx1"/>
                          </a:solidFill>
                          <a:effectLst/>
                          <a:latin typeface="Arial" charset="0"/>
                          <a:ea typeface="SimSun" pitchFamily="2" charset="-122"/>
                          <a:cs typeface="Arial" charset="0"/>
                        </a:rPr>
                        <a:t> </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المجد </a:t>
                      </a:r>
                      <a:r>
                        <a:rPr kumimoji="0" lang="ar-SA" sz="2400" b="0" i="0" u="none" strike="noStrike" cap="none" normalizeH="0" baseline="0" dirty="0" err="1">
                          <a:ln>
                            <a:noFill/>
                          </a:ln>
                          <a:solidFill>
                            <a:schemeClr val="tx1"/>
                          </a:solidFill>
                          <a:effectLst/>
                          <a:latin typeface="Arial" charset="0"/>
                          <a:cs typeface="Arial" charset="0"/>
                        </a:rPr>
                        <a:t>للآب</a:t>
                      </a:r>
                      <a:r>
                        <a:rPr kumimoji="0" lang="ar-SA" sz="2400" b="0" i="0" u="none" strike="noStrike" cap="none" normalizeH="0" baseline="0" dirty="0">
                          <a:ln>
                            <a:noFill/>
                          </a:ln>
                          <a:solidFill>
                            <a:schemeClr val="tx1"/>
                          </a:solidFill>
                          <a:effectLst/>
                          <a:latin typeface="Arial" charset="0"/>
                          <a:cs typeface="Arial" charset="0"/>
                        </a:rPr>
                        <a:t> والابن والروح القدس، الآن وكل أوان وإلى دهر الدهور. أمين. </a:t>
                      </a:r>
                      <a:endParaRPr kumimoji="0" lang="ar-EG" sz="2400" b="0" i="0" u="none" strike="noStrike" cap="none" normalizeH="0" baseline="0" dirty="0">
                        <a:ln>
                          <a:noFill/>
                        </a:ln>
                        <a:solidFill>
                          <a:schemeClr val="tx1"/>
                        </a:solidFill>
                        <a:effectLst/>
                        <a:latin typeface="Arial" charset="0"/>
                        <a:cs typeface="Arial" charset="0"/>
                      </a:endParaRPr>
                    </a:p>
                    <a:p>
                      <a:pPr marL="0" marR="0" lvl="0" indent="0" algn="r" defTabSz="914400" rtl="1" eaLnBrk="1" fontAlgn="base" latinLnBrk="0" hangingPunct="1">
                        <a:lnSpc>
                          <a:spcPct val="100000"/>
                        </a:lnSpc>
                        <a:spcBef>
                          <a:spcPct val="20000"/>
                        </a:spcBef>
                        <a:spcAft>
                          <a:spcPct val="0"/>
                        </a:spcAft>
                        <a:buClrTx/>
                        <a:buSzTx/>
                        <a:buFontTx/>
                        <a:buNone/>
                        <a:tabLst/>
                      </a:pPr>
                      <a:endParaRPr kumimoji="0" lang="ar-EG" sz="700" b="0" i="0" u="none" strike="noStrike" cap="none" normalizeH="0" baseline="0" dirty="0">
                        <a:ln>
                          <a:noFill/>
                        </a:ln>
                        <a:solidFill>
                          <a:schemeClr val="tx1"/>
                        </a:solidFill>
                        <a:effectLst/>
                        <a:latin typeface="Arial" charset="0"/>
                        <a:cs typeface="Arial" charset="0"/>
                      </a:endParaRPr>
                    </a:p>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أيها الثالوث القدوس ارحمنا. أيها الثالوث القدوس ارحمنا. أيها الثالوث القدوس ارحمنا. يا رب اغفر لنا خطايانا. يا رب اغفر لنا آثامنا. يا رب اغفر لنا زلاتنا. </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494274" name="Group 2"/>
          <p:cNvGraphicFramePr>
            <a:graphicFrameLocks noGrp="1"/>
          </p:cNvGraphicFramePr>
          <p:nvPr>
            <p:ph/>
          </p:nvPr>
        </p:nvGraphicFramePr>
        <p:xfrm>
          <a:off x="533400" y="152400"/>
          <a:ext cx="8229600" cy="5181600"/>
        </p:xfrm>
        <a:graphic>
          <a:graphicData uri="http://schemas.openxmlformats.org/drawingml/2006/table">
            <a:tbl>
              <a:tblPr/>
              <a:tblGrid>
                <a:gridCol w="5411243">
                  <a:extLst>
                    <a:ext uri="{9D8B030D-6E8A-4147-A177-3AD203B41FA5}">
                      <a16:colId xmlns:a16="http://schemas.microsoft.com/office/drawing/2014/main" val="20000"/>
                    </a:ext>
                  </a:extLst>
                </a:gridCol>
                <a:gridCol w="2818357">
                  <a:extLst>
                    <a:ext uri="{9D8B030D-6E8A-4147-A177-3AD203B41FA5}">
                      <a16:colId xmlns:a16="http://schemas.microsoft.com/office/drawing/2014/main" val="20001"/>
                    </a:ext>
                  </a:extLst>
                </a:gridCol>
              </a:tblGrid>
              <a:tr h="51816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altLang="zh-CN" sz="2200" b="0" i="0" u="none" strike="noStrike" cap="none" normalizeH="0" baseline="0" dirty="0">
                          <a:ln>
                            <a:noFill/>
                          </a:ln>
                          <a:solidFill>
                            <a:schemeClr val="tx1"/>
                          </a:solidFill>
                          <a:effectLst/>
                          <a:latin typeface="Arial" charset="0"/>
                          <a:ea typeface="SimSun" pitchFamily="2" charset="-122"/>
                          <a:cs typeface="Arial" charset="0"/>
                        </a:rPr>
                        <a:t>Seigneur, visite les gens malades de Ton peuple ; guéris-les pour l'amour de Ton Saint Nom. L'âme de nos pères et de nos frères qui sont morts, Seigneur, accorde-leur le repos.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altLang="zh-CN" sz="2200" b="0" i="0" u="none" strike="noStrike" cap="none" normalizeH="0" baseline="0" dirty="0">
                          <a:ln>
                            <a:noFill/>
                          </a:ln>
                          <a:solidFill>
                            <a:schemeClr val="tx1"/>
                          </a:solidFill>
                          <a:effectLst/>
                          <a:latin typeface="Arial" charset="0"/>
                          <a:ea typeface="SimSun" pitchFamily="2" charset="-122"/>
                          <a:cs typeface="Arial" charset="0"/>
                        </a:rPr>
                        <a:t>O Toi qui es sans péché, Seigneur aie pitié de nous. O Toi qui es sans péché, Seigneur supporte-nous et accepte nos prières, car à Toi appartiennent la gloire, la solennité et la triple sainteté ; Seigneur aie pitié, Seigneur aie pitié, Seigneur bénis-nous. </a:t>
                      </a:r>
                      <a:r>
                        <a:rPr kumimoji="0" lang="en-US" altLang="zh-CN" sz="2200" b="0" i="0" u="none" strike="noStrike" cap="none" normalizeH="0" baseline="0" dirty="0">
                          <a:ln>
                            <a:noFill/>
                          </a:ln>
                          <a:solidFill>
                            <a:schemeClr val="tx1"/>
                          </a:solidFill>
                          <a:effectLst/>
                          <a:latin typeface="Arial" charset="0"/>
                          <a:ea typeface="SimSun" pitchFamily="2" charset="-122"/>
                          <a:cs typeface="Arial" charset="0"/>
                        </a:rPr>
                        <a:t>Amen. </a:t>
                      </a:r>
                      <a:endParaRPr kumimoji="0" lang="en-US" sz="2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200" b="0" i="0" u="none" strike="noStrike" cap="none" normalizeH="0" baseline="0" dirty="0">
                          <a:ln>
                            <a:noFill/>
                          </a:ln>
                          <a:solidFill>
                            <a:schemeClr val="tx1"/>
                          </a:solidFill>
                          <a:effectLst/>
                          <a:latin typeface="Arial" charset="0"/>
                          <a:cs typeface="Arial" charset="0"/>
                        </a:rPr>
                        <a:t>يا رب افتقد مرضى شعبك، اشفهم من أجل اسمك القدوس. آباؤنا وإخوتنا الذين رقدوا، يا رب </a:t>
                      </a:r>
                      <a:r>
                        <a:rPr kumimoji="0" lang="ar-SA" sz="2200" b="0" i="0" u="none" strike="noStrike" cap="none" normalizeH="0" baseline="0" dirty="0" err="1">
                          <a:ln>
                            <a:noFill/>
                          </a:ln>
                          <a:solidFill>
                            <a:schemeClr val="tx1"/>
                          </a:solidFill>
                          <a:effectLst/>
                          <a:latin typeface="Arial" charset="0"/>
                          <a:cs typeface="Arial" charset="0"/>
                        </a:rPr>
                        <a:t>نيح</a:t>
                      </a:r>
                      <a:r>
                        <a:rPr kumimoji="0" lang="ar-SA" sz="2200" b="0" i="0" u="none" strike="noStrike" cap="none" normalizeH="0" baseline="0" dirty="0">
                          <a:ln>
                            <a:noFill/>
                          </a:ln>
                          <a:solidFill>
                            <a:schemeClr val="tx1"/>
                          </a:solidFill>
                          <a:effectLst/>
                          <a:latin typeface="Arial" charset="0"/>
                          <a:cs typeface="Arial" charset="0"/>
                        </a:rPr>
                        <a:t> نفوسهم.</a:t>
                      </a:r>
                      <a:endParaRPr kumimoji="0" lang="en-CA" sz="22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endParaRPr kumimoji="0" lang="en-CA" sz="22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 </a:t>
                      </a:r>
                      <a:r>
                        <a:rPr kumimoji="0" lang="ar-SA" sz="2200" b="0" i="0" u="none" strike="noStrike" cap="none" normalizeH="0" baseline="0" dirty="0">
                          <a:ln>
                            <a:noFill/>
                          </a:ln>
                          <a:solidFill>
                            <a:schemeClr val="tx1"/>
                          </a:solidFill>
                          <a:effectLst/>
                          <a:latin typeface="Arial" charset="0"/>
                          <a:cs typeface="Arial" charset="0"/>
                        </a:rPr>
                        <a:t>يا من هو بلا خطية، يا رب ارحمنا. يا من بلا خطية، يا رب أعنا، واقبل طلباتنا إليك. لأن لك المجد والعزة والتقديس المثلث. يا رب ارحم. يا رب ارحم يا رب بارك. أمين.</a:t>
                      </a:r>
                      <a:r>
                        <a:rPr kumimoji="0" lang="en-US" sz="2200" b="0" i="0" u="none" strike="noStrike" cap="none" normalizeH="0" baseline="0" dirty="0">
                          <a:ln>
                            <a:noFill/>
                          </a:ln>
                          <a:solidFill>
                            <a:schemeClr val="tx1"/>
                          </a:solidFill>
                          <a:effectLst/>
                          <a:latin typeface="Arial" charset="0"/>
                          <a:cs typeface="Arial" charset="0"/>
                        </a:rPr>
                        <a:t> </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496322" name="Group 2"/>
          <p:cNvGraphicFramePr>
            <a:graphicFrameLocks noGrp="1"/>
          </p:cNvGraphicFramePr>
          <p:nvPr>
            <p:ph/>
          </p:nvPr>
        </p:nvGraphicFramePr>
        <p:xfrm>
          <a:off x="152400" y="152400"/>
          <a:ext cx="8839200" cy="5370576"/>
        </p:xfrm>
        <a:graphic>
          <a:graphicData uri="http://schemas.openxmlformats.org/drawingml/2006/table">
            <a:tbl>
              <a:tblPr/>
              <a:tblGrid>
                <a:gridCol w="43434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44196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200" b="0" i="0" u="none" strike="noStrike" cap="none" normalizeH="0" baseline="0" dirty="0">
                          <a:ln>
                            <a:noFill/>
                          </a:ln>
                          <a:solidFill>
                            <a:schemeClr val="tx1"/>
                          </a:solidFill>
                          <a:effectLst/>
                          <a:latin typeface="Arial" charset="0"/>
                          <a:cs typeface="Arial" charset="0"/>
                        </a:rPr>
                        <a:t>Notre Père qui es aux cieux, Que Ton Nom soit sanctifié.  Que Ton règne vienne.  Que Ta volonté soit faite sur la terre comme au ciel.  Donne-nous aujourd’hui notre pain de ce jour; pardonne-nous nos offenses, comme nous pardonnons aussi à ceux qui nous ont offensés; ne nous soumets pas à la tentation, mais délivre-nous du mal, par Jésus Christ, Notre Seigneur, car c’est à Toi qu’appartiennent le règne, la puissance et la gloire dans les siècles des siècles. </a:t>
                      </a:r>
                      <a:r>
                        <a:rPr kumimoji="0" lang="en-US" sz="2200" b="0" i="0" u="none" strike="noStrike" cap="none" normalizeH="0" baseline="0" dirty="0">
                          <a:ln>
                            <a:noFill/>
                          </a:ln>
                          <a:solidFill>
                            <a:schemeClr val="tx1"/>
                          </a:solidFill>
                          <a:effectLst/>
                          <a:latin typeface="Arial" charset="0"/>
                          <a:cs typeface="Arial" charset="0"/>
                        </a:rPr>
                        <a:t>Amen.</a:t>
                      </a:r>
                    </a:p>
                  </a:txBody>
                  <a:tcPr horzOverflow="overflow">
                    <a:lnL cap="flat">
                      <a:noFill/>
                    </a:lnL>
                    <a:lnR>
                      <a:noFill/>
                    </a:lnR>
                    <a:ln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defRPr/>
                      </a:pPr>
                      <a:r>
                        <a:rPr kumimoji="0" lang="ar-SA" altLang="zh-CN" sz="3200" b="0" i="0" u="none" strike="noStrike" cap="none" normalizeH="0" baseline="0" dirty="0">
                          <a:ln>
                            <a:noFill/>
                          </a:ln>
                          <a:solidFill>
                            <a:schemeClr val="tx1"/>
                          </a:solidFill>
                          <a:effectLst/>
                          <a:latin typeface="Arial" charset="0"/>
                          <a:cs typeface="Arial" charset="0"/>
                        </a:rPr>
                        <a:t>أبانا الذي في السموات ليتقدس اسمك، ليأتي ملكوتك، لتكن مشيئتك، كما في السماء كذلك على الأرض خبزنا الذي للغد، أعطنا اليوم وأغفر لنا ذنوبنا، كما نغفر نحن أيضا للمذنبين </a:t>
                      </a:r>
                      <a:r>
                        <a:rPr kumimoji="0" lang="ar-SA" altLang="zh-CN" sz="3200" b="0" i="0" u="none" strike="noStrike" cap="none" normalizeH="0" baseline="0" dirty="0" err="1">
                          <a:ln>
                            <a:noFill/>
                          </a:ln>
                          <a:solidFill>
                            <a:schemeClr val="tx1"/>
                          </a:solidFill>
                          <a:effectLst/>
                          <a:latin typeface="Arial" charset="0"/>
                          <a:cs typeface="Arial" charset="0"/>
                        </a:rPr>
                        <a:t>الينا</a:t>
                      </a:r>
                      <a:r>
                        <a:rPr kumimoji="0" lang="ar-SA" altLang="zh-CN" sz="3200" b="0" i="0" u="none" strike="noStrike" cap="none" normalizeH="0" baseline="0" dirty="0">
                          <a:ln>
                            <a:noFill/>
                          </a:ln>
                          <a:solidFill>
                            <a:schemeClr val="tx1"/>
                          </a:solidFill>
                          <a:effectLst/>
                          <a:latin typeface="Arial" charset="0"/>
                          <a:cs typeface="Arial" charset="0"/>
                        </a:rPr>
                        <a:t>، ولا تدخلنا في تجربة، لكن نجنا من الشرير بالمسيح يسوع ربنا لأن لك الملك والقوة والمجد </a:t>
                      </a:r>
                      <a:r>
                        <a:rPr kumimoji="0" lang="ar-SA" altLang="zh-CN" sz="3200" b="0" i="0" u="none" strike="noStrike" cap="none" normalizeH="0" baseline="0" dirty="0" err="1">
                          <a:ln>
                            <a:noFill/>
                          </a:ln>
                          <a:solidFill>
                            <a:schemeClr val="tx1"/>
                          </a:solidFill>
                          <a:effectLst/>
                          <a:latin typeface="Arial" charset="0"/>
                          <a:cs typeface="Arial" charset="0"/>
                        </a:rPr>
                        <a:t>الى</a:t>
                      </a:r>
                      <a:r>
                        <a:rPr kumimoji="0" lang="ar-SA" altLang="zh-CN" sz="3200" b="0" i="0" u="none" strike="noStrike" cap="none" normalizeH="0" baseline="0" dirty="0">
                          <a:ln>
                            <a:noFill/>
                          </a:ln>
                          <a:solidFill>
                            <a:schemeClr val="tx1"/>
                          </a:solidFill>
                          <a:effectLst/>
                          <a:latin typeface="Arial" charset="0"/>
                          <a:cs typeface="Arial" charset="0"/>
                        </a:rPr>
                        <a:t> الأبد آمين</a:t>
                      </a:r>
                      <a:endParaRPr kumimoji="0" lang="en-US" sz="4000" b="0" i="0" u="none" strike="noStrike" cap="none" normalizeH="0" baseline="0" dirty="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498370" name="Group 2"/>
          <p:cNvGraphicFramePr>
            <a:graphicFrameLocks noGrp="1"/>
          </p:cNvGraphicFramePr>
          <p:nvPr/>
        </p:nvGraphicFramePr>
        <p:xfrm>
          <a:off x="381000" y="152400"/>
          <a:ext cx="8305800" cy="533400"/>
        </p:xfrm>
        <a:graphic>
          <a:graphicData uri="http://schemas.openxmlformats.org/drawingml/2006/table">
            <a:tbl>
              <a:tblPr/>
              <a:tblGrid>
                <a:gridCol w="6097929">
                  <a:extLst>
                    <a:ext uri="{9D8B030D-6E8A-4147-A177-3AD203B41FA5}">
                      <a16:colId xmlns:a16="http://schemas.microsoft.com/office/drawing/2014/main" val="20000"/>
                    </a:ext>
                  </a:extLst>
                </a:gridCol>
                <a:gridCol w="2207871">
                  <a:extLst>
                    <a:ext uri="{9D8B030D-6E8A-4147-A177-3AD203B41FA5}">
                      <a16:colId xmlns:a16="http://schemas.microsoft.com/office/drawing/2014/main" val="20001"/>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altLang="zh-CN" sz="2800" b="1" i="0" u="none" strike="noStrike" cap="none" normalizeH="0" baseline="0" dirty="0">
                          <a:ln>
                            <a:noFill/>
                          </a:ln>
                          <a:solidFill>
                            <a:srgbClr val="FF9900"/>
                          </a:solidFill>
                          <a:effectLst/>
                          <a:latin typeface="Arial" charset="0"/>
                          <a:ea typeface="SimSun" pitchFamily="2" charset="-122"/>
                          <a:cs typeface="Arial" charset="0"/>
                        </a:rPr>
                        <a:t>Nous te saluons</a:t>
                      </a:r>
                      <a:endParaRPr kumimoji="0" lang="en-US" sz="2800" b="1" i="0" u="none" strike="noStrike" cap="none" normalizeH="0" baseline="0" dirty="0">
                        <a:ln>
                          <a:noFill/>
                        </a:ln>
                        <a:solidFill>
                          <a:srgbClr val="FF9900"/>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800" b="1" i="0" u="none" strike="noStrike" cap="none" normalizeH="0" baseline="0" dirty="0">
                          <a:ln>
                            <a:noFill/>
                          </a:ln>
                          <a:solidFill>
                            <a:srgbClr val="FF9900"/>
                          </a:solidFill>
                          <a:effectLst/>
                          <a:latin typeface="Arial" charset="0"/>
                          <a:cs typeface="Arial" charset="0"/>
                        </a:rPr>
                        <a:t>السلام لك</a:t>
                      </a:r>
                      <a:endParaRPr kumimoji="0" lang="en-US" sz="2800" b="1" i="0" u="none" strike="noStrike" cap="none" normalizeH="0" baseline="0" dirty="0">
                        <a:ln>
                          <a:noFill/>
                        </a:ln>
                        <a:solidFill>
                          <a:srgbClr val="FF9900"/>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4771" name="Group 19"/>
          <p:cNvGraphicFramePr>
            <a:graphicFrameLocks noGrp="1"/>
          </p:cNvGraphicFramePr>
          <p:nvPr>
            <p:ph/>
          </p:nvPr>
        </p:nvGraphicFramePr>
        <p:xfrm>
          <a:off x="76200" y="838200"/>
          <a:ext cx="8839200" cy="6050280"/>
        </p:xfrm>
        <a:graphic>
          <a:graphicData uri="http://schemas.openxmlformats.org/drawingml/2006/table">
            <a:tbl>
              <a:tblPr/>
              <a:tblGrid>
                <a:gridCol w="5569907">
                  <a:extLst>
                    <a:ext uri="{9D8B030D-6E8A-4147-A177-3AD203B41FA5}">
                      <a16:colId xmlns:a16="http://schemas.microsoft.com/office/drawing/2014/main" val="20000"/>
                    </a:ext>
                  </a:extLst>
                </a:gridCol>
                <a:gridCol w="3269293">
                  <a:extLst>
                    <a:ext uri="{9D8B030D-6E8A-4147-A177-3AD203B41FA5}">
                      <a16:colId xmlns:a16="http://schemas.microsoft.com/office/drawing/2014/main" val="20001"/>
                    </a:ext>
                  </a:extLst>
                </a:gridCol>
              </a:tblGrid>
              <a:tr h="59436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altLang="zh-CN" sz="2400" b="0" i="0" u="none" strike="noStrike" cap="none" normalizeH="0" baseline="0" dirty="0">
                          <a:ln>
                            <a:noFill/>
                          </a:ln>
                          <a:solidFill>
                            <a:schemeClr val="tx1"/>
                          </a:solidFill>
                          <a:effectLst/>
                          <a:latin typeface="Book Antiqua" pitchFamily="18" charset="0"/>
                          <a:ea typeface="SimSun" pitchFamily="2" charset="-122"/>
                          <a:cs typeface="Arial" charset="0"/>
                        </a:rPr>
                        <a:t>Nous Te saluons ô Sainte Mère pleine de gloire, Toi qui es toujours vierge, la Mère de Dieu le Christ.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altLang="zh-CN" sz="2400" b="0" i="0" u="none" strike="noStrike" cap="none" normalizeH="0" baseline="0" dirty="0">
                          <a:ln>
                            <a:noFill/>
                          </a:ln>
                          <a:solidFill>
                            <a:schemeClr val="tx1"/>
                          </a:solidFill>
                          <a:effectLst/>
                          <a:latin typeface="Book Antiqua" pitchFamily="18" charset="0"/>
                          <a:ea typeface="SimSun" pitchFamily="2" charset="-122"/>
                          <a:cs typeface="Arial" charset="0"/>
                        </a:rPr>
                        <a:t>Élève nos prières à Ton Fils bien-aimé afin qu'Il nous pardonne nos péchés.</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altLang="zh-CN" sz="2400" b="0" i="0" u="none" strike="noStrike" cap="none" normalizeH="0" baseline="0" dirty="0">
                          <a:ln>
                            <a:noFill/>
                          </a:ln>
                          <a:solidFill>
                            <a:schemeClr val="tx1"/>
                          </a:solidFill>
                          <a:effectLst/>
                          <a:latin typeface="Book Antiqua" pitchFamily="18" charset="0"/>
                          <a:ea typeface="SimSun" pitchFamily="2" charset="-122"/>
                          <a:cs typeface="Arial" charset="0"/>
                        </a:rPr>
                        <a:t>Nous saluons la Sainte vierge, qui donna naissance à la Vraie Lumière, le Christ notre Dieu; Demande au Seigneur d'avoir pitié de nous et de nous pardonner nos péchés.</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altLang="zh-CN" sz="2400" b="0" i="0" u="none" strike="noStrike" cap="none" normalizeH="0" baseline="0" dirty="0">
                          <a:ln>
                            <a:noFill/>
                          </a:ln>
                          <a:solidFill>
                            <a:schemeClr val="tx1"/>
                          </a:solidFill>
                          <a:effectLst/>
                          <a:latin typeface="Book Antiqua" pitchFamily="18" charset="0"/>
                          <a:ea typeface="SimSun" pitchFamily="2" charset="-122"/>
                          <a:cs typeface="Arial" charset="0"/>
                        </a:rPr>
                        <a:t>O vierge Marie, sainte Mère de Dieu, </a:t>
                      </a:r>
                      <a:r>
                        <a:rPr kumimoji="0" lang="fr-FR" altLang="zh-CN" sz="2400" b="0" i="0" u="none" strike="noStrike" cap="none" normalizeH="0" baseline="0" dirty="0" err="1">
                          <a:ln>
                            <a:noFill/>
                          </a:ln>
                          <a:solidFill>
                            <a:schemeClr val="tx1"/>
                          </a:solidFill>
                          <a:effectLst/>
                          <a:latin typeface="Book Antiqua" pitchFamily="18" charset="0"/>
                          <a:ea typeface="SimSun" pitchFamily="2" charset="-122"/>
                          <a:cs typeface="Arial" charset="0"/>
                        </a:rPr>
                        <a:t>intercesseure</a:t>
                      </a:r>
                      <a:r>
                        <a:rPr kumimoji="0" lang="fr-FR" altLang="zh-CN" sz="2400" b="0" i="0" u="none" strike="noStrike" cap="none" normalizeH="0" baseline="0" dirty="0">
                          <a:ln>
                            <a:noFill/>
                          </a:ln>
                          <a:solidFill>
                            <a:schemeClr val="tx1"/>
                          </a:solidFill>
                          <a:effectLst/>
                          <a:latin typeface="Book Antiqua" pitchFamily="18" charset="0"/>
                          <a:ea typeface="SimSun" pitchFamily="2" charset="-122"/>
                          <a:cs typeface="Arial" charset="0"/>
                        </a:rPr>
                        <a:t> et fidèle à la race humaine,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altLang="zh-CN" sz="2400" b="0" i="0" u="none" strike="noStrike" cap="none" normalizeH="0" baseline="0" dirty="0">
                          <a:ln>
                            <a:noFill/>
                          </a:ln>
                          <a:solidFill>
                            <a:schemeClr val="tx1"/>
                          </a:solidFill>
                          <a:effectLst/>
                          <a:latin typeface="Book Antiqua" pitchFamily="18" charset="0"/>
                          <a:ea typeface="SimSun" pitchFamily="2" charset="-122"/>
                          <a:cs typeface="Arial" charset="0"/>
                        </a:rPr>
                        <a:t>Intercède pour nous auprès du Christ que Tu as enfanté afin qu'Il nous pardonne nos péchés. </a:t>
                      </a:r>
                    </a:p>
                  </a:txBody>
                  <a:tcPr horzOverflow="overflow">
                    <a:lnL>
                      <a:noFill/>
                    </a:lnL>
                    <a:lnR>
                      <a:noFill/>
                    </a:lnR>
                    <a:lnT>
                      <a:noFill/>
                    </a:lnT>
                    <a:lnB>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300" b="0" i="0" u="none" strike="noStrike" cap="none" normalizeH="0" baseline="0" dirty="0">
                          <a:ln>
                            <a:noFill/>
                          </a:ln>
                          <a:solidFill>
                            <a:schemeClr val="tx1"/>
                          </a:solidFill>
                          <a:effectLst/>
                          <a:latin typeface="Arial" charset="0"/>
                          <a:cs typeface="Arial" charset="0"/>
                        </a:rPr>
                        <a:t>السلام لك. نسألك أيتها القديسة الممتلئة مجدا العذراء كل حين، والدة الإله أم المسيح،</a:t>
                      </a:r>
                      <a:endParaRPr kumimoji="0" lang="ar-EG" sz="23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300" b="0" i="0" u="none" strike="noStrike" cap="none" normalizeH="0" baseline="0" dirty="0">
                          <a:ln>
                            <a:noFill/>
                          </a:ln>
                          <a:solidFill>
                            <a:schemeClr val="tx1"/>
                          </a:solidFill>
                          <a:effectLst/>
                          <a:latin typeface="Arial" charset="0"/>
                          <a:cs typeface="Arial" charset="0"/>
                        </a:rPr>
                        <a:t> </a:t>
                      </a:r>
                      <a:r>
                        <a:rPr kumimoji="0" lang="ar-SA" sz="2300" b="0" i="0" u="none" strike="noStrike" cap="none" normalizeH="0" baseline="0" dirty="0" err="1">
                          <a:ln>
                            <a:noFill/>
                          </a:ln>
                          <a:solidFill>
                            <a:schemeClr val="tx1"/>
                          </a:solidFill>
                          <a:effectLst/>
                          <a:latin typeface="Arial" charset="0"/>
                          <a:cs typeface="Arial" charset="0"/>
                        </a:rPr>
                        <a:t>أصعدي</a:t>
                      </a:r>
                      <a:r>
                        <a:rPr kumimoji="0" lang="ar-SA" sz="2300" b="0" i="0" u="none" strike="noStrike" cap="none" normalizeH="0" baseline="0" dirty="0">
                          <a:ln>
                            <a:noFill/>
                          </a:ln>
                          <a:solidFill>
                            <a:schemeClr val="tx1"/>
                          </a:solidFill>
                          <a:effectLst/>
                          <a:latin typeface="Arial" charset="0"/>
                          <a:cs typeface="Arial" charset="0"/>
                        </a:rPr>
                        <a:t> صلواتنا إلى ابنك الحبيب ليغفر لنا خطايانا.</a:t>
                      </a:r>
                      <a:endParaRPr kumimoji="0" lang="ar-EG" sz="23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300" b="0" i="0" u="none" strike="noStrike" cap="none" normalizeH="0" baseline="0" dirty="0">
                          <a:ln>
                            <a:noFill/>
                          </a:ln>
                          <a:solidFill>
                            <a:schemeClr val="tx1"/>
                          </a:solidFill>
                          <a:effectLst/>
                          <a:latin typeface="Arial" charset="0"/>
                          <a:cs typeface="Arial" charset="0"/>
                        </a:rPr>
                        <a:t> السلام للتي ولدت لنا النور </a:t>
                      </a:r>
                      <a:r>
                        <a:rPr kumimoji="0" lang="ar-SA" sz="2300" b="0" i="0" u="none" strike="noStrike" cap="none" normalizeH="0" baseline="0" dirty="0" err="1">
                          <a:ln>
                            <a:noFill/>
                          </a:ln>
                          <a:solidFill>
                            <a:schemeClr val="tx1"/>
                          </a:solidFill>
                          <a:effectLst/>
                          <a:latin typeface="Arial" charset="0"/>
                          <a:cs typeface="Arial" charset="0"/>
                        </a:rPr>
                        <a:t>الحقيقي</a:t>
                      </a:r>
                      <a:r>
                        <a:rPr kumimoji="0" lang="ar-SA" sz="2300" b="0" i="0" u="none" strike="noStrike" cap="none" normalizeH="0" baseline="0" dirty="0">
                          <a:ln>
                            <a:noFill/>
                          </a:ln>
                          <a:solidFill>
                            <a:schemeClr val="tx1"/>
                          </a:solidFill>
                          <a:effectLst/>
                          <a:latin typeface="Arial" charset="0"/>
                          <a:cs typeface="Arial" charset="0"/>
                        </a:rPr>
                        <a:t> المسيح إلهنا، أيتها العذراء القديسة</a:t>
                      </a:r>
                      <a:endParaRPr kumimoji="0" lang="fr-FR" sz="23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EG" sz="2300" b="0" i="0" u="none" strike="noStrike" cap="none" normalizeH="0" baseline="0" dirty="0">
                          <a:ln>
                            <a:noFill/>
                          </a:ln>
                          <a:solidFill>
                            <a:schemeClr val="tx1"/>
                          </a:solidFill>
                          <a:effectLst/>
                          <a:latin typeface="Arial" charset="0"/>
                          <a:cs typeface="Arial" charset="0"/>
                        </a:rPr>
                        <a:t>اسألي الرب عنا ليصنع رحمة مع نفوسنا </a:t>
                      </a:r>
                      <a:r>
                        <a:rPr kumimoji="0" lang="ar-EG" sz="2300" b="0" i="0" u="none" strike="noStrike" cap="none" normalizeH="0" baseline="0" dirty="0" err="1">
                          <a:ln>
                            <a:noFill/>
                          </a:ln>
                          <a:solidFill>
                            <a:schemeClr val="tx1"/>
                          </a:solidFill>
                          <a:effectLst/>
                          <a:latin typeface="Arial" charset="0"/>
                          <a:cs typeface="Arial" charset="0"/>
                        </a:rPr>
                        <a:t>و</a:t>
                      </a:r>
                      <a:r>
                        <a:rPr kumimoji="0" lang="ar-EG" sz="2300" b="0" i="0" u="none" strike="noStrike" cap="none" normalizeH="0" baseline="0" dirty="0">
                          <a:ln>
                            <a:noFill/>
                          </a:ln>
                          <a:solidFill>
                            <a:schemeClr val="tx1"/>
                          </a:solidFill>
                          <a:effectLst/>
                          <a:latin typeface="Arial" charset="0"/>
                          <a:cs typeface="Arial" charset="0"/>
                        </a:rPr>
                        <a:t> يغفر لنا خطايانا </a:t>
                      </a: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300" b="0" i="0" u="none" strike="noStrike" cap="none" normalizeH="0" baseline="0" dirty="0">
                          <a:ln>
                            <a:noFill/>
                          </a:ln>
                          <a:solidFill>
                            <a:schemeClr val="tx1"/>
                          </a:solidFill>
                          <a:effectLst/>
                          <a:latin typeface="Arial" charset="0"/>
                          <a:cs typeface="Arial" charset="0"/>
                        </a:rPr>
                        <a:t>أيتها العذراء مريم والدة الإله، القديسة الشفيعة الأمينة لجنس البشرية،</a:t>
                      </a:r>
                      <a:endParaRPr kumimoji="0" lang="ar-EG" sz="23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300" b="0" i="0" u="none" strike="noStrike" cap="none" normalizeH="0" baseline="0" dirty="0">
                          <a:ln>
                            <a:noFill/>
                          </a:ln>
                          <a:solidFill>
                            <a:schemeClr val="tx1"/>
                          </a:solidFill>
                          <a:effectLst/>
                          <a:latin typeface="Arial" charset="0"/>
                          <a:cs typeface="Arial" charset="0"/>
                        </a:rPr>
                        <a:t>اشفعي فينا أمام المسيح الذي ولدته لكي ينعم علينا بغفران خطايانا. </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 name="Action Button: Custom 3">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6810" name="Group 10"/>
          <p:cNvGraphicFramePr>
            <a:graphicFrameLocks noGrp="1"/>
          </p:cNvGraphicFramePr>
          <p:nvPr>
            <p:ph/>
          </p:nvPr>
        </p:nvGraphicFramePr>
        <p:xfrm>
          <a:off x="152400" y="76200"/>
          <a:ext cx="8686800" cy="4553712"/>
        </p:xfrm>
        <a:graphic>
          <a:graphicData uri="http://schemas.openxmlformats.org/drawingml/2006/table">
            <a:tbl>
              <a:tblPr/>
              <a:tblGrid>
                <a:gridCol w="5568462">
                  <a:extLst>
                    <a:ext uri="{9D8B030D-6E8A-4147-A177-3AD203B41FA5}">
                      <a16:colId xmlns:a16="http://schemas.microsoft.com/office/drawing/2014/main" val="20000"/>
                    </a:ext>
                  </a:extLst>
                </a:gridCol>
                <a:gridCol w="3118338">
                  <a:extLst>
                    <a:ext uri="{9D8B030D-6E8A-4147-A177-3AD203B41FA5}">
                      <a16:colId xmlns:a16="http://schemas.microsoft.com/office/drawing/2014/main" val="20001"/>
                    </a:ext>
                  </a:extLst>
                </a:gridCol>
              </a:tblGrid>
              <a:tr h="38862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altLang="zh-CN" sz="2400" b="0" i="0" u="none" strike="noStrike" cap="none" normalizeH="0" baseline="0" dirty="0">
                          <a:ln>
                            <a:noFill/>
                          </a:ln>
                          <a:solidFill>
                            <a:schemeClr val="tx1"/>
                          </a:solidFill>
                          <a:effectLst/>
                          <a:latin typeface="Arial" charset="0"/>
                          <a:ea typeface="SimSun" pitchFamily="2" charset="-122"/>
                          <a:cs typeface="Arial" charset="0"/>
                        </a:rPr>
                        <a:t>Nous Te saluons ô vierge, la vraie reine. Nous Saluons Celle qui fit la fierté de notre race, Celle qui donna naissance à Emmanuel. </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fr-FR" altLang="zh-CN" sz="2400" b="0" i="0" u="none" strike="noStrike" cap="none" normalizeH="0" baseline="0" dirty="0">
                        <a:ln>
                          <a:noFill/>
                        </a:ln>
                        <a:solidFill>
                          <a:schemeClr val="tx1"/>
                        </a:solidFill>
                        <a:effectLst/>
                        <a:latin typeface="Arial" charset="0"/>
                        <a:ea typeface="SimSun" pitchFamily="2" charset="-122"/>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altLang="zh-CN" sz="2400" b="0" i="0" u="none" strike="noStrike" cap="none" normalizeH="0" baseline="0" dirty="0">
                          <a:ln>
                            <a:noFill/>
                          </a:ln>
                          <a:solidFill>
                            <a:schemeClr val="tx1"/>
                          </a:solidFill>
                          <a:effectLst/>
                          <a:latin typeface="Arial" charset="0"/>
                          <a:ea typeface="SimSun" pitchFamily="2" charset="-122"/>
                          <a:cs typeface="Arial" charset="0"/>
                        </a:rPr>
                        <a:t>Nous Te demandons de Te souvenir de nous, ô fidèle </a:t>
                      </a:r>
                      <a:r>
                        <a:rPr kumimoji="0" lang="fr-FR" altLang="zh-CN" sz="2400" b="0" i="0" u="none" strike="noStrike" cap="none" normalizeH="0" baseline="0" dirty="0" err="1">
                          <a:ln>
                            <a:noFill/>
                          </a:ln>
                          <a:solidFill>
                            <a:schemeClr val="tx1"/>
                          </a:solidFill>
                          <a:effectLst/>
                          <a:latin typeface="Arial" charset="0"/>
                          <a:ea typeface="SimSun" pitchFamily="2" charset="-122"/>
                          <a:cs typeface="Arial" charset="0"/>
                        </a:rPr>
                        <a:t>intercesseure</a:t>
                      </a:r>
                      <a:r>
                        <a:rPr kumimoji="0" lang="fr-FR" altLang="zh-CN" sz="2400" b="0" i="0" u="none" strike="noStrike" cap="none" normalizeH="0" baseline="0" dirty="0">
                          <a:ln>
                            <a:noFill/>
                          </a:ln>
                          <a:solidFill>
                            <a:schemeClr val="tx1"/>
                          </a:solidFill>
                          <a:effectLst/>
                          <a:latin typeface="Arial" charset="0"/>
                          <a:ea typeface="SimSun" pitchFamily="2" charset="-122"/>
                          <a:cs typeface="Arial" charset="0"/>
                        </a:rPr>
                        <a:t> auprès de notre Seigneur Jésus Christ afin qu'Il nous pardonne nos péchés.</a:t>
                      </a:r>
                      <a:r>
                        <a:rPr kumimoji="0" lang="fr-FR" altLang="zh-CN" sz="3200" b="0" i="0" u="none" strike="noStrike" cap="none" normalizeH="0" baseline="0" dirty="0">
                          <a:ln>
                            <a:noFill/>
                          </a:ln>
                          <a:solidFill>
                            <a:schemeClr val="tx1"/>
                          </a:solidFill>
                          <a:effectLst/>
                          <a:latin typeface="Arial" charset="0"/>
                          <a:ea typeface="SimSun" pitchFamily="2" charset="-122"/>
                          <a:cs typeface="Arial" charset="0"/>
                        </a:rPr>
                        <a:t> </a:t>
                      </a:r>
                    </a:p>
                  </a:txBody>
                  <a:tcPr horzOverflow="overflow">
                    <a:lnL>
                      <a:noFill/>
                    </a:lnL>
                    <a:lnR>
                      <a:noFill/>
                    </a:lnR>
                    <a:lnT>
                      <a:noFill/>
                    </a:lnT>
                    <a:lnB>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السلام لك أيتها العذراء الملكة </a:t>
                      </a:r>
                      <a:r>
                        <a:rPr kumimoji="0" lang="ar-SA" sz="2400" b="0" i="0" u="none" strike="noStrike" cap="none" normalizeH="0" baseline="0" dirty="0" err="1">
                          <a:ln>
                            <a:noFill/>
                          </a:ln>
                          <a:solidFill>
                            <a:schemeClr val="tx1"/>
                          </a:solidFill>
                          <a:effectLst/>
                          <a:latin typeface="Arial" charset="0"/>
                          <a:cs typeface="Arial" charset="0"/>
                        </a:rPr>
                        <a:t>الحقيقية</a:t>
                      </a:r>
                      <a:r>
                        <a:rPr kumimoji="0" lang="ar-SA" sz="2400" b="0" i="0" u="none" strike="noStrike" cap="none" normalizeH="0" baseline="0" dirty="0">
                          <a:ln>
                            <a:noFill/>
                          </a:ln>
                          <a:solidFill>
                            <a:schemeClr val="tx1"/>
                          </a:solidFill>
                          <a:effectLst/>
                          <a:latin typeface="Arial" charset="0"/>
                          <a:cs typeface="Arial" charset="0"/>
                        </a:rPr>
                        <a:t>،</a:t>
                      </a:r>
                      <a:r>
                        <a:rPr kumimoji="0" lang="ar-EG" sz="2400" b="0" i="0" u="none" strike="noStrike" cap="none" normalizeH="0" baseline="0" dirty="0">
                          <a:ln>
                            <a:noFill/>
                          </a:ln>
                          <a:solidFill>
                            <a:schemeClr val="tx1"/>
                          </a:solidFill>
                          <a:effectLst/>
                          <a:latin typeface="Arial" charset="0"/>
                          <a:cs typeface="Arial" charset="0"/>
                        </a:rPr>
                        <a:t> </a:t>
                      </a:r>
                      <a:r>
                        <a:rPr kumimoji="0" lang="ar-SA" sz="2400" b="0" i="0" u="none" strike="noStrike" cap="none" normalizeH="0" baseline="0" dirty="0">
                          <a:ln>
                            <a:noFill/>
                          </a:ln>
                          <a:solidFill>
                            <a:schemeClr val="tx1"/>
                          </a:solidFill>
                          <a:effectLst/>
                          <a:latin typeface="Arial" charset="0"/>
                          <a:cs typeface="Arial" charset="0"/>
                        </a:rPr>
                        <a:t> السلام لفخر جنسنا، ولدت لنا </a:t>
                      </a:r>
                      <a:r>
                        <a:rPr kumimoji="0" lang="ar-SA" sz="2400" b="0" i="0" u="none" strike="noStrike" cap="none" normalizeH="0" baseline="0" dirty="0" err="1">
                          <a:ln>
                            <a:noFill/>
                          </a:ln>
                          <a:solidFill>
                            <a:schemeClr val="tx1"/>
                          </a:solidFill>
                          <a:effectLst/>
                          <a:latin typeface="Arial" charset="0"/>
                          <a:cs typeface="Arial" charset="0"/>
                        </a:rPr>
                        <a:t>عمانوئيل</a:t>
                      </a:r>
                      <a:r>
                        <a:rPr kumimoji="0" lang="ar-SA" sz="2400" b="0" i="0" u="none" strike="noStrike" cap="none" normalizeH="0" baseline="0" dirty="0">
                          <a:ln>
                            <a:noFill/>
                          </a:ln>
                          <a:solidFill>
                            <a:schemeClr val="tx1"/>
                          </a:solidFill>
                          <a:effectLst/>
                          <a:latin typeface="Arial" charset="0"/>
                          <a:cs typeface="Arial" charset="0"/>
                        </a:rPr>
                        <a:t>.</a:t>
                      </a:r>
                      <a:endParaRPr kumimoji="0" lang="ar-EG" sz="24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 </a:t>
                      </a:r>
                      <a:endParaRPr kumimoji="0" lang="ar-EG" sz="24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endParaRPr kumimoji="0" lang="ar-EG" sz="24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نسألك: اذكرينا، أيتها الشفيعة المؤتمنة، أمام ربنا يسوع المسيح، ليغفر لنا خطايانا.</a:t>
                      </a:r>
                      <a:endParaRPr kumimoji="0" lang="en-US" sz="24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endParaRPr kumimoji="0" lang="ar-EG" sz="24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endParaRPr kumimoji="0" lang="ar-EG" sz="24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endParaRPr kumimoji="0" lang="ar-EG"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448247" name="Group 55"/>
          <p:cNvGraphicFramePr>
            <a:graphicFrameLocks noGrp="1"/>
          </p:cNvGraphicFramePr>
          <p:nvPr/>
        </p:nvGraphicFramePr>
        <p:xfrm>
          <a:off x="304800" y="716280"/>
          <a:ext cx="8610600" cy="4922520"/>
        </p:xfrm>
        <a:graphic>
          <a:graphicData uri="http://schemas.openxmlformats.org/drawingml/2006/table">
            <a:tbl>
              <a:tblPr/>
              <a:tblGrid>
                <a:gridCol w="5578699">
                  <a:extLst>
                    <a:ext uri="{9D8B030D-6E8A-4147-A177-3AD203B41FA5}">
                      <a16:colId xmlns:a16="http://schemas.microsoft.com/office/drawing/2014/main" val="20000"/>
                    </a:ext>
                  </a:extLst>
                </a:gridCol>
                <a:gridCol w="3031901">
                  <a:extLst>
                    <a:ext uri="{9D8B030D-6E8A-4147-A177-3AD203B41FA5}">
                      <a16:colId xmlns:a16="http://schemas.microsoft.com/office/drawing/2014/main" val="20001"/>
                    </a:ext>
                  </a:extLst>
                </a:gridCol>
              </a:tblGrid>
              <a:tr h="838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400" b="1" i="0" u="none" strike="noStrike" cap="none" normalizeH="0" baseline="0" dirty="0">
                          <a:ln>
                            <a:noFill/>
                          </a:ln>
                          <a:solidFill>
                            <a:srgbClr val="FF9900"/>
                          </a:solidFill>
                          <a:effectLst/>
                          <a:latin typeface="Arial" charset="0"/>
                          <a:cs typeface="Arial" charset="0"/>
                        </a:rPr>
                        <a:t>9</a:t>
                      </a:r>
                      <a:r>
                        <a:rPr kumimoji="0" lang="fr-FR" sz="2400" b="1" i="0" u="none" strike="noStrike" cap="none" normalizeH="0" baseline="30000" dirty="0">
                          <a:ln>
                            <a:noFill/>
                          </a:ln>
                          <a:solidFill>
                            <a:srgbClr val="FF9900"/>
                          </a:solidFill>
                          <a:effectLst/>
                          <a:latin typeface="Arial" charset="0"/>
                          <a:cs typeface="Arial" charset="0"/>
                        </a:rPr>
                        <a:t>ème</a:t>
                      </a:r>
                      <a:r>
                        <a:rPr kumimoji="0" lang="fr-FR" sz="2400" b="1" i="0" u="none" strike="noStrike" cap="none" normalizeH="0" baseline="0" dirty="0">
                          <a:ln>
                            <a:noFill/>
                          </a:ln>
                          <a:solidFill>
                            <a:srgbClr val="FF9900"/>
                          </a:solidFill>
                          <a:effectLst/>
                          <a:latin typeface="Arial" charset="0"/>
                          <a:cs typeface="Arial" charset="0"/>
                        </a:rPr>
                        <a:t> Heure</a:t>
                      </a:r>
                      <a:endParaRPr kumimoji="0" lang="en-US" sz="3200" b="0" i="0" u="none" strike="noStrike" cap="none" normalizeH="0" baseline="0" dirty="0">
                        <a:ln>
                          <a:noFill/>
                        </a:ln>
                        <a:solidFill>
                          <a:srgbClr val="FF9900"/>
                        </a:solidFill>
                        <a:effectLst/>
                        <a:latin typeface="Arial"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rgbClr val="FF9900"/>
                          </a:solidFill>
                          <a:effectLst/>
                          <a:latin typeface="Arial" charset="0"/>
                          <a:cs typeface="Arial" charset="0"/>
                        </a:rPr>
                        <a:t>صلاة الساعة </a:t>
                      </a:r>
                      <a:r>
                        <a:rPr kumimoji="0" lang="ar-SA" sz="2800" b="0" i="0" u="none" strike="noStrike" cap="none" normalizeH="0" baseline="0" dirty="0" err="1">
                          <a:ln>
                            <a:noFill/>
                          </a:ln>
                          <a:solidFill>
                            <a:srgbClr val="FF9900"/>
                          </a:solidFill>
                          <a:effectLst/>
                          <a:latin typeface="Arial" charset="0"/>
                          <a:cs typeface="Arial" charset="0"/>
                        </a:rPr>
                        <a:t>ال</a:t>
                      </a:r>
                      <a:r>
                        <a:rPr kumimoji="0" lang="ar-EG" sz="2800" b="0" i="0" u="none" strike="noStrike" cap="none" normalizeH="0" baseline="0" dirty="0">
                          <a:ln>
                            <a:noFill/>
                          </a:ln>
                          <a:solidFill>
                            <a:srgbClr val="FF9900"/>
                          </a:solidFill>
                          <a:effectLst/>
                          <a:latin typeface="Arial" charset="0"/>
                          <a:cs typeface="Arial" charset="0"/>
                        </a:rPr>
                        <a:t>تاسعة</a:t>
                      </a:r>
                      <a:endParaRPr kumimoji="0" lang="en-US" sz="2800" b="0" i="0" u="none" strike="noStrike" cap="none" normalizeH="0" baseline="0" dirty="0">
                        <a:ln>
                          <a:noFill/>
                        </a:ln>
                        <a:solidFill>
                          <a:srgbClr val="FF9900"/>
                        </a:solidFill>
                        <a:effectLst/>
                        <a:latin typeface="Arial" charset="0"/>
                        <a:cs typeface="Arial"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143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200" b="0" i="1" u="none" strike="noStrike" cap="none" normalizeH="0" baseline="0" dirty="0">
                          <a:ln>
                            <a:noFill/>
                          </a:ln>
                          <a:solidFill>
                            <a:srgbClr val="FF9900"/>
                          </a:solidFill>
                          <a:effectLst/>
                          <a:latin typeface="Arial" charset="0"/>
                          <a:cs typeface="Arial" charset="0"/>
                        </a:rPr>
                        <a:t>Lecture du Saint Évangile selon Saint Luc (9 :10-17)</a:t>
                      </a:r>
                      <a:r>
                        <a:rPr kumimoji="0" lang="fr-FR" sz="2800" b="0" i="0" u="none" strike="noStrike" cap="none" normalizeH="0" baseline="0" dirty="0">
                          <a:ln>
                            <a:noFill/>
                          </a:ln>
                          <a:solidFill>
                            <a:schemeClr val="tx1"/>
                          </a:solidFill>
                          <a:effectLst/>
                          <a:latin typeface="Arial" charset="0"/>
                          <a:cs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sz="2200" b="0" i="0" u="none" strike="noStrike" cap="none" normalizeH="0" baseline="0" dirty="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chemeClr val="tx1"/>
                          </a:solidFill>
                          <a:effectLst/>
                          <a:latin typeface="Arial" charset="0"/>
                          <a:cs typeface="Arial" charset="0"/>
                        </a:rPr>
                        <a:t>Les apôtres, étant de retour, racontèrent à Jésus tout ce qu'ils avaient fait. Il les prit avec Lui, et Se retira à l'écart, du côté d'une ville appelée </a:t>
                      </a:r>
                      <a:r>
                        <a:rPr kumimoji="0" lang="fr-FR" sz="2200" b="0" i="0" u="none" strike="noStrike" cap="none" normalizeH="0" baseline="0" dirty="0" err="1">
                          <a:ln>
                            <a:noFill/>
                          </a:ln>
                          <a:solidFill>
                            <a:schemeClr val="tx1"/>
                          </a:solidFill>
                          <a:effectLst/>
                          <a:latin typeface="Arial" charset="0"/>
                          <a:cs typeface="Arial" charset="0"/>
                        </a:rPr>
                        <a:t>Bethsaïda</a:t>
                      </a:r>
                      <a:r>
                        <a:rPr kumimoji="0" lang="fr-FR" sz="2200" b="0" i="0" u="none" strike="noStrike" cap="none" normalizeH="0" baseline="0" dirty="0">
                          <a:ln>
                            <a:noFill/>
                          </a:ln>
                          <a:solidFill>
                            <a:schemeClr val="tx1"/>
                          </a:solidFill>
                          <a:effectLst/>
                          <a:latin typeface="Arial" charset="0"/>
                          <a:cs typeface="Arial" charset="0"/>
                        </a:rPr>
                        <a:t>. Les foules, l'ayant su, Le suivirent. Jésus les accueillit, et Il leur parlait du Royaume de Dieu ;</a:t>
                      </a:r>
                      <a:r>
                        <a:rPr kumimoji="0" lang="en-US" sz="2200" b="0" i="0" u="none" strike="noStrike" cap="none" normalizeH="0" baseline="0" dirty="0">
                          <a:ln>
                            <a:noFill/>
                          </a:ln>
                          <a:solidFill>
                            <a:schemeClr val="tx1"/>
                          </a:solidFill>
                          <a:effectLst/>
                          <a:latin typeface="Arial" charset="0"/>
                          <a:cs typeface="Arial" charset="0"/>
                        </a:rPr>
                        <a:t> </a:t>
                      </a:r>
                      <a:r>
                        <a:rPr kumimoji="0" lang="fr-FR" sz="2200" b="0" i="0" u="none" strike="noStrike" cap="none" normalizeH="0" baseline="0" dirty="0">
                          <a:ln>
                            <a:noFill/>
                          </a:ln>
                          <a:solidFill>
                            <a:schemeClr val="tx1"/>
                          </a:solidFill>
                          <a:effectLst/>
                          <a:latin typeface="Arial" charset="0"/>
                          <a:cs typeface="Arial" charset="0"/>
                        </a:rPr>
                        <a:t>Il guérit aussi ceux qui avaient besoin d'être guéris. </a:t>
                      </a:r>
                      <a:endParaRPr kumimoji="0" lang="en-US" sz="2200" b="0" i="0" u="none" strike="noStrike" cap="none" normalizeH="0" baseline="0" dirty="0">
                        <a:ln>
                          <a:noFill/>
                        </a:ln>
                        <a:solidFill>
                          <a:schemeClr val="tx1"/>
                        </a:solidFill>
                        <a:effectLst/>
                        <a:latin typeface="Arial" charset="0"/>
                        <a:cs typeface="Arial" charset="0"/>
                      </a:endParaRPr>
                    </a:p>
                  </a:txBody>
                  <a:tcPr marL="90000" marR="90000" marT="0" marB="0" horzOverflow="overflow">
                    <a:lnL>
                      <a:noFill/>
                    </a:lnL>
                    <a:lnR>
                      <a:noFill/>
                    </a:lnR>
                    <a:lnT>
                      <a:noFill/>
                    </a:lnT>
                    <a:lnB cap="flat">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400" b="0" i="1" u="none" strike="noStrike" cap="none" normalizeH="0" baseline="0" dirty="0">
                          <a:ln>
                            <a:noFill/>
                          </a:ln>
                          <a:solidFill>
                            <a:srgbClr val="FF9900"/>
                          </a:solidFill>
                          <a:effectLst/>
                          <a:latin typeface="Arial" charset="0"/>
                          <a:cs typeface="Times New Roman" pitchFamily="18" charset="0"/>
                        </a:rPr>
                        <a:t>إنجيل </a:t>
                      </a:r>
                      <a:r>
                        <a:rPr kumimoji="0" lang="ar-EG" sz="2400" b="0" i="1" u="none" strike="noStrike" cap="none" normalizeH="0" baseline="0" dirty="0">
                          <a:ln>
                            <a:noFill/>
                          </a:ln>
                          <a:solidFill>
                            <a:srgbClr val="FF9900"/>
                          </a:solidFill>
                          <a:effectLst/>
                          <a:latin typeface="Arial" charset="0"/>
                          <a:cs typeface="Times New Roman" pitchFamily="18" charset="0"/>
                        </a:rPr>
                        <a:t>لوقا </a:t>
                      </a:r>
                    </a:p>
                    <a:p>
                      <a:pPr marL="0" marR="0" lvl="0" indent="0" algn="ctr" defTabSz="914400" rtl="1" eaLnBrk="1" fontAlgn="base" latinLnBrk="0" hangingPunct="1">
                        <a:lnSpc>
                          <a:spcPct val="100000"/>
                        </a:lnSpc>
                        <a:spcBef>
                          <a:spcPct val="20000"/>
                        </a:spcBef>
                        <a:spcAft>
                          <a:spcPct val="0"/>
                        </a:spcAft>
                        <a:buClrTx/>
                        <a:buSzTx/>
                        <a:buFontTx/>
                        <a:buNone/>
                        <a:tabLst/>
                      </a:pPr>
                      <a:r>
                        <a:rPr kumimoji="0" lang="ar-EG" sz="2400" b="0" i="1" u="none" strike="noStrike" cap="none" normalizeH="0" baseline="0" dirty="0">
                          <a:ln>
                            <a:noFill/>
                          </a:ln>
                          <a:solidFill>
                            <a:srgbClr val="FF9900"/>
                          </a:solidFill>
                          <a:effectLst/>
                          <a:latin typeface="Arial" charset="0"/>
                          <a:cs typeface="Times New Roman" pitchFamily="18" charset="0"/>
                        </a:rPr>
                        <a:t>9: 10-17</a:t>
                      </a:r>
                      <a:r>
                        <a:rPr kumimoji="0" lang="en-US" sz="3200" b="0" i="0" u="none" strike="noStrike" cap="none" normalizeH="0" baseline="0" dirty="0">
                          <a:ln>
                            <a:noFill/>
                          </a:ln>
                          <a:solidFill>
                            <a:srgbClr val="FF9900"/>
                          </a:solidFill>
                          <a:effectLst/>
                          <a:latin typeface="Arial" charset="0"/>
                          <a:cs typeface="Times New Roman" pitchFamily="18" charset="0"/>
                        </a:rPr>
                        <a:t> </a:t>
                      </a:r>
                      <a:endParaRPr kumimoji="0" lang="ar-EG" sz="2400" b="0" i="1" u="none" strike="noStrike" cap="none" normalizeH="0" baseline="0" dirty="0">
                        <a:ln>
                          <a:noFill/>
                        </a:ln>
                        <a:solidFill>
                          <a:srgbClr val="FF9900"/>
                        </a:solidFill>
                        <a:effectLst/>
                        <a:latin typeface="Arial" charset="0"/>
                        <a:cs typeface="Times New Roman" pitchFamily="18" charset="0"/>
                      </a:endParaRPr>
                    </a:p>
                    <a:p>
                      <a:pPr marL="0" marR="0" lvl="0" indent="0" algn="r" defTabSz="914400" rtl="1" eaLnBrk="1" fontAlgn="base" latinLnBrk="0" hangingPunct="1">
                        <a:lnSpc>
                          <a:spcPct val="100000"/>
                        </a:lnSpc>
                        <a:spcBef>
                          <a:spcPct val="20000"/>
                        </a:spcBef>
                        <a:spcAft>
                          <a:spcPct val="0"/>
                        </a:spcAft>
                        <a:buClrTx/>
                        <a:buSzTx/>
                        <a:buFontTx/>
                        <a:buNone/>
                        <a:tabLst/>
                      </a:pPr>
                      <a:endParaRPr kumimoji="0" lang="fr-FR" sz="2400" b="0" i="0" u="none" strike="noStrike" cap="none" normalizeH="0" baseline="0" dirty="0">
                        <a:ln>
                          <a:noFill/>
                        </a:ln>
                        <a:solidFill>
                          <a:schemeClr val="tx1"/>
                        </a:solidFill>
                        <a:effectLst/>
                        <a:latin typeface="Arial" charset="0"/>
                        <a:cs typeface="Times New Roman" pitchFamily="18"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Times New Roman" pitchFamily="18" charset="0"/>
                        </a:rPr>
                        <a:t>ولما رجع الرسل حدثوه بما </a:t>
                      </a:r>
                      <a:r>
                        <a:rPr kumimoji="0" lang="ar-SA" sz="2400" b="0" i="0" u="none" strike="noStrike" cap="none" normalizeH="0" baseline="0" dirty="0">
                          <a:ln>
                            <a:noFill/>
                          </a:ln>
                          <a:solidFill>
                            <a:schemeClr val="tx1"/>
                          </a:solidFill>
                          <a:effectLst/>
                          <a:latin typeface="Arial" charset="0"/>
                          <a:cs typeface="Arial" charset="0"/>
                        </a:rPr>
                        <a:t>فعلوا. فأخذهم معه ودخل على انفرادٍ مدينة تسمى بيتَ صيدا. فلما علمت الجموع تبعوه فقبلهم وخاطبهم عن ملكوت الله</a:t>
                      </a:r>
                      <a:r>
                        <a:rPr kumimoji="0" lang="en-CA" sz="2400" b="0" i="0" u="none" strike="noStrike" cap="none" normalizeH="0" baseline="0" dirty="0">
                          <a:ln>
                            <a:noFill/>
                          </a:ln>
                          <a:solidFill>
                            <a:schemeClr val="tx1"/>
                          </a:solidFill>
                          <a:effectLst/>
                          <a:latin typeface="Arial" charset="0"/>
                          <a:cs typeface="Arial" charset="0"/>
                        </a:rPr>
                        <a:t> </a:t>
                      </a:r>
                      <a:r>
                        <a:rPr kumimoji="0" lang="ar-SA" sz="2200" b="0" i="0" u="none" strike="noStrike" cap="none" normalizeH="0" baseline="0" dirty="0">
                          <a:ln>
                            <a:noFill/>
                          </a:ln>
                          <a:solidFill>
                            <a:schemeClr val="tx1"/>
                          </a:solidFill>
                          <a:effectLst/>
                          <a:latin typeface="Arial" charset="0"/>
                          <a:cs typeface="Arial" charset="0"/>
                        </a:rPr>
                        <a:t>والمحتاجون إلى الشفاء شفاهم. </a:t>
                      </a:r>
                      <a:endParaRPr kumimoji="0" lang="en-US" sz="22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451304" name="Group 40"/>
          <p:cNvGraphicFramePr>
            <a:graphicFrameLocks noGrp="1"/>
          </p:cNvGraphicFramePr>
          <p:nvPr/>
        </p:nvGraphicFramePr>
        <p:xfrm>
          <a:off x="228600" y="762000"/>
          <a:ext cx="8686800" cy="4419600"/>
        </p:xfrm>
        <a:graphic>
          <a:graphicData uri="http://schemas.openxmlformats.org/drawingml/2006/table">
            <a:tbl>
              <a:tblPr/>
              <a:tblGrid>
                <a:gridCol w="5592871">
                  <a:extLst>
                    <a:ext uri="{9D8B030D-6E8A-4147-A177-3AD203B41FA5}">
                      <a16:colId xmlns:a16="http://schemas.microsoft.com/office/drawing/2014/main" val="20000"/>
                    </a:ext>
                  </a:extLst>
                </a:gridCol>
                <a:gridCol w="3093929">
                  <a:extLst>
                    <a:ext uri="{9D8B030D-6E8A-4147-A177-3AD203B41FA5}">
                      <a16:colId xmlns:a16="http://schemas.microsoft.com/office/drawing/2014/main" val="20001"/>
                    </a:ext>
                  </a:extLst>
                </a:gridCol>
              </a:tblGrid>
              <a:tr h="1143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chemeClr val="tx1"/>
                          </a:solidFill>
                          <a:effectLst/>
                          <a:latin typeface="Arial" charset="0"/>
                          <a:cs typeface="Arial" charset="0"/>
                        </a:rPr>
                        <a:t>Comme le jour commençait à baisser, les douze s'approchèrent, et Lui dirent : « Renvoie la foule, afin qu'elle aille dans les villages et dans les campagnes des environs, pour se loger et pour trouver des vivres ;</a:t>
                      </a:r>
                      <a:r>
                        <a:rPr kumimoji="0" lang="en-US" sz="3200" b="0" i="0" u="none" strike="noStrike" cap="none" normalizeH="0" baseline="0" dirty="0">
                          <a:ln>
                            <a:noFill/>
                          </a:ln>
                          <a:solidFill>
                            <a:schemeClr val="tx1"/>
                          </a:solidFill>
                          <a:effectLst/>
                          <a:latin typeface="Arial" charset="0"/>
                          <a:cs typeface="Arial" charset="0"/>
                        </a:rPr>
                        <a:t> </a:t>
                      </a:r>
                      <a:r>
                        <a:rPr kumimoji="0" lang="fr-FR" sz="2200" b="0" i="0" u="none" strike="noStrike" cap="none" normalizeH="0" baseline="0" dirty="0">
                          <a:ln>
                            <a:noFill/>
                          </a:ln>
                          <a:solidFill>
                            <a:schemeClr val="tx1"/>
                          </a:solidFill>
                          <a:effectLst/>
                          <a:latin typeface="Arial" charset="0"/>
                          <a:cs typeface="Arial" charset="0"/>
                        </a:rPr>
                        <a:t>car nous sommes ici dans un lieu désert. »</a:t>
                      </a:r>
                      <a:r>
                        <a:rPr kumimoji="0" lang="en-US" sz="3200" b="0" i="0" u="none" strike="noStrike" cap="none" normalizeH="0" baseline="0" dirty="0">
                          <a:ln>
                            <a:noFill/>
                          </a:ln>
                          <a:solidFill>
                            <a:schemeClr val="tx1"/>
                          </a:solidFill>
                          <a:effectLst/>
                          <a:latin typeface="Arial" charset="0"/>
                          <a:cs typeface="Arial" charset="0"/>
                        </a:rPr>
                        <a:t> </a:t>
                      </a:r>
                      <a:r>
                        <a:rPr kumimoji="0" lang="fr-FR" sz="2200" b="0" i="0" u="none" strike="noStrike" cap="none" normalizeH="0" baseline="0" dirty="0">
                          <a:ln>
                            <a:noFill/>
                          </a:ln>
                          <a:solidFill>
                            <a:schemeClr val="tx1"/>
                          </a:solidFill>
                          <a:effectLst/>
                          <a:latin typeface="Arial" charset="0"/>
                          <a:cs typeface="Arial" charset="0"/>
                        </a:rPr>
                        <a:t>Jésus leur dit : « Donnez-leur vous-mêmes à manger. »</a:t>
                      </a:r>
                      <a:r>
                        <a:rPr kumimoji="0" lang="en-US" sz="2200" b="0" i="0" u="none" strike="noStrike" cap="none" normalizeH="0" baseline="0" dirty="0">
                          <a:ln>
                            <a:noFill/>
                          </a:ln>
                          <a:solidFill>
                            <a:schemeClr val="tx1"/>
                          </a:solidFill>
                          <a:effectLst/>
                          <a:latin typeface="Arial" charset="0"/>
                          <a:cs typeface="Arial" charset="0"/>
                        </a:rPr>
                        <a:t> </a:t>
                      </a:r>
                      <a:r>
                        <a:rPr kumimoji="0" lang="fr-FR" sz="2200" b="0" i="0" u="none" strike="noStrike" cap="none" normalizeH="0" baseline="0" dirty="0">
                          <a:ln>
                            <a:noFill/>
                          </a:ln>
                          <a:solidFill>
                            <a:schemeClr val="tx1"/>
                          </a:solidFill>
                          <a:effectLst/>
                          <a:latin typeface="Arial" charset="0"/>
                          <a:cs typeface="Arial" charset="0"/>
                        </a:rPr>
                        <a:t>Mais ils répondirent : « Nous n'avons que cinq pains et deux poissons,</a:t>
                      </a:r>
                      <a:r>
                        <a:rPr kumimoji="0" lang="en-US" sz="2200" b="0" i="0" u="none" strike="noStrike" cap="none" normalizeH="0" baseline="0" dirty="0">
                          <a:ln>
                            <a:noFill/>
                          </a:ln>
                          <a:solidFill>
                            <a:schemeClr val="tx1"/>
                          </a:solidFill>
                          <a:effectLst/>
                          <a:latin typeface="Arial" charset="0"/>
                          <a:cs typeface="Arial" charset="0"/>
                        </a:rPr>
                        <a:t> </a:t>
                      </a:r>
                      <a:r>
                        <a:rPr kumimoji="0" lang="fr-FR" sz="2200" b="0" i="0" u="none" strike="noStrike" cap="none" normalizeH="0" baseline="0" dirty="0">
                          <a:ln>
                            <a:noFill/>
                          </a:ln>
                          <a:solidFill>
                            <a:schemeClr val="tx1"/>
                          </a:solidFill>
                          <a:effectLst/>
                          <a:latin typeface="Arial" charset="0"/>
                          <a:cs typeface="Arial" charset="0"/>
                        </a:rPr>
                        <a:t>à moins que nous n'allions nous-mêmes acheter des vivres pour tout ce peuple. »</a:t>
                      </a:r>
                      <a:endParaRPr kumimoji="0" lang="en-US" sz="2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200" b="0" i="0" u="none" strike="noStrike" cap="none" normalizeH="0" baseline="0" dirty="0">
                          <a:ln>
                            <a:noFill/>
                          </a:ln>
                          <a:solidFill>
                            <a:schemeClr val="tx1"/>
                          </a:solidFill>
                          <a:effectLst/>
                          <a:latin typeface="Arial" charset="0"/>
                          <a:cs typeface="Arial" charset="0"/>
                        </a:rPr>
                        <a:t>وكان النهار قد بدأ يميل فتقدم إليه </a:t>
                      </a:r>
                      <a:r>
                        <a:rPr kumimoji="0" lang="ar-SA" sz="2200" b="0" i="0" u="none" strike="noStrike" cap="none" normalizeH="0" baseline="0" dirty="0" err="1">
                          <a:ln>
                            <a:noFill/>
                          </a:ln>
                          <a:solidFill>
                            <a:schemeClr val="tx1"/>
                          </a:solidFill>
                          <a:effectLst/>
                          <a:latin typeface="Arial" charset="0"/>
                          <a:cs typeface="Arial" charset="0"/>
                        </a:rPr>
                        <a:t>الاثنا</a:t>
                      </a:r>
                      <a:r>
                        <a:rPr kumimoji="0" lang="ar-SA" sz="2200" b="0" i="0" u="none" strike="noStrike" cap="none" normalizeH="0" baseline="0" dirty="0">
                          <a:ln>
                            <a:noFill/>
                          </a:ln>
                          <a:solidFill>
                            <a:schemeClr val="tx1"/>
                          </a:solidFill>
                          <a:effectLst/>
                          <a:latin typeface="Arial" charset="0"/>
                          <a:cs typeface="Arial" charset="0"/>
                        </a:rPr>
                        <a:t> عشر وقالوا له: اصرف الجموع ليذهبوا إلى القرى المحيطة والحقول، ليستريحوا ويجدوا ما يأكلونه، فإننا </a:t>
                      </a:r>
                      <a:r>
                        <a:rPr kumimoji="0" lang="ar-SA" sz="2200" b="0" i="0" u="none" strike="noStrike" cap="none" normalizeH="0" baseline="0" dirty="0" err="1">
                          <a:ln>
                            <a:noFill/>
                          </a:ln>
                          <a:solidFill>
                            <a:schemeClr val="tx1"/>
                          </a:solidFill>
                          <a:effectLst/>
                          <a:latin typeface="Arial" charset="0"/>
                          <a:cs typeface="Arial" charset="0"/>
                        </a:rPr>
                        <a:t>ههنا</a:t>
                      </a:r>
                      <a:r>
                        <a:rPr kumimoji="0" lang="ar-SA" sz="2200" b="0" i="0" u="none" strike="noStrike" cap="none" normalizeH="0" baseline="0" dirty="0">
                          <a:ln>
                            <a:noFill/>
                          </a:ln>
                          <a:solidFill>
                            <a:schemeClr val="tx1"/>
                          </a:solidFill>
                          <a:effectLst/>
                          <a:latin typeface="Arial" charset="0"/>
                          <a:cs typeface="Arial" charset="0"/>
                        </a:rPr>
                        <a:t> في موضع قفر.</a:t>
                      </a:r>
                      <a:r>
                        <a:rPr kumimoji="0" lang="ar-SA" sz="3200" b="0" i="0" u="none" strike="noStrike" cap="none" normalizeH="0" baseline="0" dirty="0">
                          <a:ln>
                            <a:noFill/>
                          </a:ln>
                          <a:solidFill>
                            <a:schemeClr val="tx1"/>
                          </a:solidFill>
                          <a:effectLst/>
                          <a:latin typeface="Arial" charset="0"/>
                          <a:cs typeface="Arial" charset="0"/>
                        </a:rPr>
                        <a:t> </a:t>
                      </a:r>
                      <a:r>
                        <a:rPr kumimoji="0" lang="ar-SA" sz="2200" b="0" i="0" u="none" strike="noStrike" cap="none" normalizeH="0" baseline="0" dirty="0">
                          <a:ln>
                            <a:noFill/>
                          </a:ln>
                          <a:solidFill>
                            <a:schemeClr val="tx1"/>
                          </a:solidFill>
                          <a:effectLst/>
                          <a:latin typeface="Arial" charset="0"/>
                          <a:cs typeface="Arial" charset="0"/>
                        </a:rPr>
                        <a:t>فقال لهم: أعطوهم أنتم ليأكلوا. فقالوا: ليس عندنا أكثر من خمس </a:t>
                      </a:r>
                      <a:r>
                        <a:rPr kumimoji="0" lang="ar-SA" sz="2200" b="0" i="0" u="none" strike="noStrike" cap="none" normalizeH="0" baseline="0" dirty="0" err="1">
                          <a:ln>
                            <a:noFill/>
                          </a:ln>
                          <a:solidFill>
                            <a:schemeClr val="tx1"/>
                          </a:solidFill>
                          <a:effectLst/>
                          <a:latin typeface="Arial" charset="0"/>
                          <a:cs typeface="Arial" charset="0"/>
                        </a:rPr>
                        <a:t>خبزات</a:t>
                      </a:r>
                      <a:r>
                        <a:rPr kumimoji="0" lang="ar-SA" sz="2200" b="0" i="0" u="none" strike="noStrike" cap="none" normalizeH="0" baseline="0" dirty="0">
                          <a:ln>
                            <a:noFill/>
                          </a:ln>
                          <a:solidFill>
                            <a:schemeClr val="tx1"/>
                          </a:solidFill>
                          <a:effectLst/>
                          <a:latin typeface="Arial" charset="0"/>
                          <a:cs typeface="Arial" charset="0"/>
                        </a:rPr>
                        <a:t> وسمكتين،</a:t>
                      </a:r>
                      <a:r>
                        <a:rPr kumimoji="0" lang="ar-SA" sz="3200" b="0" i="0" u="none" strike="noStrike" cap="none" normalizeH="0" baseline="0" dirty="0">
                          <a:ln>
                            <a:noFill/>
                          </a:ln>
                          <a:solidFill>
                            <a:schemeClr val="tx1"/>
                          </a:solidFill>
                          <a:effectLst/>
                          <a:latin typeface="Arial" charset="0"/>
                          <a:cs typeface="Arial" charset="0"/>
                        </a:rPr>
                        <a:t> </a:t>
                      </a:r>
                      <a:r>
                        <a:rPr kumimoji="0" lang="ar-SA" sz="2200" b="0" i="0" u="none" strike="noStrike" cap="none" normalizeH="0" baseline="0" dirty="0">
                          <a:ln>
                            <a:noFill/>
                          </a:ln>
                          <a:solidFill>
                            <a:schemeClr val="tx1"/>
                          </a:solidFill>
                          <a:effectLst/>
                          <a:latin typeface="Arial" charset="0"/>
                          <a:cs typeface="Arial" charset="0"/>
                        </a:rPr>
                        <a:t>إلا أن نمضي نحن ونشتري أطعمة لهذا الشعب جميعه. </a:t>
                      </a:r>
                      <a:endParaRPr kumimoji="0" lang="en-US" sz="22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453350" name="Group 38"/>
          <p:cNvGraphicFramePr>
            <a:graphicFrameLocks noGrp="1"/>
          </p:cNvGraphicFramePr>
          <p:nvPr/>
        </p:nvGraphicFramePr>
        <p:xfrm>
          <a:off x="228600" y="780288"/>
          <a:ext cx="8610600" cy="4248912"/>
        </p:xfrm>
        <a:graphic>
          <a:graphicData uri="http://schemas.openxmlformats.org/drawingml/2006/table">
            <a:tbl>
              <a:tblPr/>
              <a:tblGrid>
                <a:gridCol w="5535386">
                  <a:extLst>
                    <a:ext uri="{9D8B030D-6E8A-4147-A177-3AD203B41FA5}">
                      <a16:colId xmlns:a16="http://schemas.microsoft.com/office/drawing/2014/main" val="20000"/>
                    </a:ext>
                  </a:extLst>
                </a:gridCol>
                <a:gridCol w="3075214">
                  <a:extLst>
                    <a:ext uri="{9D8B030D-6E8A-4147-A177-3AD203B41FA5}">
                      <a16:colId xmlns:a16="http://schemas.microsoft.com/office/drawing/2014/main" val="20001"/>
                    </a:ext>
                  </a:extLst>
                </a:gridCol>
              </a:tblGrid>
              <a:tr h="1143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chemeClr val="tx1"/>
                          </a:solidFill>
                          <a:effectLst/>
                          <a:latin typeface="Arial" charset="0"/>
                          <a:cs typeface="Arial" charset="0"/>
                        </a:rPr>
                        <a:t>Or, il y avait environ cinq mille hommes. </a:t>
                      </a:r>
                      <a:endParaRPr kumimoji="0" lang="en-US" sz="2200" b="0" i="0" u="none" strike="noStrike" cap="none" normalizeH="0" baseline="0" dirty="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chemeClr val="tx1"/>
                          </a:solidFill>
                          <a:effectLst/>
                          <a:latin typeface="Arial" charset="0"/>
                          <a:cs typeface="Arial" charset="0"/>
                        </a:rPr>
                        <a:t>Jésus dit à Ses disciples : « Faites-les asseoir par rangées de cinquante. » Ils firent ainsi, ils les firent tous asseoir. Jésus prit les cinq pains et les deux poissons, et, levant les yeux vers le ciel, Il les bénit. Puis, Il les rompit, et les donna aux disciples, afin qu'ils les distribuent à la foule. Tous mangèrent et furent rassasiés, et l'on emporta douze paniers pleins des morceaux qui restaient.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rgbClr val="FFFF99"/>
                          </a:solidFill>
                          <a:effectLst/>
                          <a:latin typeface="Arial" charset="0"/>
                          <a:cs typeface="Arial" charset="0"/>
                        </a:rPr>
                        <a:t>Et gloire à Dieu, à jamais. </a:t>
                      </a:r>
                      <a:endParaRPr kumimoji="0" lang="en-US" sz="2200" b="0" i="0" u="none" strike="noStrike" cap="none" normalizeH="0" baseline="0" dirty="0">
                        <a:ln>
                          <a:noFill/>
                        </a:ln>
                        <a:solidFill>
                          <a:srgbClr val="FFFF99"/>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200" b="0" i="0" u="none" strike="noStrike" cap="none" normalizeH="0" baseline="0" dirty="0">
                          <a:ln>
                            <a:noFill/>
                          </a:ln>
                          <a:solidFill>
                            <a:schemeClr val="tx1"/>
                          </a:solidFill>
                          <a:effectLst/>
                          <a:latin typeface="Arial" charset="0"/>
                          <a:cs typeface="Arial" charset="0"/>
                        </a:rPr>
                        <a:t>وكانوا نحو خمسة آلاف رجل. فقال لتلاميذه: ليتكئوا في كل موضع خمسين خمسين. ففعلوا هكذا </a:t>
                      </a:r>
                      <a:r>
                        <a:rPr kumimoji="0" lang="ar-SA" sz="2200" b="0" i="0" u="none" strike="noStrike" cap="none" normalizeH="0" baseline="0" dirty="0" err="1">
                          <a:ln>
                            <a:noFill/>
                          </a:ln>
                          <a:solidFill>
                            <a:schemeClr val="tx1"/>
                          </a:solidFill>
                          <a:effectLst/>
                          <a:latin typeface="Arial" charset="0"/>
                          <a:cs typeface="Arial" charset="0"/>
                        </a:rPr>
                        <a:t>وأتكأوهم</a:t>
                      </a:r>
                      <a:r>
                        <a:rPr kumimoji="0" lang="ar-SA" sz="2200" b="0" i="0" u="none" strike="noStrike" cap="none" normalizeH="0" baseline="0" dirty="0">
                          <a:ln>
                            <a:noFill/>
                          </a:ln>
                          <a:solidFill>
                            <a:schemeClr val="tx1"/>
                          </a:solidFill>
                          <a:effectLst/>
                          <a:latin typeface="Arial" charset="0"/>
                          <a:cs typeface="Arial" charset="0"/>
                        </a:rPr>
                        <a:t> أجمعين. فأخذ الخمسَ </a:t>
                      </a:r>
                      <a:r>
                        <a:rPr kumimoji="0" lang="ar-SA" sz="2200" b="0" i="0" u="none" strike="noStrike" cap="none" normalizeH="0" baseline="0" dirty="0" err="1">
                          <a:ln>
                            <a:noFill/>
                          </a:ln>
                          <a:solidFill>
                            <a:schemeClr val="tx1"/>
                          </a:solidFill>
                          <a:effectLst/>
                          <a:latin typeface="Arial" charset="0"/>
                          <a:cs typeface="Arial" charset="0"/>
                        </a:rPr>
                        <a:t>خبزاتٍ</a:t>
                      </a:r>
                      <a:r>
                        <a:rPr kumimoji="0" lang="ar-SA" sz="2200" b="0" i="0" u="none" strike="noStrike" cap="none" normalizeH="0" baseline="0" dirty="0">
                          <a:ln>
                            <a:noFill/>
                          </a:ln>
                          <a:solidFill>
                            <a:schemeClr val="tx1"/>
                          </a:solidFill>
                          <a:effectLst/>
                          <a:latin typeface="Arial" charset="0"/>
                          <a:cs typeface="Arial" charset="0"/>
                        </a:rPr>
                        <a:t> والسمكتين، ونظر إلى السماء، وباركها وقسمها، وأعطى التلاميذ ليضعوا أمام الجموع. فأكلوا جميعهم وشبعوا. ثم رفعوا ما فضل عنهم اثنتي عشرة قفة مملوءة.</a:t>
                      </a:r>
                      <a:endParaRPr kumimoji="0" lang="ar-EG" sz="22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600" b="0" i="0" u="none" strike="noStrike" cap="none" normalizeH="0" baseline="0" dirty="0">
                          <a:ln>
                            <a:noFill/>
                          </a:ln>
                          <a:solidFill>
                            <a:srgbClr val="FFFF99"/>
                          </a:solidFill>
                          <a:effectLst/>
                          <a:latin typeface="Arial" charset="0"/>
                          <a:cs typeface="Arial" charset="0"/>
                        </a:rPr>
                        <a:t>والمجد لله دائما</a:t>
                      </a:r>
                      <a:endParaRPr kumimoji="0" lang="en-US" sz="2600" b="0" i="0" u="none" strike="noStrike" cap="none" normalizeH="0" baseline="0" dirty="0">
                        <a:ln>
                          <a:noFill/>
                        </a:ln>
                        <a:solidFill>
                          <a:srgbClr val="FFFF99"/>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215770" name="Group 26"/>
          <p:cNvGraphicFramePr>
            <a:graphicFrameLocks noGrp="1"/>
          </p:cNvGraphicFramePr>
          <p:nvPr>
            <p:ph/>
          </p:nvPr>
        </p:nvGraphicFramePr>
        <p:xfrm>
          <a:off x="304800" y="981456"/>
          <a:ext cx="8534400" cy="4504944"/>
        </p:xfrm>
        <a:graphic>
          <a:graphicData uri="http://schemas.openxmlformats.org/drawingml/2006/table">
            <a:tbl>
              <a:tblPr/>
              <a:tblGrid>
                <a:gridCol w="3094892">
                  <a:extLst>
                    <a:ext uri="{9D8B030D-6E8A-4147-A177-3AD203B41FA5}">
                      <a16:colId xmlns:a16="http://schemas.microsoft.com/office/drawing/2014/main" val="20000"/>
                    </a:ext>
                  </a:extLst>
                </a:gridCol>
                <a:gridCol w="3188677">
                  <a:extLst>
                    <a:ext uri="{9D8B030D-6E8A-4147-A177-3AD203B41FA5}">
                      <a16:colId xmlns:a16="http://schemas.microsoft.com/office/drawing/2014/main" val="20001"/>
                    </a:ext>
                  </a:extLst>
                </a:gridCol>
                <a:gridCol w="2250831">
                  <a:extLst>
                    <a:ext uri="{9D8B030D-6E8A-4147-A177-3AD203B41FA5}">
                      <a16:colId xmlns:a16="http://schemas.microsoft.com/office/drawing/2014/main" val="20002"/>
                    </a:ext>
                  </a:extLst>
                </a:gridCol>
              </a:tblGrid>
              <a:tr h="4495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err="1">
                          <a:ln>
                            <a:noFill/>
                          </a:ln>
                          <a:solidFill>
                            <a:schemeClr val="tx1"/>
                          </a:solidFill>
                          <a:effectLst/>
                          <a:latin typeface="Coptic1" pitchFamily="2" charset="0"/>
                          <a:cs typeface="Arial" charset="0"/>
                        </a:rPr>
                        <a:t>Tenouwst</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m~mok</a:t>
                      </a:r>
                      <a:r>
                        <a:rPr kumimoji="0" lang="en-US" sz="3200" b="0" i="0" u="none" strike="noStrike" cap="none" normalizeH="0" baseline="0" dirty="0">
                          <a:ln>
                            <a:noFill/>
                          </a:ln>
                          <a:solidFill>
                            <a:schemeClr val="tx1"/>
                          </a:solidFill>
                          <a:effectLst/>
                          <a:latin typeface="Coptic1" pitchFamily="2" charset="0"/>
                          <a:cs typeface="Arial" charset="0"/>
                        </a:rPr>
                        <a:t> w~ </a:t>
                      </a:r>
                      <a:r>
                        <a:rPr kumimoji="0" lang="en-US" sz="3200" b="0" i="0" u="none" strike="noStrike" cap="none" normalizeH="0" baseline="0" dirty="0" err="1">
                          <a:ln>
                            <a:noFill/>
                          </a:ln>
                          <a:solidFill>
                            <a:schemeClr val="tx1"/>
                          </a:solidFill>
                          <a:effectLst/>
                          <a:latin typeface="Coptic1" pitchFamily="2" charset="0"/>
                          <a:cs typeface="Arial" charset="0"/>
                        </a:rPr>
                        <a:t>P,#c</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nem</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Pekiwt</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n~a~gayoc</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nem</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Pip~neuma</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eyouab</a:t>
                      </a:r>
                      <a:r>
                        <a:rPr kumimoji="0" lang="en-US" sz="3200" b="0" i="0" u="none" strike="noStrike" cap="none" normalizeH="0" baseline="0" dirty="0">
                          <a:ln>
                            <a:noFill/>
                          </a:ln>
                          <a:solidFill>
                            <a:schemeClr val="tx1"/>
                          </a:solidFill>
                          <a:effectLst/>
                          <a:latin typeface="Coptic1" pitchFamily="2" charset="0"/>
                          <a:cs typeface="Arial" charset="0"/>
                        </a:rPr>
                        <a:t>: je </a:t>
                      </a:r>
                      <a:r>
                        <a:rPr kumimoji="0" lang="en-US" sz="3200" b="0" i="0" u="none" strike="noStrike" cap="none" normalizeH="0" baseline="0" dirty="0" err="1">
                          <a:ln>
                            <a:noFill/>
                          </a:ln>
                          <a:solidFill>
                            <a:schemeClr val="tx1"/>
                          </a:solidFill>
                          <a:effectLst/>
                          <a:latin typeface="Coptic1" pitchFamily="2" charset="0"/>
                          <a:cs typeface="Arial" charset="0"/>
                        </a:rPr>
                        <a:t>aki</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akcw</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m~mon</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nai</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nan</a:t>
                      </a:r>
                      <a:r>
                        <a:rPr kumimoji="0" lang="en-US" sz="3200" b="0" i="0" u="none" strike="noStrike" cap="none" normalizeH="0" baseline="0" dirty="0">
                          <a:ln>
                            <a:noFill/>
                          </a:ln>
                          <a:solidFill>
                            <a:schemeClr val="tx1"/>
                          </a:solidFill>
                          <a:effectLst/>
                          <a:latin typeface="Coptic1" pitchFamily="2" charset="0"/>
                          <a:cs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3200" b="0" i="0" u="none" strike="noStrike" cap="none" normalizeH="0" baseline="0" dirty="0">
                          <a:ln>
                            <a:noFill/>
                          </a:ln>
                          <a:solidFill>
                            <a:schemeClr val="tx1"/>
                          </a:solidFill>
                          <a:effectLst/>
                          <a:latin typeface="Arial" charset="0"/>
                          <a:cs typeface="Arial" charset="0"/>
                        </a:rPr>
                        <a:t>Nous T’adorons,   O Christ avec Ton bon Père et Le Saint Esprit, car Tu es venu et Tu nous as sauvés.  </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ar-SA" sz="3600" b="0" i="0" u="none" strike="noStrike" cap="none" normalizeH="0" baseline="0" dirty="0">
                          <a:ln>
                            <a:noFill/>
                          </a:ln>
                          <a:solidFill>
                            <a:schemeClr val="tx1"/>
                          </a:solidFill>
                          <a:effectLst/>
                          <a:latin typeface="Arial" charset="0"/>
                          <a:cs typeface="Arial" charset="0"/>
                        </a:rPr>
                        <a:t>نسجدُ لكَ أيها المسيح مع أبيكَ الصالح والروح القدس لأنكَ أتيتَ وخلصتنا.  </a:t>
                      </a:r>
                      <a:endParaRPr kumimoji="0" lang="en-US" sz="4400" b="0" i="0" u="none" strike="noStrike" cap="none" normalizeH="0" baseline="0" dirty="0">
                        <a:ln>
                          <a:noFill/>
                        </a:ln>
                        <a:solidFill>
                          <a:schemeClr val="tx1"/>
                        </a:solidFill>
                        <a:effectLst/>
                        <a:latin typeface="Arial" charset="0"/>
                        <a:cs typeface="Arial" charset="0"/>
                      </a:endParaRPr>
                    </a:p>
                    <a:p>
                      <a:pPr marL="0" marR="0" lvl="0" indent="0" algn="r" defTabSz="914400" rtl="1"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455400" name="Group 40"/>
          <p:cNvGraphicFramePr>
            <a:graphicFrameLocks noGrp="1"/>
          </p:cNvGraphicFramePr>
          <p:nvPr/>
        </p:nvGraphicFramePr>
        <p:xfrm>
          <a:off x="228600" y="257221"/>
          <a:ext cx="8534400" cy="4009979"/>
        </p:xfrm>
        <a:graphic>
          <a:graphicData uri="http://schemas.openxmlformats.org/drawingml/2006/table">
            <a:tbl>
              <a:tblPr/>
              <a:tblGrid>
                <a:gridCol w="5689600">
                  <a:extLst>
                    <a:ext uri="{9D8B030D-6E8A-4147-A177-3AD203B41FA5}">
                      <a16:colId xmlns:a16="http://schemas.microsoft.com/office/drawing/2014/main" val="20000"/>
                    </a:ext>
                  </a:extLst>
                </a:gridCol>
                <a:gridCol w="2844800">
                  <a:extLst>
                    <a:ext uri="{9D8B030D-6E8A-4147-A177-3AD203B41FA5}">
                      <a16:colId xmlns:a16="http://schemas.microsoft.com/office/drawing/2014/main" val="20001"/>
                    </a:ext>
                  </a:extLst>
                </a:gridCol>
              </a:tblGrid>
              <a:tr h="5315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3200" b="1" i="0" u="none" strike="noStrike" cap="none" normalizeH="0" baseline="0" dirty="0">
                          <a:ln>
                            <a:noFill/>
                          </a:ln>
                          <a:solidFill>
                            <a:srgbClr val="FF9900"/>
                          </a:solidFill>
                          <a:effectLst/>
                          <a:latin typeface="Arial" charset="0"/>
                          <a:cs typeface="Arial" charset="0"/>
                        </a:rPr>
                        <a:t>Les Litanies</a:t>
                      </a:r>
                      <a:r>
                        <a:rPr kumimoji="0" lang="fr-FR" sz="2200" b="0" i="0" u="none" strike="noStrike" cap="none" normalizeH="0" baseline="0" dirty="0">
                          <a:ln>
                            <a:noFill/>
                          </a:ln>
                          <a:solidFill>
                            <a:schemeClr val="tx1"/>
                          </a:solidFill>
                          <a:effectLst/>
                          <a:latin typeface="Arial" charset="0"/>
                          <a:cs typeface="Arial" charset="0"/>
                        </a:rPr>
                        <a:t> </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3200" b="1" i="0" u="none" strike="noStrike" cap="none" normalizeH="0" baseline="0">
                          <a:ln>
                            <a:noFill/>
                          </a:ln>
                          <a:solidFill>
                            <a:srgbClr val="FF9900"/>
                          </a:solidFill>
                          <a:effectLst/>
                          <a:latin typeface="Arial" charset="0"/>
                          <a:cs typeface="Arial" charset="0"/>
                        </a:rPr>
                        <a:t>القطع</a:t>
                      </a:r>
                      <a:r>
                        <a:rPr kumimoji="0" lang="en-US" sz="3200" b="1" i="0" u="none" strike="noStrike" cap="none" normalizeH="0" baseline="0">
                          <a:ln>
                            <a:noFill/>
                          </a:ln>
                          <a:solidFill>
                            <a:srgbClr val="FF9900"/>
                          </a:solidFill>
                          <a:effectLst/>
                          <a:latin typeface="Arial" charset="0"/>
                          <a:cs typeface="Arial" charset="0"/>
                        </a:rPr>
                        <a:t> </a:t>
                      </a: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430859">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chemeClr val="tx1"/>
                          </a:solidFill>
                          <a:effectLst/>
                          <a:latin typeface="Arial" charset="0"/>
                          <a:cs typeface="Arial" charset="0"/>
                        </a:rPr>
                        <a:t>(1) Ô Toi, Seigneur Jésus Christ qui as goûté la mort dans la chair à la neuvième heure pour nous les pécheurs, fais mourir nos sens charnels, ô Christ notre Dieu, et délivre-nous. Que mon cri parvienne jusqu'à Toi, ô Eternel. Fais-moi comprendre selon Tes paroles ; que ma supplication entre chez Toi. Donne-moi la vie selon Ta parole.</a:t>
                      </a:r>
                      <a:endParaRPr kumimoji="0" lang="en-US" sz="2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200" b="0" i="0" u="none" strike="noStrike" cap="none" normalizeH="0" baseline="0" dirty="0">
                          <a:ln>
                            <a:noFill/>
                          </a:ln>
                          <a:solidFill>
                            <a:schemeClr val="tx1"/>
                          </a:solidFill>
                          <a:effectLst/>
                          <a:latin typeface="Arial" charset="0"/>
                          <a:cs typeface="Arial" charset="0"/>
                        </a:rPr>
                        <a:t>١</a:t>
                      </a:r>
                      <a:r>
                        <a:rPr kumimoji="0" lang="ar-EG" sz="2200" b="0" i="0" u="none" strike="noStrike" cap="none" normalizeH="0" baseline="0" dirty="0">
                          <a:ln>
                            <a:noFill/>
                          </a:ln>
                          <a:solidFill>
                            <a:schemeClr val="tx1"/>
                          </a:solidFill>
                          <a:effectLst/>
                          <a:latin typeface="Arial" charset="0"/>
                          <a:cs typeface="Arial" charset="0"/>
                        </a:rPr>
                        <a:t>) </a:t>
                      </a:r>
                      <a:r>
                        <a:rPr kumimoji="0" lang="ar-SA" sz="2200" b="0" i="0" u="none" strike="noStrike" cap="none" normalizeH="0" baseline="0" dirty="0">
                          <a:ln>
                            <a:noFill/>
                          </a:ln>
                          <a:solidFill>
                            <a:schemeClr val="tx1"/>
                          </a:solidFill>
                          <a:effectLst/>
                          <a:latin typeface="Arial" charset="0"/>
                          <a:cs typeface="Arial" charset="0"/>
                        </a:rPr>
                        <a:t>يا من ذاق الموت بالجسد في وقت الساعة التاسعة من أجلنا نحن الخطاة، أمت حواسنا الجسمانية أيها المسيح إلهنا ونجنا. فلتدنُ وسيلتي قدامك يا رب، كقولك فهمني. لتدخل طلبتي إلى حضرتك، ككلمتك أحيني</a:t>
                      </a:r>
                      <a:r>
                        <a:rPr kumimoji="0" lang="ar-SA" sz="3200" b="0" i="0" u="none" strike="noStrike" cap="none" normalizeH="0" baseline="0" dirty="0">
                          <a:ln>
                            <a:noFill/>
                          </a:ln>
                          <a:solidFill>
                            <a:schemeClr val="tx1"/>
                          </a:solidFill>
                          <a:effectLst/>
                          <a:latin typeface="Arial" charset="0"/>
                          <a:cs typeface="Arial" charset="0"/>
                        </a:rPr>
                        <a:t> </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graphicFrame>
        <p:nvGraphicFramePr>
          <p:cNvPr id="4" name="Group 3"/>
          <p:cNvGraphicFramePr>
            <a:graphicFrameLocks noGrp="1"/>
          </p:cNvGraphicFramePr>
          <p:nvPr>
            <p:ph sz="half" idx="4294967295"/>
          </p:nvPr>
        </p:nvGraphicFramePr>
        <p:xfrm>
          <a:off x="228600" y="4491355"/>
          <a:ext cx="8686800" cy="1680845"/>
        </p:xfrm>
        <a:graphic>
          <a:graphicData uri="http://schemas.openxmlformats.org/drawingml/2006/table">
            <a:tbl>
              <a:tblPr/>
              <a:tblGrid>
                <a:gridCol w="8686800">
                  <a:extLst>
                    <a:ext uri="{9D8B030D-6E8A-4147-A177-3AD203B41FA5}">
                      <a16:colId xmlns:a16="http://schemas.microsoft.com/office/drawing/2014/main" val="20000"/>
                    </a:ext>
                  </a:extLst>
                </a:gridCol>
              </a:tblGrid>
              <a:tr h="509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rgbClr val="FFFF99"/>
                          </a:solidFill>
                          <a:effectLst/>
                          <a:latin typeface="Coptic1" pitchFamily="2" charset="0"/>
                          <a:cs typeface="Arial" charset="0"/>
                        </a:rPr>
                        <a:t>Doxa</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Patri</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U~~</a:t>
                      </a:r>
                      <a:r>
                        <a:rPr kumimoji="0" lang="en-US" sz="2800" b="0" i="0" u="none" strike="noStrike" cap="none" normalizeH="0" baseline="0" dirty="0" err="1">
                          <a:ln>
                            <a:noFill/>
                          </a:ln>
                          <a:solidFill>
                            <a:srgbClr val="FFFF99"/>
                          </a:solidFill>
                          <a:effectLst/>
                          <a:latin typeface="Coptic1" pitchFamily="2" charset="0"/>
                          <a:cs typeface="Arial" charset="0"/>
                        </a:rPr>
                        <a:t>iw</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agiw</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P~neumati</a:t>
                      </a:r>
                      <a:r>
                        <a:rPr kumimoji="0" lang="en-US" sz="3200" b="0" i="0" u="none" strike="noStrike" cap="none" normalizeH="0" baseline="0" dirty="0">
                          <a:ln>
                            <a:noFill/>
                          </a:ln>
                          <a:solidFill>
                            <a:srgbClr val="FFFF99"/>
                          </a:solidFill>
                          <a:effectLst/>
                          <a:latin typeface="Coptic1" pitchFamily="2" charset="0"/>
                          <a:cs typeface="Arial" charset="0"/>
                        </a:rPr>
                        <a:t>.</a:t>
                      </a:r>
                    </a:p>
                  </a:txBody>
                  <a:tcP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400" b="0" i="0" u="none" strike="noStrike" cap="none" normalizeH="0" baseline="0" dirty="0">
                          <a:ln>
                            <a:noFill/>
                          </a:ln>
                          <a:solidFill>
                            <a:srgbClr val="FFFF99"/>
                          </a:solidFill>
                          <a:effectLst/>
                          <a:latin typeface="Arial" charset="0"/>
                          <a:cs typeface="Arial" charset="0"/>
                        </a:rPr>
                        <a:t>Gloire au Père, au Fils et au Saint-Esprit. </a:t>
                      </a:r>
                      <a:endParaRPr kumimoji="0" lang="en-US" sz="24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44525">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EG" sz="2800" b="0" i="0" u="none" strike="noStrike" cap="none" normalizeH="0" baseline="0" dirty="0">
                          <a:ln>
                            <a:noFill/>
                          </a:ln>
                          <a:solidFill>
                            <a:srgbClr val="FFFF99"/>
                          </a:solidFill>
                          <a:effectLst/>
                          <a:latin typeface="Arial" charset="0"/>
                          <a:cs typeface="Arial" charset="0"/>
                        </a:rPr>
                        <a:t>المجد </a:t>
                      </a:r>
                      <a:r>
                        <a:rPr kumimoji="0" lang="ar-EG" sz="2800" b="0" i="0" u="none" strike="noStrike" cap="none" normalizeH="0" baseline="0" dirty="0" err="1">
                          <a:ln>
                            <a:noFill/>
                          </a:ln>
                          <a:solidFill>
                            <a:srgbClr val="FFFF99"/>
                          </a:solidFill>
                          <a:effectLst/>
                          <a:latin typeface="Arial" charset="0"/>
                          <a:cs typeface="Arial" charset="0"/>
                        </a:rPr>
                        <a:t>الاب</a:t>
                      </a:r>
                      <a:r>
                        <a:rPr kumimoji="0" lang="ar-EG" sz="2800" b="0" i="0" u="none" strike="noStrike" cap="none" normalizeH="0" baseline="0" dirty="0">
                          <a:ln>
                            <a:noFill/>
                          </a:ln>
                          <a:solidFill>
                            <a:srgbClr val="FFFF99"/>
                          </a:solidFill>
                          <a:effectLst/>
                          <a:latin typeface="Arial" charset="0"/>
                          <a:cs typeface="Arial" charset="0"/>
                        </a:rPr>
                        <a:t> و الابن والروح القدس</a:t>
                      </a:r>
                      <a:endParaRPr kumimoji="0" lang="en-US" sz="28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323228" name="Group 28"/>
          <p:cNvGraphicFramePr>
            <a:graphicFrameLocks noGrp="1"/>
          </p:cNvGraphicFramePr>
          <p:nvPr/>
        </p:nvGraphicFramePr>
        <p:xfrm>
          <a:off x="304800" y="914400"/>
          <a:ext cx="8534401" cy="2686050"/>
        </p:xfrm>
        <a:graphic>
          <a:graphicData uri="http://schemas.openxmlformats.org/drawingml/2006/table">
            <a:tbl>
              <a:tblPr/>
              <a:tblGrid>
                <a:gridCol w="3048000">
                  <a:extLst>
                    <a:ext uri="{9D8B030D-6E8A-4147-A177-3AD203B41FA5}">
                      <a16:colId xmlns:a16="http://schemas.microsoft.com/office/drawing/2014/main" val="20000"/>
                    </a:ext>
                  </a:extLst>
                </a:gridCol>
                <a:gridCol w="2543504">
                  <a:extLst>
                    <a:ext uri="{9D8B030D-6E8A-4147-A177-3AD203B41FA5}">
                      <a16:colId xmlns:a16="http://schemas.microsoft.com/office/drawing/2014/main" val="20001"/>
                    </a:ext>
                  </a:extLst>
                </a:gridCol>
                <a:gridCol w="2942897">
                  <a:extLst>
                    <a:ext uri="{9D8B030D-6E8A-4147-A177-3AD203B41FA5}">
                      <a16:colId xmlns:a16="http://schemas.microsoft.com/office/drawing/2014/main" val="20002"/>
                    </a:ext>
                  </a:extLst>
                </a:gridCol>
              </a:tblGrid>
              <a:tr h="1447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ptic1" pitchFamily="2" charset="0"/>
                          <a:cs typeface="Arial" charset="0"/>
                        </a:rPr>
                        <a:t>&lt;ere Maria ]</a:t>
                      </a:r>
                      <a:r>
                        <a:rPr kumimoji="0" lang="en-US" sz="2400" b="0" i="0" u="none" strike="noStrike" cap="none" normalizeH="0" baseline="0" dirty="0" err="1">
                          <a:ln>
                            <a:noFill/>
                          </a:ln>
                          <a:solidFill>
                            <a:schemeClr val="tx1"/>
                          </a:solidFill>
                          <a:effectLst/>
                          <a:latin typeface="Coptic1" pitchFamily="2" charset="0"/>
                          <a:cs typeface="Arial" charset="0"/>
                        </a:rPr>
                        <a:t>ourw</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bw</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n~a~loli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n~aterqellw</a:t>
                      </a:r>
                      <a:r>
                        <a:rPr kumimoji="0" lang="en-US" sz="2400" b="0" i="0" u="none" strike="noStrike" cap="none" normalizeH="0" baseline="0" dirty="0">
                          <a:ln>
                            <a:noFill/>
                          </a:ln>
                          <a:solidFill>
                            <a:schemeClr val="tx1"/>
                          </a:solidFill>
                          <a:effectLst/>
                          <a:latin typeface="Coptic1" pitchFamily="2" charset="0"/>
                          <a:cs typeface="Arial" charset="0"/>
                        </a:rPr>
                        <a:t>: y/</a:t>
                      </a:r>
                      <a:r>
                        <a:rPr kumimoji="0" lang="en-US" sz="2400" b="0" i="0" u="none" strike="noStrike" cap="none" normalizeH="0" baseline="0" dirty="0" err="1">
                          <a:ln>
                            <a:noFill/>
                          </a:ln>
                          <a:solidFill>
                            <a:schemeClr val="tx1"/>
                          </a:solidFill>
                          <a:effectLst/>
                          <a:latin typeface="Coptic1" pitchFamily="2" charset="0"/>
                          <a:cs typeface="Arial" charset="0"/>
                        </a:rPr>
                        <a:t>e~te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m~peouwi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e~rouwi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e~roc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aujem</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pic~mah</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p~wnq</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n~q</a:t>
                      </a:r>
                      <a:r>
                        <a:rPr kumimoji="0" lang="en-US" sz="2400" b="0" i="0" u="none" strike="noStrike" cap="none" normalizeH="0" baseline="0" dirty="0">
                          <a:ln>
                            <a:noFill/>
                          </a:ln>
                          <a:solidFill>
                            <a:schemeClr val="tx1"/>
                          </a:solidFill>
                          <a:effectLst/>
                          <a:latin typeface="Coptic1" pitchFamily="2" charset="0"/>
                          <a:cs typeface="Arial" charset="0"/>
                        </a:rPr>
                        <a:t>/</a:t>
                      </a:r>
                      <a:r>
                        <a:rPr kumimoji="0" lang="en-US" sz="2400" b="0" i="0" u="none" strike="noStrike" cap="none" normalizeH="0" baseline="0" dirty="0" err="1">
                          <a:ln>
                            <a:noFill/>
                          </a:ln>
                          <a:solidFill>
                            <a:schemeClr val="tx1"/>
                          </a:solidFill>
                          <a:effectLst/>
                          <a:latin typeface="Coptic1" pitchFamily="2" charset="0"/>
                          <a:cs typeface="Arial" charset="0"/>
                        </a:rPr>
                        <a:t>tc</a:t>
                      </a:r>
                      <a:r>
                        <a:rPr kumimoji="0" lang="en-US" sz="2400" b="0" i="0" u="none" strike="noStrike" cap="none" normalizeH="0" baseline="0" dirty="0">
                          <a:ln>
                            <a:noFill/>
                          </a:ln>
                          <a:solidFill>
                            <a:schemeClr val="tx1"/>
                          </a:solidFill>
                          <a:effectLst/>
                          <a:latin typeface="Coptic1" pitchFamily="2" charset="0"/>
                          <a:cs typeface="Arial" charset="0"/>
                        </a:rPr>
                        <a:t>. </a:t>
                      </a:r>
                    </a:p>
                  </a:txBody>
                  <a:tcPr horzOverflow="overflow">
                    <a:lnL>
                      <a:noFill/>
                    </a:lnL>
                    <a:lnR>
                      <a:noFill/>
                    </a:lnR>
                    <a:lnT cap="flat">
                      <a:noFill/>
                    </a:lnT>
                    <a:lnB cap="flat">
                      <a:noFill/>
                    </a:lnB>
                    <a:lnTlToBr>
                      <a:noFill/>
                    </a:lnTlToBr>
                    <a:lnBlToTr>
                      <a:noFill/>
                    </a:lnBlToTr>
                    <a:noFill/>
                  </a:tcPr>
                </a:tc>
                <a:tc>
                  <a:txBody>
                    <a:bodyPr/>
                    <a:lstStyle/>
                    <a:p>
                      <a:pPr algn="just"/>
                      <a:r>
                        <a:rPr lang="fr-FR" sz="2500" dirty="0">
                          <a:latin typeface="Book Antiqua"/>
                          <a:ea typeface="Times New Roman"/>
                          <a:cs typeface="Times New Roman"/>
                        </a:rPr>
                        <a:t>Salut à toi Marie, la reine, la jeune vigne que nul n’a plantée. La grappe de vie s’est trouvée en elle.</a:t>
                      </a:r>
                      <a:endParaRPr lang="fr-FR" sz="2500" dirty="0">
                        <a:latin typeface="Calibri"/>
                        <a:ea typeface="Calibri"/>
                        <a:cs typeface="Times New Roman"/>
                      </a:endParaRPr>
                    </a:p>
                  </a:txBody>
                  <a:tcPr marL="9525" marR="9525" marT="9525" marB="9525">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EG" sz="3200" b="0" i="0" u="none" strike="noStrike" cap="none" normalizeH="0" baseline="0" dirty="0">
                          <a:ln>
                            <a:noFill/>
                          </a:ln>
                          <a:solidFill>
                            <a:schemeClr val="tx1"/>
                          </a:solidFill>
                          <a:effectLst/>
                          <a:latin typeface="Coptic1" pitchFamily="2" charset="0"/>
                          <a:cs typeface="Arial" charset="0"/>
                        </a:rPr>
                        <a:t>السلام لمريم الملكة الكرمة غير الشائخة التى لم يفلحها فلاح ، ووجد فيها عنقود الحياة  </a:t>
                      </a:r>
                      <a:endParaRPr kumimoji="0" lang="en-CA" sz="3200" b="0" i="0" u="none" strike="noStrike" cap="none" normalizeH="0" baseline="0" dirty="0">
                        <a:ln>
                          <a:noFill/>
                        </a:ln>
                        <a:solidFill>
                          <a:schemeClr val="tx1"/>
                        </a:solidFill>
                        <a:effectLst/>
                        <a:latin typeface="Coptic1" pitchFamily="2"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1512" name="Text Box 14"/>
          <p:cNvSpPr txBox="1">
            <a:spLocks noChangeArrowheads="1"/>
          </p:cNvSpPr>
          <p:nvPr/>
        </p:nvSpPr>
        <p:spPr bwMode="auto">
          <a:xfrm>
            <a:off x="609600" y="152400"/>
            <a:ext cx="7848600" cy="665163"/>
          </a:xfrm>
          <a:prstGeom prst="rect">
            <a:avLst/>
          </a:prstGeom>
          <a:solidFill>
            <a:srgbClr val="333333"/>
          </a:solidFill>
          <a:ln w="9525">
            <a:solidFill>
              <a:schemeClr val="tx1"/>
            </a:solidFill>
            <a:miter lim="800000"/>
            <a:headEnd/>
            <a:tailEnd/>
          </a:ln>
        </p:spPr>
        <p:txBody>
          <a:bodyPr>
            <a:spAutoFit/>
          </a:bodyPr>
          <a:lstStyle/>
          <a:p>
            <a:pPr algn="ctr">
              <a:spcBef>
                <a:spcPct val="0"/>
              </a:spcBef>
            </a:pPr>
            <a:r>
              <a:rPr lang="en-US" sz="3700" b="1" dirty="0"/>
              <a:t>SALUT A MARIE LA REINE</a:t>
            </a:r>
            <a:endParaRPr lang="en-US" sz="3700" b="1" dirty="0">
              <a:latin typeface="Times New Roman" pitchFamily="18" charset="0"/>
            </a:endParaRPr>
          </a:p>
        </p:txBody>
      </p:sp>
      <p:sp>
        <p:nvSpPr>
          <p:cNvPr id="21513" name="AutoShape 30">
            <a:hlinkClick r:id="rId2" action="ppaction://hlinksldjump" highlightClick="1"/>
          </p:cNvPr>
          <p:cNvSpPr>
            <a:spLocks noChangeArrowheads="1"/>
          </p:cNvSpPr>
          <p:nvPr/>
        </p:nvSpPr>
        <p:spPr bwMode="auto">
          <a:xfrm>
            <a:off x="7162800" y="6248400"/>
            <a:ext cx="1828800" cy="457200"/>
          </a:xfrm>
          <a:prstGeom prst="actionButtonBlank">
            <a:avLst/>
          </a:prstGeom>
          <a:solidFill>
            <a:srgbClr val="800000"/>
          </a:solidFill>
          <a:ln w="9525">
            <a:noFill/>
            <a:miter lim="800000"/>
            <a:headEnd/>
            <a:tailEnd/>
          </a:ln>
        </p:spPr>
        <p:txBody>
          <a:bodyPr wrap="none" tIns="118800" bIns="118800" anchor="ctr"/>
          <a:lstStyle/>
          <a:p>
            <a:pPr algn="ctr">
              <a:lnSpc>
                <a:spcPct val="90000"/>
              </a:lnSpc>
              <a:spcBef>
                <a:spcPct val="0"/>
              </a:spcBef>
            </a:pPr>
            <a:r>
              <a:rPr lang="en-US" sz="1600" b="1"/>
              <a:t>Prayers of Agpeya</a:t>
            </a:r>
          </a:p>
          <a:p>
            <a:pPr algn="ctr">
              <a:lnSpc>
                <a:spcPct val="90000"/>
              </a:lnSpc>
              <a:spcBef>
                <a:spcPct val="0"/>
              </a:spcBef>
            </a:pPr>
            <a:r>
              <a:rPr lang="ar-EG" sz="1600" b="1"/>
              <a:t>صلوات الأجبية</a:t>
            </a:r>
            <a:endParaRPr lang="en-US" sz="1600" b="1"/>
          </a:p>
        </p:txBody>
      </p:sp>
      <p:sp>
        <p:nvSpPr>
          <p:cNvPr id="5" name="Action Button: Custom 4">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graphicFrame>
        <p:nvGraphicFramePr>
          <p:cNvPr id="6" name="Group 30"/>
          <p:cNvGraphicFramePr>
            <a:graphicFrameLocks noGrp="1"/>
          </p:cNvGraphicFramePr>
          <p:nvPr/>
        </p:nvGraphicFramePr>
        <p:xfrm>
          <a:off x="457200" y="4038600"/>
          <a:ext cx="8534400" cy="2743200"/>
        </p:xfrm>
        <a:graphic>
          <a:graphicData uri="http://schemas.openxmlformats.org/drawingml/2006/table">
            <a:tbl>
              <a:tblPr/>
              <a:tblGrid>
                <a:gridCol w="2877879">
                  <a:extLst>
                    <a:ext uri="{9D8B030D-6E8A-4147-A177-3AD203B41FA5}">
                      <a16:colId xmlns:a16="http://schemas.microsoft.com/office/drawing/2014/main" val="20000"/>
                    </a:ext>
                  </a:extLst>
                </a:gridCol>
                <a:gridCol w="2778642">
                  <a:extLst>
                    <a:ext uri="{9D8B030D-6E8A-4147-A177-3AD203B41FA5}">
                      <a16:colId xmlns:a16="http://schemas.microsoft.com/office/drawing/2014/main" val="20001"/>
                    </a:ext>
                  </a:extLst>
                </a:gridCol>
                <a:gridCol w="2877879">
                  <a:extLst>
                    <a:ext uri="{9D8B030D-6E8A-4147-A177-3AD203B41FA5}">
                      <a16:colId xmlns:a16="http://schemas.microsoft.com/office/drawing/2014/main" val="20002"/>
                    </a:ext>
                  </a:extLst>
                </a:gridCol>
              </a:tblGrid>
              <a:tr h="27432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ptic1" pitchFamily="2" charset="0"/>
                          <a:cs typeface="Arial" charset="0"/>
                        </a:rPr>
                        <a:t>P~s/</a:t>
                      </a:r>
                      <a:r>
                        <a:rPr kumimoji="0" lang="en-US" sz="2400" b="0" i="0" u="none" strike="noStrike" cap="none" normalizeH="0" baseline="0" dirty="0" err="1">
                          <a:ln>
                            <a:noFill/>
                          </a:ln>
                          <a:solidFill>
                            <a:schemeClr val="tx1"/>
                          </a:solidFill>
                          <a:effectLst/>
                          <a:latin typeface="Coptic1" pitchFamily="2" charset="0"/>
                          <a:cs typeface="Arial" charset="0"/>
                        </a:rPr>
                        <a:t>ri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m~V~nou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qen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oumeym</a:t>
                      </a:r>
                      <a:r>
                        <a:rPr kumimoji="0" lang="en-US" sz="2400" b="0" i="0" u="none" strike="noStrike" cap="none" normalizeH="0" baseline="0" dirty="0">
                          <a:ln>
                            <a:noFill/>
                          </a:ln>
                          <a:solidFill>
                            <a:schemeClr val="tx1"/>
                          </a:solidFill>
                          <a:effectLst/>
                          <a:latin typeface="Coptic1" pitchFamily="2" charset="0"/>
                          <a:cs typeface="Arial" charset="0"/>
                        </a:rPr>
                        <a:t>/</a:t>
                      </a:r>
                      <a:r>
                        <a:rPr kumimoji="0" lang="en-US" sz="2400" b="0" i="0" u="none" strike="noStrike" cap="none" normalizeH="0" baseline="0" dirty="0" err="1">
                          <a:ln>
                            <a:noFill/>
                          </a:ln>
                          <a:solidFill>
                            <a:schemeClr val="tx1"/>
                          </a:solidFill>
                          <a:effectLst/>
                          <a:latin typeface="Coptic1" pitchFamily="2" charset="0"/>
                          <a:cs typeface="Arial" charset="0"/>
                        </a:rPr>
                        <a:t>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af</a:t>
                      </a:r>
                      <a:r>
                        <a:rPr kumimoji="0" lang="en-US" sz="2400" b="0" i="0" u="none" strike="noStrike" cap="none" normalizeH="0" baseline="0" dirty="0">
                          <a:ln>
                            <a:noFill/>
                          </a:ln>
                          <a:solidFill>
                            <a:schemeClr val="tx1"/>
                          </a:solidFill>
                          <a:effectLst/>
                          <a:latin typeface="Coptic1" pitchFamily="2" charset="0"/>
                          <a:cs typeface="Arial" charset="0"/>
                        </a:rPr>
                        <a:t>[</a:t>
                      </a:r>
                      <a:r>
                        <a:rPr kumimoji="0" lang="en-US" sz="2400" b="0" i="0" u="none" strike="noStrike" cap="none" normalizeH="0" baseline="0" dirty="0" err="1">
                          <a:ln>
                            <a:noFill/>
                          </a:ln>
                          <a:solidFill>
                            <a:schemeClr val="tx1"/>
                          </a:solidFill>
                          <a:effectLst/>
                          <a:latin typeface="Coptic1" pitchFamily="2" charset="0"/>
                          <a:cs typeface="Arial" charset="0"/>
                        </a:rPr>
                        <a:t>icarx</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qen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paryenoc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acmici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m~mof</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afcw</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m~mon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af,a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nennobi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nan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e~bol</a:t>
                      </a:r>
                      <a:r>
                        <a:rPr kumimoji="0" lang="en-US" sz="2400" b="0" i="0" u="none" strike="noStrike" cap="none" normalizeH="0" baseline="0" dirty="0">
                          <a:ln>
                            <a:noFill/>
                          </a:ln>
                          <a:solidFill>
                            <a:schemeClr val="tx1"/>
                          </a:solidFill>
                          <a:effectLst/>
                          <a:latin typeface="Coptic1" pitchFamily="2" charset="0"/>
                          <a:cs typeface="Arial" charset="0"/>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lang="fr-FR" sz="2400" dirty="0">
                          <a:latin typeface="Book Antiqua"/>
                          <a:ea typeface="Times New Roman"/>
                          <a:cs typeface="Times New Roman"/>
                        </a:rPr>
                        <a:t>Le Fils de Dieu en vérité s’est incarné de la Vierge. Elle l’a enfanté, Il nous a sauvés et nous a remis nos péchés.</a:t>
                      </a:r>
                      <a:endParaRPr lang="fr-FR" sz="2000" dirty="0">
                        <a:latin typeface="Calibri"/>
                        <a:ea typeface="Calibri"/>
                        <a:cs typeface="Times New Roman"/>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CA" sz="24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EG" sz="3200" b="0" i="0" u="none" strike="noStrike" cap="none" normalizeH="0" baseline="0" dirty="0">
                          <a:ln>
                            <a:noFill/>
                          </a:ln>
                          <a:solidFill>
                            <a:schemeClr val="tx1"/>
                          </a:solidFill>
                          <a:effectLst/>
                          <a:latin typeface="Coptic1" pitchFamily="2" charset="0"/>
                          <a:cs typeface="Arial" charset="0"/>
                        </a:rPr>
                        <a:t>ابن الله بالحقيقة تجسد من العذراء ولدته وخلصنا وغفر لنا خطايانا.</a:t>
                      </a:r>
                      <a:endParaRPr kumimoji="0" lang="en-CA" sz="3200" b="0" i="0" u="none" strike="noStrike" cap="none" normalizeH="0" baseline="0" dirty="0">
                        <a:ln>
                          <a:noFill/>
                        </a:ln>
                        <a:solidFill>
                          <a:schemeClr val="tx1"/>
                        </a:solidFill>
                        <a:effectLst/>
                        <a:latin typeface="Coptic1" pitchFamily="2"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462558" name="Group 30"/>
          <p:cNvGraphicFramePr>
            <a:graphicFrameLocks noGrp="1"/>
          </p:cNvGraphicFramePr>
          <p:nvPr/>
        </p:nvGraphicFramePr>
        <p:xfrm>
          <a:off x="76200" y="76200"/>
          <a:ext cx="8763000" cy="4267200"/>
        </p:xfrm>
        <a:graphic>
          <a:graphicData uri="http://schemas.openxmlformats.org/drawingml/2006/table">
            <a:tbl>
              <a:tblPr/>
              <a:tblGrid>
                <a:gridCol w="5355167">
                  <a:extLst>
                    <a:ext uri="{9D8B030D-6E8A-4147-A177-3AD203B41FA5}">
                      <a16:colId xmlns:a16="http://schemas.microsoft.com/office/drawing/2014/main" val="20000"/>
                    </a:ext>
                  </a:extLst>
                </a:gridCol>
                <a:gridCol w="3407833">
                  <a:extLst>
                    <a:ext uri="{9D8B030D-6E8A-4147-A177-3AD203B41FA5}">
                      <a16:colId xmlns:a16="http://schemas.microsoft.com/office/drawing/2014/main" val="20001"/>
                    </a:ext>
                  </a:extLst>
                </a:gridCol>
              </a:tblGrid>
              <a:tr h="1143000">
                <a:tc>
                  <a:txBody>
                    <a:bodyPr/>
                    <a:lstStyle/>
                    <a:p>
                      <a:pPr marL="0" marR="0" lvl="0" indent="0" algn="just" defTabSz="914400" rtl="0" eaLnBrk="1" fontAlgn="base" latinLnBrk="0" hangingPunct="1">
                        <a:lnSpc>
                          <a:spcPct val="100000"/>
                        </a:lnSpc>
                        <a:spcBef>
                          <a:spcPts val="0"/>
                        </a:spcBef>
                        <a:spcAft>
                          <a:spcPct val="0"/>
                        </a:spcAft>
                        <a:buClrTx/>
                        <a:buSzTx/>
                        <a:buFontTx/>
                        <a:buNone/>
                        <a:tabLst/>
                      </a:pPr>
                      <a:r>
                        <a:rPr kumimoji="0" lang="fr-FR" sz="2200" b="0" i="0" u="none" strike="noStrike" cap="none" normalizeH="0" baseline="0" dirty="0">
                          <a:ln>
                            <a:noFill/>
                          </a:ln>
                          <a:solidFill>
                            <a:schemeClr val="tx1"/>
                          </a:solidFill>
                          <a:effectLst/>
                          <a:latin typeface="Arial" charset="0"/>
                          <a:cs typeface="Arial" charset="0"/>
                        </a:rPr>
                        <a:t>(2) </a:t>
                      </a:r>
                      <a:r>
                        <a:rPr kumimoji="0" lang="fr-FR" sz="2100" b="0" i="0" u="none" strike="noStrike" cap="none" normalizeH="0" baseline="0" dirty="0">
                          <a:ln>
                            <a:noFill/>
                          </a:ln>
                          <a:solidFill>
                            <a:schemeClr val="tx1"/>
                          </a:solidFill>
                          <a:effectLst/>
                          <a:latin typeface="Arial" charset="0"/>
                          <a:cs typeface="Arial" charset="0"/>
                        </a:rPr>
                        <a:t>Ô Toi qui as rendu l'âme dans les mains du Père quand Tu as été crucifié à la neuvième heure et qui as conduit au paradis le brigand crucifié avec Toi, ne me néglige pas, ô Dieu bon, ne me rejette pas moi l'errant, mais sanctifie mon âme, éclaire mon esprit et fais-moi partager la grâce de Tes mystères vivifiants afin qu'après avoir goûté à Ta bonté, je puisse T'offrir des louanges sans aucune tiédeur ; j'éprouve le désir de voir Ta gloire mieux que toute autre chose ; ô Christ notre Dieu, délivre-nous.</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ts val="0"/>
                        </a:spcBef>
                        <a:spcAft>
                          <a:spcPct val="0"/>
                        </a:spcAft>
                        <a:buClrTx/>
                        <a:buSzTx/>
                        <a:buFontTx/>
                        <a:buNone/>
                        <a:tabLst/>
                      </a:pPr>
                      <a:r>
                        <a:rPr kumimoji="0" lang="ar-EG" sz="2200" b="0" i="0" u="none" strike="noStrike" cap="none" normalizeH="0" baseline="0" dirty="0">
                          <a:ln>
                            <a:noFill/>
                          </a:ln>
                          <a:solidFill>
                            <a:schemeClr val="tx1"/>
                          </a:solidFill>
                          <a:effectLst/>
                          <a:latin typeface="Arial" charset="0"/>
                          <a:cs typeface="Arial" charset="0"/>
                        </a:rPr>
                        <a:t>٢) </a:t>
                      </a:r>
                      <a:r>
                        <a:rPr kumimoji="0" lang="ar-SA" sz="2200" b="0" i="0" u="none" strike="noStrike" cap="none" normalizeH="0" baseline="0" dirty="0">
                          <a:ln>
                            <a:noFill/>
                          </a:ln>
                          <a:solidFill>
                            <a:schemeClr val="tx1"/>
                          </a:solidFill>
                          <a:effectLst/>
                          <a:latin typeface="Arial" charset="0"/>
                          <a:cs typeface="Arial" charset="0"/>
                        </a:rPr>
                        <a:t>يا من أسلم الروحَ في يدي الآب عندما علقت على الصليب وقت الساعة التاسعة، وهديتَ اللصَّ المصلوبَ معك للدخول إلى الفردوس، لا تغفل عني أيها الصالح ولا ترذلني أنا الضال، بل قدس نفسي وأضئ فهمي واجعلني شريكا لنعمة أسرارك المحيية. لكي ما إذا ذقت من إحساناتك، أقدم لك تسبحة بغير فتور، مشتاقا إلى بهائك أفضل من كل شئ، أيها المسيح إلهنا ونجنا</a:t>
                      </a:r>
                      <a:r>
                        <a:rPr kumimoji="0" lang="ar-SA" sz="3200" b="0" i="0" u="none" strike="noStrike" cap="none" normalizeH="0" baseline="0" dirty="0">
                          <a:ln>
                            <a:noFill/>
                          </a:ln>
                          <a:solidFill>
                            <a:schemeClr val="tx1"/>
                          </a:solidFill>
                          <a:effectLst/>
                          <a:latin typeface="Arial" charset="0"/>
                          <a:cs typeface="Arial" charset="0"/>
                        </a:rPr>
                        <a:t> </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graphicFrame>
        <p:nvGraphicFramePr>
          <p:cNvPr id="4" name="Group 2"/>
          <p:cNvGraphicFramePr>
            <a:graphicFrameLocks noGrp="1"/>
          </p:cNvGraphicFramePr>
          <p:nvPr/>
        </p:nvGraphicFramePr>
        <p:xfrm>
          <a:off x="76200" y="4815840"/>
          <a:ext cx="8991600" cy="1508760"/>
        </p:xfrm>
        <a:graphic>
          <a:graphicData uri="http://schemas.openxmlformats.org/drawingml/2006/table">
            <a:tbl>
              <a:tblPr/>
              <a:tblGrid>
                <a:gridCol w="8991600">
                  <a:extLst>
                    <a:ext uri="{9D8B030D-6E8A-4147-A177-3AD203B41FA5}">
                      <a16:colId xmlns:a16="http://schemas.microsoft.com/office/drawing/2014/main" val="20000"/>
                    </a:ext>
                  </a:extLst>
                </a:gridCol>
              </a:tblGrid>
              <a:tr h="4794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nun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a~i</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ic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touc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e~w~nac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twn</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e~w~nwn</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a~m</a:t>
                      </a:r>
                      <a:r>
                        <a:rPr kumimoji="0" lang="en-US" sz="2800" b="0" i="0" u="none" strike="noStrike" cap="none" normalizeH="0" baseline="0" dirty="0">
                          <a:ln>
                            <a:noFill/>
                          </a:ln>
                          <a:solidFill>
                            <a:srgbClr val="FFFF99"/>
                          </a:solidFill>
                          <a:effectLst/>
                          <a:latin typeface="Coptic1" pitchFamily="2" charset="0"/>
                          <a:cs typeface="Arial" charset="0"/>
                        </a:rPr>
                        <a:t>/n</a:t>
                      </a:r>
                      <a:r>
                        <a:rPr kumimoji="0" lang="en-US" sz="2400" b="0" i="0" u="none" strike="noStrike" cap="none" normalizeH="0" baseline="0" dirty="0">
                          <a:ln>
                            <a:noFill/>
                          </a:ln>
                          <a:solidFill>
                            <a:srgbClr val="FFFF99"/>
                          </a:solidFill>
                          <a:effectLst/>
                          <a:latin typeface="Coptic1" pitchFamily="2" charset="0"/>
                          <a:cs typeface="Arial" charset="0"/>
                        </a:rPr>
                        <a:t>.</a:t>
                      </a:r>
                      <a:endParaRPr kumimoji="0" lang="en-US" sz="24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10000"/>
                  </a:ext>
                </a:extLst>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rgbClr val="FFFF99"/>
                          </a:solidFill>
                          <a:effectLst/>
                          <a:latin typeface="Arial" charset="0"/>
                          <a:cs typeface="Arial" charset="0"/>
                        </a:rPr>
                        <a:t>Maintenant et pour toujours dans les siècles des siècles. Amen.</a:t>
                      </a:r>
                      <a:endParaRPr kumimoji="0" lang="en-US" sz="22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1"/>
                  </a:ext>
                </a:extLst>
              </a:tr>
              <a:tr h="333375">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EG" sz="2400" b="0" i="0" u="none" strike="noStrike" cap="none" normalizeH="0" baseline="0" dirty="0" err="1">
                          <a:ln>
                            <a:noFill/>
                          </a:ln>
                          <a:solidFill>
                            <a:srgbClr val="FFFF99"/>
                          </a:solidFill>
                          <a:effectLst/>
                          <a:latin typeface="Arial" charset="0"/>
                          <a:cs typeface="Arial" charset="0"/>
                        </a:rPr>
                        <a:t>الأن</a:t>
                      </a:r>
                      <a:r>
                        <a:rPr kumimoji="0" lang="ar-EG" sz="2400" b="0" i="0" u="none" strike="noStrike" cap="none" normalizeH="0" baseline="0" dirty="0">
                          <a:ln>
                            <a:noFill/>
                          </a:ln>
                          <a:solidFill>
                            <a:srgbClr val="FFFF99"/>
                          </a:solidFill>
                          <a:effectLst/>
                          <a:latin typeface="Arial" charset="0"/>
                          <a:cs typeface="Arial" charset="0"/>
                        </a:rPr>
                        <a:t> وكل أوان والى دهر الدهور </a:t>
                      </a:r>
                      <a:r>
                        <a:rPr kumimoji="0" lang="ar-EG" sz="2400" b="0" i="0" u="none" strike="noStrike" cap="none" normalizeH="0" baseline="0" dirty="0" err="1">
                          <a:ln>
                            <a:noFill/>
                          </a:ln>
                          <a:solidFill>
                            <a:srgbClr val="FFFF99"/>
                          </a:solidFill>
                          <a:effectLst/>
                          <a:latin typeface="Arial" charset="0"/>
                          <a:cs typeface="Arial" charset="0"/>
                        </a:rPr>
                        <a:t>امين</a:t>
                      </a:r>
                      <a:endParaRPr kumimoji="0" lang="en-US" sz="24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468710" name="Group 38"/>
          <p:cNvGraphicFramePr>
            <a:graphicFrameLocks noGrp="1"/>
          </p:cNvGraphicFramePr>
          <p:nvPr>
            <p:ph/>
          </p:nvPr>
        </p:nvGraphicFramePr>
        <p:xfrm>
          <a:off x="76200" y="76200"/>
          <a:ext cx="8763000" cy="4919472"/>
        </p:xfrm>
        <a:graphic>
          <a:graphicData uri="http://schemas.openxmlformats.org/drawingml/2006/table">
            <a:tbl>
              <a:tblPr/>
              <a:tblGrid>
                <a:gridCol w="5842000">
                  <a:extLst>
                    <a:ext uri="{9D8B030D-6E8A-4147-A177-3AD203B41FA5}">
                      <a16:colId xmlns:a16="http://schemas.microsoft.com/office/drawing/2014/main" val="20000"/>
                    </a:ext>
                  </a:extLst>
                </a:gridCol>
                <a:gridCol w="2921000">
                  <a:extLst>
                    <a:ext uri="{9D8B030D-6E8A-4147-A177-3AD203B41FA5}">
                      <a16:colId xmlns:a16="http://schemas.microsoft.com/office/drawing/2014/main" val="20001"/>
                    </a:ext>
                  </a:extLst>
                </a:gridCol>
              </a:tblGrid>
              <a:tr h="47244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chemeClr val="tx1"/>
                          </a:solidFill>
                          <a:effectLst/>
                          <a:latin typeface="Arial" charset="0"/>
                          <a:cs typeface="Arial" charset="0"/>
                        </a:rPr>
                        <a:t>3) Ô Toi qui es né de la Vierge pour nous et as souffert la crucifixion, Tu as tué la mort par Ta mort et as manifesté la résurrection par Ta résurrection. Ô Dieu, ne rejette pas ceux que Tu as formés de Tes mains. Montre Ton amour pour l'humanité, ô Toi Dieu bon. Accepte l'intercession de Ta mère pour nous. Ô sauveur, délivre un peuple humilié ; </a:t>
                      </a:r>
                    </a:p>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fr-FR" sz="2200" b="0" i="0" u="none" strike="noStrike" cap="none" normalizeH="0" baseline="0" dirty="0">
                          <a:ln>
                            <a:noFill/>
                          </a:ln>
                          <a:solidFill>
                            <a:schemeClr val="tx1"/>
                          </a:solidFill>
                          <a:effectLst/>
                          <a:latin typeface="Arial" charset="0"/>
                          <a:cs typeface="Arial" charset="0"/>
                        </a:rPr>
                        <a:t>ne nous rejette pas pour toujours et ne nous livre pas à ce monde ; ne renonce pas à Ton alliance ; ne nous retire pas Ta miséricorde, pour Abraham Ton bien-aimé, Isaac Ton serviteur et Israël Ton saint. </a:t>
                      </a:r>
                      <a:endParaRPr kumimoji="0" lang="en-US" sz="2200" b="0" i="0" u="none" strike="noStrike" cap="none" normalizeH="0" baseline="0" dirty="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defRPr/>
                      </a:pPr>
                      <a:r>
                        <a:rPr kumimoji="0" lang="ar-EG" sz="2200" b="0" i="0" u="none" strike="noStrike" cap="none" normalizeH="0" baseline="0" dirty="0">
                          <a:ln>
                            <a:noFill/>
                          </a:ln>
                          <a:solidFill>
                            <a:schemeClr val="tx1"/>
                          </a:solidFill>
                          <a:effectLst/>
                          <a:latin typeface="Arial" charset="0"/>
                          <a:cs typeface="Arial" charset="0"/>
                        </a:rPr>
                        <a:t>٣</a:t>
                      </a:r>
                      <a:r>
                        <a:rPr kumimoji="0" lang="ar-EG" sz="2100" b="0" i="0" u="none" strike="noStrike" cap="none" normalizeH="0" baseline="0" dirty="0">
                          <a:ln>
                            <a:noFill/>
                          </a:ln>
                          <a:solidFill>
                            <a:schemeClr val="tx1"/>
                          </a:solidFill>
                          <a:effectLst/>
                          <a:latin typeface="Arial" charset="0"/>
                          <a:cs typeface="Arial" charset="0"/>
                        </a:rPr>
                        <a:t>) </a:t>
                      </a:r>
                      <a:r>
                        <a:rPr kumimoji="0" lang="ar-SA" sz="2100" b="0" i="0" u="none" strike="noStrike" cap="none" normalizeH="0" baseline="0" dirty="0">
                          <a:ln>
                            <a:noFill/>
                          </a:ln>
                          <a:solidFill>
                            <a:schemeClr val="tx1"/>
                          </a:solidFill>
                          <a:effectLst/>
                          <a:latin typeface="Arial" charset="0"/>
                          <a:cs typeface="Arial" charset="0"/>
                        </a:rPr>
                        <a:t>يا من ولدت من </a:t>
                      </a:r>
                      <a:r>
                        <a:rPr kumimoji="0" lang="ar-SA" sz="2200" b="0" i="0" u="none" strike="noStrike" cap="none" normalizeH="0" baseline="0" dirty="0">
                          <a:ln>
                            <a:noFill/>
                          </a:ln>
                          <a:solidFill>
                            <a:schemeClr val="tx1"/>
                          </a:solidFill>
                          <a:effectLst/>
                          <a:latin typeface="Arial" charset="0"/>
                          <a:cs typeface="Arial" charset="0"/>
                        </a:rPr>
                        <a:t>البتول من أجلنا، واحتملت الصلب أيها الصالح وقتلت الموت بموتك وأظهرت القيامة بقيامتك، لا تعرض يا الله عن الذين جبلتهم بيديك. أظهر محبتك للبشر أيها الصالح. اقبل من والدتك شفاعة من أجلنا. نج يا مخلص شعبا متواضعا. لا تتركنا إلى الانقضاء ولا تسلمنا إلى الدهر، ولا تنقض عهدك ولا تنزع عنا رحمتك، من أجل إبراهيمَ حبيبِك واسحقَ عبدِك وإسرائيلَ قديسِك </a:t>
                      </a:r>
                      <a:endParaRPr kumimoji="0" lang="en-US" sz="22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graphicFrame>
        <p:nvGraphicFramePr>
          <p:cNvPr id="4" name="Group 2"/>
          <p:cNvGraphicFramePr>
            <a:graphicFrameLocks noGrp="1"/>
          </p:cNvGraphicFramePr>
          <p:nvPr/>
        </p:nvGraphicFramePr>
        <p:xfrm>
          <a:off x="76200" y="4815840"/>
          <a:ext cx="8991600" cy="1508760"/>
        </p:xfrm>
        <a:graphic>
          <a:graphicData uri="http://schemas.openxmlformats.org/drawingml/2006/table">
            <a:tbl>
              <a:tblPr/>
              <a:tblGrid>
                <a:gridCol w="8991600">
                  <a:extLst>
                    <a:ext uri="{9D8B030D-6E8A-4147-A177-3AD203B41FA5}">
                      <a16:colId xmlns:a16="http://schemas.microsoft.com/office/drawing/2014/main" val="20000"/>
                    </a:ext>
                  </a:extLst>
                </a:gridCol>
              </a:tblGrid>
              <a:tr h="4794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nun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a~i</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ic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touc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e~w~nac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twn</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e~w~nwn</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a~m</a:t>
                      </a:r>
                      <a:r>
                        <a:rPr kumimoji="0" lang="en-US" sz="2800" b="0" i="0" u="none" strike="noStrike" cap="none" normalizeH="0" baseline="0" dirty="0">
                          <a:ln>
                            <a:noFill/>
                          </a:ln>
                          <a:solidFill>
                            <a:srgbClr val="FFFF99"/>
                          </a:solidFill>
                          <a:effectLst/>
                          <a:latin typeface="Coptic1" pitchFamily="2" charset="0"/>
                          <a:cs typeface="Arial" charset="0"/>
                        </a:rPr>
                        <a:t>/n</a:t>
                      </a:r>
                      <a:r>
                        <a:rPr kumimoji="0" lang="en-US" sz="2400" b="0" i="0" u="none" strike="noStrike" cap="none" normalizeH="0" baseline="0" dirty="0">
                          <a:ln>
                            <a:noFill/>
                          </a:ln>
                          <a:solidFill>
                            <a:srgbClr val="FFFF99"/>
                          </a:solidFill>
                          <a:effectLst/>
                          <a:latin typeface="Coptic1" pitchFamily="2" charset="0"/>
                          <a:cs typeface="Arial" charset="0"/>
                        </a:rPr>
                        <a:t>.</a:t>
                      </a:r>
                      <a:endParaRPr kumimoji="0" lang="en-US" sz="24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10000"/>
                  </a:ext>
                </a:extLst>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rgbClr val="FFFF99"/>
                          </a:solidFill>
                          <a:effectLst/>
                          <a:latin typeface="Arial" charset="0"/>
                          <a:cs typeface="Arial" charset="0"/>
                        </a:rPr>
                        <a:t>Maintenant et pour toujours dans les siècles des siècles. Amen.</a:t>
                      </a:r>
                      <a:endParaRPr kumimoji="0" lang="en-US" sz="22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1"/>
                  </a:ext>
                </a:extLst>
              </a:tr>
              <a:tr h="333375">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EG" sz="2400" b="0" i="0" u="none" strike="noStrike" cap="none" normalizeH="0" baseline="0" dirty="0" err="1">
                          <a:ln>
                            <a:noFill/>
                          </a:ln>
                          <a:solidFill>
                            <a:srgbClr val="FFFF99"/>
                          </a:solidFill>
                          <a:effectLst/>
                          <a:latin typeface="Arial" charset="0"/>
                          <a:cs typeface="Arial" charset="0"/>
                        </a:rPr>
                        <a:t>الأن</a:t>
                      </a:r>
                      <a:r>
                        <a:rPr kumimoji="0" lang="ar-EG" sz="2400" b="0" i="0" u="none" strike="noStrike" cap="none" normalizeH="0" baseline="0" dirty="0">
                          <a:ln>
                            <a:noFill/>
                          </a:ln>
                          <a:solidFill>
                            <a:srgbClr val="FFFF99"/>
                          </a:solidFill>
                          <a:effectLst/>
                          <a:latin typeface="Arial" charset="0"/>
                          <a:cs typeface="Arial" charset="0"/>
                        </a:rPr>
                        <a:t> وكل أوان والى دهر الدهور </a:t>
                      </a:r>
                      <a:r>
                        <a:rPr kumimoji="0" lang="ar-EG" sz="2400" b="0" i="0" u="none" strike="noStrike" cap="none" normalizeH="0" baseline="0" dirty="0" err="1">
                          <a:ln>
                            <a:noFill/>
                          </a:ln>
                          <a:solidFill>
                            <a:srgbClr val="FFFF99"/>
                          </a:solidFill>
                          <a:effectLst/>
                          <a:latin typeface="Arial" charset="0"/>
                          <a:cs typeface="Arial" charset="0"/>
                        </a:rPr>
                        <a:t>امين</a:t>
                      </a:r>
                      <a:endParaRPr kumimoji="0" lang="en-US" sz="24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474851" name="Group 35"/>
          <p:cNvGraphicFramePr>
            <a:graphicFrameLocks noGrp="1"/>
          </p:cNvGraphicFramePr>
          <p:nvPr>
            <p:ph/>
          </p:nvPr>
        </p:nvGraphicFramePr>
        <p:xfrm>
          <a:off x="228600" y="228600"/>
          <a:ext cx="8686800" cy="3886200"/>
        </p:xfrm>
        <a:graphic>
          <a:graphicData uri="http://schemas.openxmlformats.org/drawingml/2006/table">
            <a:tbl>
              <a:tblPr/>
              <a:tblGrid>
                <a:gridCol w="5559552">
                  <a:extLst>
                    <a:ext uri="{9D8B030D-6E8A-4147-A177-3AD203B41FA5}">
                      <a16:colId xmlns:a16="http://schemas.microsoft.com/office/drawing/2014/main" val="20000"/>
                    </a:ext>
                  </a:extLst>
                </a:gridCol>
                <a:gridCol w="3127248">
                  <a:extLst>
                    <a:ext uri="{9D8B030D-6E8A-4147-A177-3AD203B41FA5}">
                      <a16:colId xmlns:a16="http://schemas.microsoft.com/office/drawing/2014/main" val="20001"/>
                    </a:ext>
                  </a:extLst>
                </a:gridCol>
              </a:tblGrid>
              <a:tr h="38862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400" b="0" i="0" u="none" strike="noStrike" cap="none" normalizeH="0" baseline="0" dirty="0">
                          <a:ln>
                            <a:noFill/>
                          </a:ln>
                          <a:solidFill>
                            <a:schemeClr val="tx1"/>
                          </a:solidFill>
                          <a:effectLst/>
                          <a:latin typeface="Arial" charset="0"/>
                          <a:cs typeface="Arial" charset="0"/>
                        </a:rPr>
                        <a:t>4) Quand le brigand vit le chef de la vie (le Créateur) crucifié, il dit : « Si Celui qui est crucifié avec nous n'était pas Dieu incarné, le soleil ne se serait pas caché et la terre n'aurait pas tremblé, mais, ô Dieu Tout-Puissant, Toi qui as tout enduré, souviens-Toi de moi ô Seigneur quand Tu viendras dans Ton Royaume. »</a:t>
                      </a:r>
                      <a:r>
                        <a:rPr kumimoji="0" lang="fr-FR" sz="3200" b="0" i="0" u="none" strike="noStrike" cap="none" normalizeH="0" baseline="0" dirty="0">
                          <a:ln>
                            <a:noFill/>
                          </a:ln>
                          <a:solidFill>
                            <a:schemeClr val="tx1"/>
                          </a:solidFill>
                          <a:effectLst/>
                          <a:latin typeface="Arial" charset="0"/>
                          <a:cs typeface="Arial" charset="0"/>
                        </a:rPr>
                        <a:t> </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٤</a:t>
                      </a:r>
                      <a:r>
                        <a:rPr kumimoji="0" lang="ar-EG" sz="2400" b="0" i="0" u="none" strike="noStrike" cap="none" normalizeH="0" baseline="0" dirty="0">
                          <a:ln>
                            <a:noFill/>
                          </a:ln>
                          <a:solidFill>
                            <a:schemeClr val="tx1"/>
                          </a:solidFill>
                          <a:effectLst/>
                          <a:latin typeface="Arial" charset="0"/>
                          <a:cs typeface="Arial" charset="0"/>
                        </a:rPr>
                        <a:t>) </a:t>
                      </a:r>
                      <a:r>
                        <a:rPr kumimoji="0" lang="ar-SA" sz="2400" b="0" i="0" u="none" strike="noStrike" cap="none" normalizeH="0" baseline="0" dirty="0">
                          <a:ln>
                            <a:noFill/>
                          </a:ln>
                          <a:solidFill>
                            <a:schemeClr val="tx1"/>
                          </a:solidFill>
                          <a:effectLst/>
                          <a:latin typeface="Arial" charset="0"/>
                          <a:cs typeface="Arial" charset="0"/>
                        </a:rPr>
                        <a:t>لما أبصر اللص رئيس الحياة على الصليب معلقا، قال: لولا أن المصلوبَ معنا إلهٌ متجسد، ما كانت الشمس أخفت شعاعها ولا الأرض ماجت مرتعدة. لكن أيها القادر على كل </a:t>
                      </a:r>
                      <a:r>
                        <a:rPr kumimoji="0" lang="ar-SA" sz="2400" b="0" i="0" u="none" strike="noStrike" cap="none" normalizeH="0" baseline="0" dirty="0" err="1">
                          <a:ln>
                            <a:noFill/>
                          </a:ln>
                          <a:solidFill>
                            <a:schemeClr val="tx1"/>
                          </a:solidFill>
                          <a:effectLst/>
                          <a:latin typeface="Arial" charset="0"/>
                          <a:cs typeface="Arial" charset="0"/>
                        </a:rPr>
                        <a:t>شئ</a:t>
                      </a:r>
                      <a:r>
                        <a:rPr kumimoji="0" lang="ar-SA" sz="2400" b="0" i="0" u="none" strike="noStrike" cap="none" normalizeH="0" baseline="0" dirty="0">
                          <a:ln>
                            <a:noFill/>
                          </a:ln>
                          <a:solidFill>
                            <a:schemeClr val="tx1"/>
                          </a:solidFill>
                          <a:effectLst/>
                          <a:latin typeface="Arial" charset="0"/>
                          <a:cs typeface="Arial" charset="0"/>
                        </a:rPr>
                        <a:t>، والمحتمل كل </a:t>
                      </a:r>
                      <a:r>
                        <a:rPr kumimoji="0" lang="ar-SA" sz="2400" b="0" i="0" u="none" strike="noStrike" cap="none" normalizeH="0" baseline="0" dirty="0" err="1">
                          <a:ln>
                            <a:noFill/>
                          </a:ln>
                          <a:solidFill>
                            <a:schemeClr val="tx1"/>
                          </a:solidFill>
                          <a:effectLst/>
                          <a:latin typeface="Arial" charset="0"/>
                          <a:cs typeface="Arial" charset="0"/>
                        </a:rPr>
                        <a:t>شئ</a:t>
                      </a:r>
                      <a:r>
                        <a:rPr kumimoji="0" lang="ar-SA" sz="2400" b="0" i="0" u="none" strike="noStrike" cap="none" normalizeH="0" baseline="0" dirty="0">
                          <a:ln>
                            <a:noFill/>
                          </a:ln>
                          <a:solidFill>
                            <a:schemeClr val="tx1"/>
                          </a:solidFill>
                          <a:effectLst/>
                          <a:latin typeface="Arial" charset="0"/>
                          <a:cs typeface="Arial" charset="0"/>
                        </a:rPr>
                        <a:t>، اذكرني يا رب متى جئتَ في ملكوتك</a:t>
                      </a:r>
                      <a:r>
                        <a:rPr kumimoji="0" lang="ar-SA" sz="3200" b="0" i="0" u="none" strike="noStrike" cap="none" normalizeH="0" baseline="0" dirty="0">
                          <a:ln>
                            <a:noFill/>
                          </a:ln>
                          <a:solidFill>
                            <a:schemeClr val="tx1"/>
                          </a:solidFill>
                          <a:effectLst/>
                          <a:latin typeface="Arial" charset="0"/>
                          <a:cs typeface="Arial" charset="0"/>
                        </a:rPr>
                        <a:t> </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graphicFrame>
        <p:nvGraphicFramePr>
          <p:cNvPr id="4" name="Group 36"/>
          <p:cNvGraphicFramePr>
            <a:graphicFrameLocks/>
          </p:cNvGraphicFramePr>
          <p:nvPr/>
        </p:nvGraphicFramePr>
        <p:xfrm>
          <a:off x="609600" y="4495800"/>
          <a:ext cx="8001000" cy="1725820"/>
        </p:xfrm>
        <a:graphic>
          <a:graphicData uri="http://schemas.openxmlformats.org/drawingml/2006/table">
            <a:tbl>
              <a:tblPr/>
              <a:tblGrid>
                <a:gridCol w="8001000">
                  <a:extLst>
                    <a:ext uri="{9D8B030D-6E8A-4147-A177-3AD203B41FA5}">
                      <a16:colId xmlns:a16="http://schemas.microsoft.com/office/drawing/2014/main" val="20000"/>
                    </a:ext>
                  </a:extLst>
                </a:gridCol>
              </a:tblGrid>
              <a:tr h="54370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rgbClr val="FFFF99"/>
                          </a:solidFill>
                          <a:effectLst/>
                          <a:latin typeface="Coptic1" pitchFamily="2" charset="0"/>
                          <a:cs typeface="Arial" charset="0"/>
                        </a:rPr>
                        <a:t>Doxa</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Patri</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U~~</a:t>
                      </a:r>
                      <a:r>
                        <a:rPr kumimoji="0" lang="en-US" sz="2800" b="0" i="0" u="none" strike="noStrike" cap="none" normalizeH="0" baseline="0" dirty="0" err="1">
                          <a:ln>
                            <a:noFill/>
                          </a:ln>
                          <a:solidFill>
                            <a:srgbClr val="FFFF99"/>
                          </a:solidFill>
                          <a:effectLst/>
                          <a:latin typeface="Coptic1" pitchFamily="2" charset="0"/>
                          <a:cs typeface="Arial" charset="0"/>
                        </a:rPr>
                        <a:t>iw</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agiw</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P~neumati</a:t>
                      </a:r>
                      <a:r>
                        <a:rPr kumimoji="0" lang="en-US" sz="2400" b="0" i="0" u="none" strike="noStrike" cap="none" normalizeH="0" baseline="0" dirty="0">
                          <a:ln>
                            <a:noFill/>
                          </a:ln>
                          <a:solidFill>
                            <a:srgbClr val="FFFF99"/>
                          </a:solidFill>
                          <a:effectLst/>
                          <a:latin typeface="Coptic1" pitchFamily="2" charset="0"/>
                          <a:cs typeface="Arial" charset="0"/>
                        </a:rPr>
                        <a:t>.</a:t>
                      </a:r>
                      <a:endParaRPr kumimoji="0" lang="en-US" sz="24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077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400" b="0" i="0" u="none" strike="noStrike" cap="none" normalizeH="0" baseline="0" dirty="0">
                          <a:ln>
                            <a:noFill/>
                          </a:ln>
                          <a:solidFill>
                            <a:srgbClr val="FFFF99"/>
                          </a:solidFill>
                          <a:effectLst/>
                          <a:latin typeface="Arial" charset="0"/>
                          <a:cs typeface="Arial" charset="0"/>
                        </a:rPr>
                        <a:t>Gloire au Père, au Fils et au Saint-Esprit. </a:t>
                      </a:r>
                      <a:endParaRPr kumimoji="0" lang="en-US" sz="32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724913">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EG" sz="2800" b="0" i="0" u="none" strike="noStrike" cap="none" normalizeH="0" baseline="0" dirty="0">
                          <a:ln>
                            <a:noFill/>
                          </a:ln>
                          <a:solidFill>
                            <a:srgbClr val="FFFF99"/>
                          </a:solidFill>
                          <a:effectLst/>
                          <a:latin typeface="Arial" charset="0"/>
                          <a:cs typeface="Arial" charset="0"/>
                        </a:rPr>
                        <a:t>المجد </a:t>
                      </a:r>
                      <a:r>
                        <a:rPr kumimoji="0" lang="ar-EG" sz="2800" b="0" i="0" u="none" strike="noStrike" cap="none" normalizeH="0" baseline="0" dirty="0" err="1">
                          <a:ln>
                            <a:noFill/>
                          </a:ln>
                          <a:solidFill>
                            <a:srgbClr val="FFFF99"/>
                          </a:solidFill>
                          <a:effectLst/>
                          <a:latin typeface="Arial" charset="0"/>
                          <a:cs typeface="Arial" charset="0"/>
                        </a:rPr>
                        <a:t>الاب</a:t>
                      </a:r>
                      <a:r>
                        <a:rPr kumimoji="0" lang="ar-EG" sz="2800" b="0" i="0" u="none" strike="noStrike" cap="none" normalizeH="0" baseline="0" dirty="0">
                          <a:ln>
                            <a:noFill/>
                          </a:ln>
                          <a:solidFill>
                            <a:srgbClr val="FFFF99"/>
                          </a:solidFill>
                          <a:effectLst/>
                          <a:latin typeface="Arial" charset="0"/>
                          <a:cs typeface="Arial" charset="0"/>
                        </a:rPr>
                        <a:t> و الابن والروح القدس</a:t>
                      </a:r>
                      <a:endParaRPr kumimoji="0" lang="en-US" sz="28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479956" name="Group 20"/>
          <p:cNvGraphicFramePr>
            <a:graphicFrameLocks noGrp="1"/>
          </p:cNvGraphicFramePr>
          <p:nvPr>
            <p:ph/>
          </p:nvPr>
        </p:nvGraphicFramePr>
        <p:xfrm>
          <a:off x="304800" y="304800"/>
          <a:ext cx="8534400" cy="3733800"/>
        </p:xfrm>
        <a:graphic>
          <a:graphicData uri="http://schemas.openxmlformats.org/drawingml/2006/table">
            <a:tbl>
              <a:tblPr/>
              <a:tblGrid>
                <a:gridCol w="5452533">
                  <a:extLst>
                    <a:ext uri="{9D8B030D-6E8A-4147-A177-3AD203B41FA5}">
                      <a16:colId xmlns:a16="http://schemas.microsoft.com/office/drawing/2014/main" val="20000"/>
                    </a:ext>
                  </a:extLst>
                </a:gridCol>
                <a:gridCol w="3081867">
                  <a:extLst>
                    <a:ext uri="{9D8B030D-6E8A-4147-A177-3AD203B41FA5}">
                      <a16:colId xmlns:a16="http://schemas.microsoft.com/office/drawing/2014/main" val="20001"/>
                    </a:ext>
                  </a:extLst>
                </a:gridCol>
              </a:tblGrid>
              <a:tr h="3733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400" b="0" i="0" u="none" strike="noStrike" cap="none" normalizeH="0" baseline="0" dirty="0">
                          <a:ln>
                            <a:noFill/>
                          </a:ln>
                          <a:solidFill>
                            <a:schemeClr val="tx1"/>
                          </a:solidFill>
                          <a:effectLst/>
                          <a:latin typeface="Arial" charset="0"/>
                          <a:cs typeface="Arial" charset="0"/>
                        </a:rPr>
                        <a:t>5) Ô Toi qui as accepté la confession du brigand sur la croix, accepte-nous, ô Dieu bon, nous qui sommes condamnés à la mort à cause de nos péchés. Avec lui, nous confessons nos péchés, et proclamons Ta divinité, et nous nous écrions tous : « Souviens-Toi de nous, ô Seigneur, quand nous viendrons dans Ton Royaume. »</a:t>
                      </a:r>
                      <a:r>
                        <a:rPr kumimoji="0" lang="fr-FR" sz="3200" b="0" i="0" u="none" strike="noStrike" cap="none" normalizeH="0" baseline="0" dirty="0">
                          <a:ln>
                            <a:noFill/>
                          </a:ln>
                          <a:solidFill>
                            <a:schemeClr val="tx1"/>
                          </a:solidFill>
                          <a:effectLst/>
                          <a:latin typeface="Arial" charset="0"/>
                          <a:cs typeface="Arial" charset="0"/>
                        </a:rPr>
                        <a:t> </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٥</a:t>
                      </a:r>
                      <a:r>
                        <a:rPr kumimoji="0" lang="ar-EG" sz="2400" b="0" i="0" u="none" strike="noStrike" cap="none" normalizeH="0" baseline="0" dirty="0">
                          <a:ln>
                            <a:noFill/>
                          </a:ln>
                          <a:solidFill>
                            <a:schemeClr val="tx1"/>
                          </a:solidFill>
                          <a:effectLst/>
                          <a:latin typeface="Arial" charset="0"/>
                          <a:cs typeface="Arial" charset="0"/>
                        </a:rPr>
                        <a:t>) </a:t>
                      </a:r>
                      <a:r>
                        <a:rPr kumimoji="0" lang="ar-SA" sz="2400" b="0" i="0" u="none" strike="noStrike" cap="none" normalizeH="0" baseline="0" dirty="0">
                          <a:ln>
                            <a:noFill/>
                          </a:ln>
                          <a:solidFill>
                            <a:schemeClr val="tx1"/>
                          </a:solidFill>
                          <a:effectLst/>
                          <a:latin typeface="Arial" charset="0"/>
                          <a:cs typeface="Arial" charset="0"/>
                        </a:rPr>
                        <a:t>يا من قبل إليه اعتراف اللص على الصليب، اقبلنا إليك أيها الصالح. نحن المستوجبين حكم الموت من أجل خطايانا. نقر بخطايانا معه معترفين </a:t>
                      </a:r>
                      <a:r>
                        <a:rPr kumimoji="0" lang="ar-SA" sz="2400" b="0" i="0" u="none" strike="noStrike" cap="none" normalizeH="0" baseline="0" dirty="0" err="1">
                          <a:ln>
                            <a:noFill/>
                          </a:ln>
                          <a:solidFill>
                            <a:schemeClr val="tx1"/>
                          </a:solidFill>
                          <a:effectLst/>
                          <a:latin typeface="Arial" charset="0"/>
                          <a:cs typeface="Arial" charset="0"/>
                        </a:rPr>
                        <a:t>بألوهيتك</a:t>
                      </a:r>
                      <a:r>
                        <a:rPr kumimoji="0" lang="ar-SA" sz="2400" b="0" i="0" u="none" strike="noStrike" cap="none" normalizeH="0" baseline="0" dirty="0">
                          <a:ln>
                            <a:noFill/>
                          </a:ln>
                          <a:solidFill>
                            <a:schemeClr val="tx1"/>
                          </a:solidFill>
                          <a:effectLst/>
                          <a:latin typeface="Arial" charset="0"/>
                          <a:cs typeface="Arial" charset="0"/>
                        </a:rPr>
                        <a:t>، ونصرخ معه جميعا: اذكرنا يا رب متى جئتَ في ملكوتك </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graphicFrame>
        <p:nvGraphicFramePr>
          <p:cNvPr id="4" name="Group 2"/>
          <p:cNvGraphicFramePr>
            <a:graphicFrameLocks noGrp="1"/>
          </p:cNvGraphicFramePr>
          <p:nvPr/>
        </p:nvGraphicFramePr>
        <p:xfrm>
          <a:off x="76200" y="4511040"/>
          <a:ext cx="8991600" cy="1508760"/>
        </p:xfrm>
        <a:graphic>
          <a:graphicData uri="http://schemas.openxmlformats.org/drawingml/2006/table">
            <a:tbl>
              <a:tblPr/>
              <a:tblGrid>
                <a:gridCol w="8991600">
                  <a:extLst>
                    <a:ext uri="{9D8B030D-6E8A-4147-A177-3AD203B41FA5}">
                      <a16:colId xmlns:a16="http://schemas.microsoft.com/office/drawing/2014/main" val="20000"/>
                    </a:ext>
                  </a:extLst>
                </a:gridCol>
              </a:tblGrid>
              <a:tr h="4794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nun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a~i</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ic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touc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e~w~nac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twn</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e~w~nwn</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a~m</a:t>
                      </a:r>
                      <a:r>
                        <a:rPr kumimoji="0" lang="en-US" sz="2800" b="0" i="0" u="none" strike="noStrike" cap="none" normalizeH="0" baseline="0" dirty="0">
                          <a:ln>
                            <a:noFill/>
                          </a:ln>
                          <a:solidFill>
                            <a:srgbClr val="FFFF99"/>
                          </a:solidFill>
                          <a:effectLst/>
                          <a:latin typeface="Coptic1" pitchFamily="2" charset="0"/>
                          <a:cs typeface="Arial" charset="0"/>
                        </a:rPr>
                        <a:t>/n</a:t>
                      </a:r>
                      <a:r>
                        <a:rPr kumimoji="0" lang="en-US" sz="2400" b="0" i="0" u="none" strike="noStrike" cap="none" normalizeH="0" baseline="0" dirty="0">
                          <a:ln>
                            <a:noFill/>
                          </a:ln>
                          <a:solidFill>
                            <a:srgbClr val="FFFF99"/>
                          </a:solidFill>
                          <a:effectLst/>
                          <a:latin typeface="Coptic1" pitchFamily="2" charset="0"/>
                          <a:cs typeface="Arial" charset="0"/>
                        </a:rPr>
                        <a:t>.</a:t>
                      </a:r>
                      <a:endParaRPr kumimoji="0" lang="en-US" sz="24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10000"/>
                  </a:ext>
                </a:extLst>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rgbClr val="FFFF99"/>
                          </a:solidFill>
                          <a:effectLst/>
                          <a:latin typeface="Arial" charset="0"/>
                          <a:cs typeface="Arial" charset="0"/>
                        </a:rPr>
                        <a:t>Maintenant et pour toujours dans les siècles des siècles. Amen.</a:t>
                      </a:r>
                      <a:endParaRPr kumimoji="0" lang="en-US" sz="22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1"/>
                  </a:ext>
                </a:extLst>
              </a:tr>
              <a:tr h="333375">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EG" sz="2400" b="0" i="0" u="none" strike="noStrike" cap="none" normalizeH="0" baseline="0" dirty="0" err="1">
                          <a:ln>
                            <a:noFill/>
                          </a:ln>
                          <a:solidFill>
                            <a:srgbClr val="FFFF99"/>
                          </a:solidFill>
                          <a:effectLst/>
                          <a:latin typeface="Arial" charset="0"/>
                          <a:cs typeface="Arial" charset="0"/>
                        </a:rPr>
                        <a:t>الأن</a:t>
                      </a:r>
                      <a:r>
                        <a:rPr kumimoji="0" lang="ar-EG" sz="2400" b="0" i="0" u="none" strike="noStrike" cap="none" normalizeH="0" baseline="0" dirty="0">
                          <a:ln>
                            <a:noFill/>
                          </a:ln>
                          <a:solidFill>
                            <a:srgbClr val="FFFF99"/>
                          </a:solidFill>
                          <a:effectLst/>
                          <a:latin typeface="Arial" charset="0"/>
                          <a:cs typeface="Arial" charset="0"/>
                        </a:rPr>
                        <a:t> وكل أوان والى دهر الدهور </a:t>
                      </a:r>
                      <a:r>
                        <a:rPr kumimoji="0" lang="ar-EG" sz="2400" b="0" i="0" u="none" strike="noStrike" cap="none" normalizeH="0" baseline="0" dirty="0" err="1">
                          <a:ln>
                            <a:noFill/>
                          </a:ln>
                          <a:solidFill>
                            <a:srgbClr val="FFFF99"/>
                          </a:solidFill>
                          <a:effectLst/>
                          <a:latin typeface="Arial" charset="0"/>
                          <a:cs typeface="Arial" charset="0"/>
                        </a:rPr>
                        <a:t>امين</a:t>
                      </a:r>
                      <a:endParaRPr kumimoji="0" lang="en-US" sz="24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484052" name="Group 20"/>
          <p:cNvGraphicFramePr>
            <a:graphicFrameLocks noGrp="1"/>
          </p:cNvGraphicFramePr>
          <p:nvPr>
            <p:ph/>
          </p:nvPr>
        </p:nvGraphicFramePr>
        <p:xfrm>
          <a:off x="381000" y="1066800"/>
          <a:ext cx="8458200" cy="3657600"/>
        </p:xfrm>
        <a:graphic>
          <a:graphicData uri="http://schemas.openxmlformats.org/drawingml/2006/table">
            <a:tbl>
              <a:tblPr/>
              <a:tblGrid>
                <a:gridCol w="5272644">
                  <a:extLst>
                    <a:ext uri="{9D8B030D-6E8A-4147-A177-3AD203B41FA5}">
                      <a16:colId xmlns:a16="http://schemas.microsoft.com/office/drawing/2014/main" val="20000"/>
                    </a:ext>
                  </a:extLst>
                </a:gridCol>
                <a:gridCol w="3185556">
                  <a:extLst>
                    <a:ext uri="{9D8B030D-6E8A-4147-A177-3AD203B41FA5}">
                      <a16:colId xmlns:a16="http://schemas.microsoft.com/office/drawing/2014/main" val="20001"/>
                    </a:ext>
                  </a:extLst>
                </a:gridCol>
              </a:tblGrid>
              <a:tr h="36576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400" b="0" i="0" u="none" strike="noStrike" cap="none" normalizeH="0" baseline="0" dirty="0">
                          <a:ln>
                            <a:noFill/>
                          </a:ln>
                          <a:solidFill>
                            <a:schemeClr val="tx1"/>
                          </a:solidFill>
                          <a:effectLst/>
                          <a:latin typeface="Arial" charset="0"/>
                          <a:cs typeface="Arial" charset="0"/>
                        </a:rPr>
                        <a:t>6) Quand la Mère vit l'Agneau, le Pasteur, le Sauveur du monde étendu sur la croix, Elle dit en pleurant : « Le monde sera dans la joie de recevoir le salut, quant à mes entrailles, elles brûlent quand Je regarde Ta crucifixion que Tu endures avec patience pour tous, mon fils et mon Dieu. »</a:t>
                      </a:r>
                      <a:r>
                        <a:rPr kumimoji="0" lang="fr-FR" sz="3200" b="0" i="0" u="none" strike="noStrike" cap="none" normalizeH="0" baseline="0" dirty="0">
                          <a:ln>
                            <a:noFill/>
                          </a:ln>
                          <a:solidFill>
                            <a:schemeClr val="tx1"/>
                          </a:solidFill>
                          <a:effectLst/>
                          <a:latin typeface="Arial" charset="0"/>
                          <a:cs typeface="Arial" charset="0"/>
                        </a:rPr>
                        <a:t> </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chemeClr val="tx1"/>
                          </a:solidFill>
                          <a:effectLst/>
                          <a:latin typeface="Arial" charset="0"/>
                          <a:cs typeface="Arial" charset="0"/>
                        </a:rPr>
                        <a:t>٦</a:t>
                      </a:r>
                      <a:r>
                        <a:rPr kumimoji="0" lang="ar-EG" sz="2800" b="0" i="0" u="none" strike="noStrike" cap="none" normalizeH="0" baseline="0" dirty="0">
                          <a:ln>
                            <a:noFill/>
                          </a:ln>
                          <a:solidFill>
                            <a:schemeClr val="tx1"/>
                          </a:solidFill>
                          <a:effectLst/>
                          <a:latin typeface="Arial" charset="0"/>
                          <a:cs typeface="Arial" charset="0"/>
                        </a:rPr>
                        <a:t>) </a:t>
                      </a:r>
                      <a:r>
                        <a:rPr kumimoji="0" lang="ar-SA" sz="2400" b="0" i="0" u="none" strike="noStrike" cap="none" normalizeH="0" baseline="0" dirty="0">
                          <a:ln>
                            <a:noFill/>
                          </a:ln>
                          <a:solidFill>
                            <a:schemeClr val="tx1"/>
                          </a:solidFill>
                          <a:effectLst/>
                          <a:latin typeface="Arial" charset="0"/>
                          <a:cs typeface="Arial" charset="0"/>
                        </a:rPr>
                        <a:t>عندما نظرت الوالدة الحمل والراعي مخلص العالم على الصليب معلقا قالت وهي باكية: أما العالم فيفرح لقبوله الخلاص، وأما أحشائي فتلتهب عند نظري إلى صلبوتك الذي أنت صابر عليه من أجل الكل، يا ابني والهي</a:t>
                      </a:r>
                      <a:r>
                        <a:rPr kumimoji="0" lang="ar-SA" sz="3200" b="1" i="0" u="none" strike="noStrike" cap="none" normalizeH="0" baseline="0" dirty="0">
                          <a:ln>
                            <a:noFill/>
                          </a:ln>
                          <a:solidFill>
                            <a:schemeClr val="tx1"/>
                          </a:solidFill>
                          <a:effectLst/>
                          <a:latin typeface="Arial" charset="0"/>
                          <a:cs typeface="Arial" charset="0"/>
                        </a:rPr>
                        <a:t>.</a:t>
                      </a:r>
                      <a:r>
                        <a:rPr kumimoji="0" lang="ar-SA" sz="3200" b="0" i="0" u="none" strike="noStrike" cap="none" normalizeH="0" baseline="0" dirty="0">
                          <a:ln>
                            <a:noFill/>
                          </a:ln>
                          <a:solidFill>
                            <a:schemeClr val="tx1"/>
                          </a:solidFill>
                          <a:effectLst/>
                          <a:latin typeface="Arial" charset="0"/>
                          <a:cs typeface="Arial" charset="0"/>
                        </a:rPr>
                        <a:t> </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3191" name="Text Box 26">
            <a:hlinkClick r:id="rId3" action="ppaction://hlinksldjump"/>
          </p:cNvPr>
          <p:cNvSpPr txBox="1">
            <a:spLocks noChangeArrowheads="1"/>
          </p:cNvSpPr>
          <p:nvPr/>
        </p:nvSpPr>
        <p:spPr bwMode="auto">
          <a:xfrm>
            <a:off x="2209800" y="6273800"/>
            <a:ext cx="1295400" cy="584200"/>
          </a:xfrm>
          <a:prstGeom prst="rect">
            <a:avLst/>
          </a:prstGeom>
          <a:solidFill>
            <a:srgbClr val="800000"/>
          </a:solidFill>
          <a:ln w="9525">
            <a:noFill/>
            <a:miter lim="800000"/>
            <a:headEnd/>
            <a:tailEnd/>
          </a:ln>
        </p:spPr>
        <p:txBody>
          <a:bodyPr>
            <a:spAutoFit/>
          </a:bodyPr>
          <a:lstStyle/>
          <a:p>
            <a:pPr algn="ctr">
              <a:lnSpc>
                <a:spcPct val="85000"/>
              </a:lnSpc>
              <a:spcBef>
                <a:spcPct val="0"/>
              </a:spcBef>
            </a:pPr>
            <a:r>
              <a:rPr lang="fr-CA" sz="1800"/>
              <a:t>Bishop</a:t>
            </a:r>
          </a:p>
          <a:p>
            <a:pPr algn="ctr" rtl="1">
              <a:lnSpc>
                <a:spcPct val="85000"/>
              </a:lnSpc>
              <a:spcBef>
                <a:spcPct val="0"/>
              </a:spcBef>
            </a:pPr>
            <a:r>
              <a:rPr lang="ar-EG" sz="2000"/>
              <a:t>أسقف</a:t>
            </a:r>
            <a:endParaRPr lang="en-CA" sz="2000"/>
          </a:p>
        </p:txBody>
      </p:sp>
      <p:sp>
        <p:nvSpPr>
          <p:cNvPr id="93192" name="Text Box 27">
            <a:hlinkClick r:id="rId4" action="ppaction://hlinksldjump"/>
          </p:cNvPr>
          <p:cNvSpPr txBox="1">
            <a:spLocks noChangeArrowheads="1"/>
          </p:cNvSpPr>
          <p:nvPr/>
        </p:nvSpPr>
        <p:spPr bwMode="auto">
          <a:xfrm>
            <a:off x="4800600" y="6264275"/>
            <a:ext cx="2362200" cy="593725"/>
          </a:xfrm>
          <a:prstGeom prst="rect">
            <a:avLst/>
          </a:prstGeom>
          <a:solidFill>
            <a:srgbClr val="800000"/>
          </a:solidFill>
          <a:ln w="9525">
            <a:noFill/>
            <a:miter lim="800000"/>
            <a:headEnd/>
            <a:tailEnd/>
          </a:ln>
        </p:spPr>
        <p:txBody>
          <a:bodyPr>
            <a:spAutoFit/>
          </a:bodyPr>
          <a:lstStyle/>
          <a:p>
            <a:pPr algn="ctr">
              <a:spcBef>
                <a:spcPct val="50000"/>
              </a:spcBef>
            </a:pPr>
            <a:r>
              <a:rPr lang="en-CA" sz="1200" b="1"/>
              <a:t>Lord have mercy 41 times</a:t>
            </a:r>
            <a:endParaRPr lang="ar-EG" sz="1200" b="1"/>
          </a:p>
          <a:p>
            <a:pPr algn="ctr" rtl="1">
              <a:spcBef>
                <a:spcPct val="50000"/>
              </a:spcBef>
            </a:pPr>
            <a:r>
              <a:rPr lang="ar-EG" sz="1400" b="1"/>
              <a:t>يا رب ارحم 41 مرة</a:t>
            </a:r>
            <a:endParaRPr lang="en-US" sz="1400" b="1"/>
          </a:p>
        </p:txBody>
      </p:sp>
      <p:sp>
        <p:nvSpPr>
          <p:cNvPr id="93193" name="AutoShape 28">
            <a:hlinkClick r:id="rId5" action="ppaction://hlinksldjump" highlightClick="1"/>
          </p:cNvPr>
          <p:cNvSpPr>
            <a:spLocks noChangeArrowheads="1"/>
          </p:cNvSpPr>
          <p:nvPr/>
        </p:nvSpPr>
        <p:spPr bwMode="auto">
          <a:xfrm>
            <a:off x="7239000" y="6248400"/>
            <a:ext cx="1905000" cy="609600"/>
          </a:xfrm>
          <a:prstGeom prst="actionButtonBlank">
            <a:avLst/>
          </a:prstGeom>
          <a:solidFill>
            <a:srgbClr val="800000"/>
          </a:solidFill>
          <a:ln w="9525">
            <a:noFill/>
            <a:miter lim="800000"/>
            <a:headEnd/>
            <a:tailEnd/>
          </a:ln>
        </p:spPr>
        <p:txBody>
          <a:bodyPr wrap="none" tIns="118800" bIns="118800" anchor="ctr"/>
          <a:lstStyle/>
          <a:p>
            <a:pPr algn="ctr">
              <a:lnSpc>
                <a:spcPct val="90000"/>
              </a:lnSpc>
              <a:spcBef>
                <a:spcPct val="0"/>
              </a:spcBef>
            </a:pPr>
            <a:r>
              <a:rPr lang="en-US" sz="1600" b="1" dirty="0"/>
              <a:t>Prayers of </a:t>
            </a:r>
            <a:r>
              <a:rPr lang="en-US" sz="1600" b="1" dirty="0" err="1"/>
              <a:t>Agpeya</a:t>
            </a:r>
            <a:endParaRPr lang="en-US" sz="1600" b="1" dirty="0"/>
          </a:p>
          <a:p>
            <a:pPr algn="ctr">
              <a:lnSpc>
                <a:spcPct val="90000"/>
              </a:lnSpc>
              <a:spcBef>
                <a:spcPct val="0"/>
              </a:spcBef>
            </a:pPr>
            <a:r>
              <a:rPr lang="ar-EG" sz="1600" b="1" dirty="0"/>
              <a:t>صلوات الأجبية</a:t>
            </a:r>
            <a:endParaRPr lang="en-US" sz="1600" b="1" dirty="0"/>
          </a:p>
        </p:txBody>
      </p:sp>
      <p:sp>
        <p:nvSpPr>
          <p:cNvPr id="6" name="Action Button: Custom 5">
            <a:hlinkClick r:id="rId6"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68833" name="Group 65"/>
          <p:cNvGraphicFramePr>
            <a:graphicFrameLocks noGrp="1"/>
          </p:cNvGraphicFramePr>
          <p:nvPr/>
        </p:nvGraphicFramePr>
        <p:xfrm>
          <a:off x="152400" y="76200"/>
          <a:ext cx="8458200" cy="4413504"/>
        </p:xfrm>
        <a:graphic>
          <a:graphicData uri="http://schemas.openxmlformats.org/drawingml/2006/table">
            <a:tbl>
              <a:tblPr/>
              <a:tblGrid>
                <a:gridCol w="5316583">
                  <a:extLst>
                    <a:ext uri="{9D8B030D-6E8A-4147-A177-3AD203B41FA5}">
                      <a16:colId xmlns:a16="http://schemas.microsoft.com/office/drawing/2014/main" val="20000"/>
                    </a:ext>
                  </a:extLst>
                </a:gridCol>
                <a:gridCol w="3141617">
                  <a:extLst>
                    <a:ext uri="{9D8B030D-6E8A-4147-A177-3AD203B41FA5}">
                      <a16:colId xmlns:a16="http://schemas.microsoft.com/office/drawing/2014/main" val="20001"/>
                    </a:ext>
                  </a:extLst>
                </a:gridCol>
              </a:tblGrid>
              <a:tr h="990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FF9900"/>
                          </a:solidFill>
                          <a:effectLst/>
                          <a:latin typeface="Arial" charset="0"/>
                          <a:cs typeface="Arial" charset="0"/>
                        </a:rPr>
                        <a:t>Introduction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FF9900"/>
                          </a:solidFill>
                          <a:effectLst/>
                          <a:latin typeface="Arial" charset="0"/>
                          <a:cs typeface="Arial" charset="0"/>
                        </a:rPr>
                        <a:t>Au Credo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rgbClr val="FF9900"/>
                          </a:solidFill>
                          <a:effectLst/>
                          <a:latin typeface="Arial" charset="0"/>
                          <a:cs typeface="Arial" charset="0"/>
                        </a:rPr>
                        <a:t>بدء قانون الإيمان</a:t>
                      </a:r>
                      <a:r>
                        <a:rPr kumimoji="0" lang="en-US" sz="3200" b="0" i="0" u="none" strike="noStrike" cap="none" normalizeH="0" baseline="0" dirty="0">
                          <a:ln>
                            <a:noFill/>
                          </a:ln>
                          <a:solidFill>
                            <a:srgbClr val="FF9900"/>
                          </a:solidFill>
                          <a:effectLst/>
                          <a:latin typeface="Arial" charset="0"/>
                          <a:cs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90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400" b="0" i="0" u="none" strike="noStrike" cap="none" normalizeH="0" baseline="0" dirty="0">
                          <a:ln>
                            <a:noFill/>
                          </a:ln>
                          <a:solidFill>
                            <a:schemeClr val="tx1"/>
                          </a:solidFill>
                          <a:effectLst/>
                          <a:latin typeface="Arial" charset="0"/>
                          <a:cs typeface="Arial" charset="0"/>
                        </a:rPr>
                        <a:t>Nous Te magnifions ô Mère de la Vraie Lumière, et nous Te glorifions, ô Sainte Vierge, Mère de Dieu, car Tu nous as enfanté le Sauveur du monde, Lui qui vint pour sauver nos âmes. Gloire à Toi, ô Christ, notre Maître et notre Roi: l'honneur des Apôtres, la couronne des martyrs, la joie des justes,  </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نعظمك يا أم النور </a:t>
                      </a:r>
                      <a:r>
                        <a:rPr kumimoji="0" lang="ar-SA" sz="2400" b="0" i="0" u="none" strike="noStrike" cap="none" normalizeH="0" baseline="0" dirty="0" err="1">
                          <a:ln>
                            <a:noFill/>
                          </a:ln>
                          <a:solidFill>
                            <a:schemeClr val="tx1"/>
                          </a:solidFill>
                          <a:effectLst/>
                          <a:latin typeface="Arial" charset="0"/>
                          <a:cs typeface="Arial" charset="0"/>
                        </a:rPr>
                        <a:t>الحقيقي</a:t>
                      </a:r>
                      <a:r>
                        <a:rPr kumimoji="0" lang="ar-SA" sz="2400" b="0" i="0" u="none" strike="noStrike" cap="none" normalizeH="0" baseline="0" dirty="0">
                          <a:ln>
                            <a:noFill/>
                          </a:ln>
                          <a:solidFill>
                            <a:schemeClr val="tx1"/>
                          </a:solidFill>
                          <a:effectLst/>
                          <a:latin typeface="Arial" charset="0"/>
                          <a:cs typeface="Arial" charset="0"/>
                        </a:rPr>
                        <a:t>، ونمجدك أيتها العذراء القديسة، والدة الإله، لأنك ولدت لنا مخلص العالم، أتى وخلص نفوسنا. </a:t>
                      </a:r>
                    </a:p>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المجد لكَ يا سيدنا وملكنا المسيح، فخر الرسل، إكليل الشهداء تهليل الصديقين،</a:t>
                      </a:r>
                      <a:r>
                        <a:rPr kumimoji="0" lang="ar-SA" sz="3200" b="0" i="0" u="none" strike="noStrike" cap="none" normalizeH="0" baseline="0" dirty="0">
                          <a:ln>
                            <a:noFill/>
                          </a:ln>
                          <a:solidFill>
                            <a:schemeClr val="tx1"/>
                          </a:solidFill>
                          <a:effectLst/>
                          <a:latin typeface="Arial" charset="0"/>
                          <a:cs typeface="Arial" charset="0"/>
                        </a:rPr>
                        <a:t> </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Action Button: Custom 2">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advClick="0" advTm="0"/>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956098" name="Group 2"/>
          <p:cNvGraphicFramePr>
            <a:graphicFrameLocks noGrp="1"/>
          </p:cNvGraphicFramePr>
          <p:nvPr/>
        </p:nvGraphicFramePr>
        <p:xfrm>
          <a:off x="152400" y="512064"/>
          <a:ext cx="8839200" cy="4593336"/>
        </p:xfrm>
        <a:graphic>
          <a:graphicData uri="http://schemas.openxmlformats.org/drawingml/2006/table">
            <a:tbl>
              <a:tblPr/>
              <a:tblGrid>
                <a:gridCol w="5233737">
                  <a:extLst>
                    <a:ext uri="{9D8B030D-6E8A-4147-A177-3AD203B41FA5}">
                      <a16:colId xmlns:a16="http://schemas.microsoft.com/office/drawing/2014/main" val="20000"/>
                    </a:ext>
                  </a:extLst>
                </a:gridCol>
                <a:gridCol w="3605463">
                  <a:extLst>
                    <a:ext uri="{9D8B030D-6E8A-4147-A177-3AD203B41FA5}">
                      <a16:colId xmlns:a16="http://schemas.microsoft.com/office/drawing/2014/main" val="20001"/>
                    </a:ext>
                  </a:extLst>
                </a:gridCol>
              </a:tblGrid>
              <a:tr h="1143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800" b="0" i="0" u="none" strike="noStrike" cap="none" normalizeH="0" baseline="0" dirty="0">
                          <a:ln>
                            <a:noFill/>
                          </a:ln>
                          <a:solidFill>
                            <a:srgbClr val="FF9900"/>
                          </a:solidFill>
                          <a:effectLst/>
                          <a:latin typeface="Arial" charset="0"/>
                          <a:cs typeface="Arial" charset="0"/>
                        </a:rPr>
                        <a:t>11</a:t>
                      </a:r>
                      <a:r>
                        <a:rPr kumimoji="0" lang="fr-FR" sz="2800" b="0" i="0" u="none" strike="noStrike" cap="none" normalizeH="0" baseline="30000" dirty="0">
                          <a:ln>
                            <a:noFill/>
                          </a:ln>
                          <a:solidFill>
                            <a:srgbClr val="FF9900"/>
                          </a:solidFill>
                          <a:effectLst/>
                          <a:latin typeface="Arial" charset="0"/>
                          <a:cs typeface="Arial" charset="0"/>
                        </a:rPr>
                        <a:t>ème</a:t>
                      </a:r>
                      <a:r>
                        <a:rPr kumimoji="0" lang="fr-FR" sz="2800" b="0" i="0" u="none" strike="noStrike" cap="none" normalizeH="0" baseline="0" dirty="0">
                          <a:ln>
                            <a:noFill/>
                          </a:ln>
                          <a:solidFill>
                            <a:srgbClr val="FF9900"/>
                          </a:solidFill>
                          <a:effectLst/>
                          <a:latin typeface="Arial" charset="0"/>
                          <a:cs typeface="Arial" charset="0"/>
                        </a:rPr>
                        <a:t> Heure</a:t>
                      </a:r>
                      <a:endParaRPr kumimoji="0" lang="en-US" sz="2800" b="0" i="0" u="none" strike="noStrike" cap="none" normalizeH="0" baseline="0" dirty="0">
                        <a:ln>
                          <a:noFill/>
                        </a:ln>
                        <a:solidFill>
                          <a:srgbClr val="FF9900"/>
                        </a:solidFill>
                        <a:effectLst/>
                        <a:latin typeface="Arial"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3200" b="0" i="0" u="none" strike="noStrike" cap="none" normalizeH="0" baseline="0">
                          <a:ln>
                            <a:noFill/>
                          </a:ln>
                          <a:solidFill>
                            <a:srgbClr val="FF9900"/>
                          </a:solidFill>
                          <a:effectLst/>
                          <a:latin typeface="Arial" charset="0"/>
                          <a:cs typeface="Arial" charset="0"/>
                        </a:rPr>
                        <a:t>صلاة الساعة</a:t>
                      </a:r>
                      <a:r>
                        <a:rPr kumimoji="0" lang="en-US" sz="3200" b="0" i="0" u="none" strike="noStrike" cap="none" normalizeH="0" baseline="0">
                          <a:ln>
                            <a:noFill/>
                          </a:ln>
                          <a:solidFill>
                            <a:srgbClr val="FF9900"/>
                          </a:solidFill>
                          <a:effectLst/>
                          <a:latin typeface="Arial" charset="0"/>
                          <a:cs typeface="Arial" charset="0"/>
                        </a:rPr>
                        <a:t> </a:t>
                      </a:r>
                      <a:r>
                        <a:rPr kumimoji="0" lang="ar-EG" sz="3200" b="0" i="0" u="none" strike="noStrike" cap="none" normalizeH="0" baseline="0">
                          <a:ln>
                            <a:noFill/>
                          </a:ln>
                          <a:solidFill>
                            <a:srgbClr val="FF9900"/>
                          </a:solidFill>
                          <a:effectLst/>
                          <a:latin typeface="Arial" charset="0"/>
                          <a:cs typeface="Arial" charset="0"/>
                        </a:rPr>
                        <a:t>الحادية عشر</a:t>
                      </a:r>
                      <a:r>
                        <a:rPr kumimoji="0" lang="en-US" sz="3200" b="0" i="0" u="none" strike="noStrike" cap="none" normalizeH="0" baseline="0">
                          <a:ln>
                            <a:noFill/>
                          </a:ln>
                          <a:solidFill>
                            <a:srgbClr val="FF9900"/>
                          </a:solidFill>
                          <a:effectLst/>
                          <a:latin typeface="Arial" charset="0"/>
                          <a:cs typeface="Arial" charset="0"/>
                        </a:rPr>
                        <a:t> </a:t>
                      </a:r>
                      <a:r>
                        <a:rPr kumimoji="0" lang="ar-EG" sz="3200" b="0" i="0" u="none" strike="noStrike" cap="none" normalizeH="0" baseline="0">
                          <a:ln>
                            <a:noFill/>
                          </a:ln>
                          <a:solidFill>
                            <a:srgbClr val="FF9900"/>
                          </a:solidFill>
                          <a:effectLst/>
                          <a:latin typeface="Arial" charset="0"/>
                          <a:cs typeface="Arial" charset="0"/>
                        </a:rPr>
                        <a:t> </a:t>
                      </a:r>
                      <a:endParaRPr kumimoji="0" lang="en-US" sz="3200" b="0" i="0" u="none" strike="noStrike" cap="none" normalizeH="0" baseline="0">
                        <a:ln>
                          <a:noFill/>
                        </a:ln>
                        <a:solidFill>
                          <a:srgbClr val="FF9900"/>
                        </a:solidFill>
                        <a:effectLst/>
                        <a:latin typeface="Arial" charset="0"/>
                        <a:cs typeface="Arial"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128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2200" b="0" i="0" u="none" strike="noStrike" cap="none" normalizeH="0" baseline="0" dirty="0">
                          <a:ln>
                            <a:noFill/>
                          </a:ln>
                          <a:solidFill>
                            <a:srgbClr val="FF9900"/>
                          </a:solidFill>
                          <a:effectLst/>
                          <a:latin typeface="Arial" charset="0"/>
                          <a:cs typeface="Arial" charset="0"/>
                        </a:rPr>
                        <a:t>Lecture du Saint Évangile Selon Saint </a:t>
                      </a:r>
                      <a:r>
                        <a:rPr kumimoji="0" lang="fr-CA" sz="2800" b="0" i="0" u="none" strike="noStrike" cap="none" normalizeH="0" baseline="0" dirty="0">
                          <a:ln>
                            <a:noFill/>
                          </a:ln>
                          <a:solidFill>
                            <a:srgbClr val="FF9900"/>
                          </a:solidFill>
                          <a:effectLst/>
                          <a:latin typeface="Arial" charset="0"/>
                          <a:cs typeface="Arial" charset="0"/>
                        </a:rPr>
                        <a:t>Luc (4 :38-41)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EG" sz="3200" b="0" i="0" u="none" strike="noStrike" cap="none" normalizeH="0" baseline="0" dirty="0">
                          <a:ln>
                            <a:noFill/>
                          </a:ln>
                          <a:solidFill>
                            <a:srgbClr val="FF9900"/>
                          </a:solidFill>
                          <a:effectLst/>
                          <a:latin typeface="Arial" charset="0"/>
                          <a:cs typeface="Arial" charset="0"/>
                        </a:rPr>
                        <a:t>(</a:t>
                      </a:r>
                      <a:r>
                        <a:rPr kumimoji="0" lang="ar-SA" sz="3200" b="0" i="0" u="none" strike="noStrike" cap="none" normalizeH="0" baseline="0" dirty="0">
                          <a:ln>
                            <a:noFill/>
                          </a:ln>
                          <a:solidFill>
                            <a:srgbClr val="FF9900"/>
                          </a:solidFill>
                          <a:effectLst/>
                          <a:latin typeface="Arial" charset="0"/>
                          <a:cs typeface="Arial" charset="0"/>
                        </a:rPr>
                        <a:t>إنجيل لوقا</a:t>
                      </a:r>
                      <a:r>
                        <a:rPr kumimoji="0" lang="en-US" sz="3200" b="0" i="0" u="none" strike="noStrike" cap="none" normalizeH="0" baseline="0" dirty="0">
                          <a:ln>
                            <a:noFill/>
                          </a:ln>
                          <a:solidFill>
                            <a:srgbClr val="FF9900"/>
                          </a:solidFill>
                          <a:effectLst/>
                          <a:latin typeface="Arial" charset="0"/>
                          <a:cs typeface="Arial" charset="0"/>
                        </a:rPr>
                        <a:t> </a:t>
                      </a:r>
                    </a:p>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3200" b="0" i="0" u="none" strike="noStrike" cap="none" normalizeH="0" baseline="0" dirty="0">
                          <a:ln>
                            <a:noFill/>
                          </a:ln>
                          <a:solidFill>
                            <a:srgbClr val="FF9900"/>
                          </a:solidFill>
                          <a:effectLst/>
                          <a:latin typeface="Arial" charset="0"/>
                          <a:cs typeface="Arial" charset="0"/>
                        </a:rPr>
                        <a:t>4: 38-41)</a:t>
                      </a:r>
                      <a:endParaRPr kumimoji="0" lang="en-US" sz="3200" b="0" i="0" u="none" strike="noStrike" cap="none" normalizeH="0" baseline="0" dirty="0">
                        <a:ln>
                          <a:noFill/>
                        </a:ln>
                        <a:solidFill>
                          <a:srgbClr val="FF9900"/>
                        </a:solidFill>
                        <a:effectLst/>
                        <a:latin typeface="Arial" charset="0"/>
                        <a:cs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1066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400" b="0" i="0" u="none" strike="noStrike" cap="none" normalizeH="0" baseline="0" dirty="0">
                          <a:ln>
                            <a:noFill/>
                          </a:ln>
                          <a:solidFill>
                            <a:schemeClr val="tx1"/>
                          </a:solidFill>
                          <a:effectLst/>
                          <a:latin typeface="Arial" charset="0"/>
                          <a:cs typeface="Arial" charset="0"/>
                        </a:rPr>
                        <a:t>En sortant de la synagogue, Il se rendit à la maison de Simon. La belle-mère de Simon avait une violente fièvre, et ils Le prièrent en sa faveur. S'étant penché sur elle, Il menaça la fièvre, et la fièvre la quitta. </a:t>
                      </a:r>
                    </a:p>
                  </a:txBody>
                  <a:tcPr horzOverflow="overflow">
                    <a:lnL>
                      <a:noFill/>
                    </a:lnL>
                    <a:lnR>
                      <a:noFill/>
                    </a:lnR>
                    <a:ln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chemeClr val="tx1"/>
                          </a:solidFill>
                          <a:effectLst/>
                          <a:latin typeface="Arial" charset="0"/>
                          <a:cs typeface="Arial" charset="0"/>
                        </a:rPr>
                        <a:t>ولما قام من المجمع دخل بيت </a:t>
                      </a:r>
                      <a:r>
                        <a:rPr kumimoji="0" lang="ar-SA" sz="2800" b="0" i="0" u="none" strike="noStrike" cap="none" normalizeH="0" baseline="0" dirty="0" err="1">
                          <a:ln>
                            <a:noFill/>
                          </a:ln>
                          <a:solidFill>
                            <a:schemeClr val="tx1"/>
                          </a:solidFill>
                          <a:effectLst/>
                          <a:latin typeface="Arial" charset="0"/>
                          <a:cs typeface="Arial" charset="0"/>
                        </a:rPr>
                        <a:t>سمعان</a:t>
                      </a:r>
                      <a:r>
                        <a:rPr kumimoji="0" lang="ar-SA" sz="2800" b="0" i="0" u="none" strike="noStrike" cap="none" normalizeH="0" baseline="0" dirty="0">
                          <a:ln>
                            <a:noFill/>
                          </a:ln>
                          <a:solidFill>
                            <a:schemeClr val="tx1"/>
                          </a:solidFill>
                          <a:effectLst/>
                          <a:latin typeface="Arial" charset="0"/>
                          <a:cs typeface="Arial" charset="0"/>
                        </a:rPr>
                        <a:t>. وكانت حماة </a:t>
                      </a:r>
                      <a:r>
                        <a:rPr kumimoji="0" lang="ar-SA" sz="2800" b="0" i="0" u="none" strike="noStrike" cap="none" normalizeH="0" baseline="0" dirty="0" err="1">
                          <a:ln>
                            <a:noFill/>
                          </a:ln>
                          <a:solidFill>
                            <a:schemeClr val="tx1"/>
                          </a:solidFill>
                          <a:effectLst/>
                          <a:latin typeface="Arial" charset="0"/>
                          <a:cs typeface="Arial" charset="0"/>
                        </a:rPr>
                        <a:t>سمعان</a:t>
                      </a:r>
                      <a:r>
                        <a:rPr kumimoji="0" lang="ar-SA" sz="2800" b="0" i="0" u="none" strike="noStrike" cap="none" normalizeH="0" baseline="0" dirty="0">
                          <a:ln>
                            <a:noFill/>
                          </a:ln>
                          <a:solidFill>
                            <a:schemeClr val="tx1"/>
                          </a:solidFill>
                          <a:effectLst/>
                          <a:latin typeface="Arial" charset="0"/>
                          <a:cs typeface="Arial" charset="0"/>
                        </a:rPr>
                        <a:t> بحمَّى شديدة. فسألوه من أجلها. فوقف فوقا منها وانتهر الحمى، فتركتها وفي الحال</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958146" name="Group 2"/>
          <p:cNvGraphicFramePr>
            <a:graphicFrameLocks noGrp="1"/>
          </p:cNvGraphicFramePr>
          <p:nvPr>
            <p:ph/>
          </p:nvPr>
        </p:nvGraphicFramePr>
        <p:xfrm>
          <a:off x="228600" y="228600"/>
          <a:ext cx="8686800" cy="6019800"/>
        </p:xfrm>
        <a:graphic>
          <a:graphicData uri="http://schemas.openxmlformats.org/drawingml/2006/table">
            <a:tbl>
              <a:tblPr/>
              <a:tblGrid>
                <a:gridCol w="46863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6019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400" b="0" i="0" u="none" strike="noStrike" cap="none" normalizeH="0" baseline="0" dirty="0">
                          <a:ln>
                            <a:noFill/>
                          </a:ln>
                          <a:solidFill>
                            <a:schemeClr val="tx1"/>
                          </a:solidFill>
                          <a:effectLst/>
                          <a:latin typeface="Arial" charset="0"/>
                          <a:cs typeface="Arial" charset="0"/>
                        </a:rPr>
                        <a:t>A l'instant , elle se leva et les servit. Après le coucher du soleil, tous ceux qui avaient des malades atteints de diverses maladies les Lui amenèrent. Il imposa les mains à chacun d'eux, et Il les guérit. Des démons aussi sortirent de beaucoup de personnes, en criant et en disant : « Tu es le Fils de Dieu. Mais Il les menaçait et ne leur permettait pas de parler, parce qu'ils savaient qu'Il était le Christ.</a:t>
                      </a:r>
                      <a:endParaRPr kumimoji="0" lang="fr-FR" sz="2400" b="1" i="0" u="none" strike="noStrike" cap="none" normalizeH="0" baseline="0" dirty="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400" b="1" i="0" u="none" strike="noStrike" cap="none" normalizeH="0" baseline="0" dirty="0">
                          <a:ln>
                            <a:noFill/>
                          </a:ln>
                          <a:solidFill>
                            <a:srgbClr val="FFFF99"/>
                          </a:solidFill>
                          <a:effectLst/>
                          <a:latin typeface="Arial" charset="0"/>
                          <a:cs typeface="Arial" charset="0"/>
                        </a:rPr>
                        <a:t>Et gloire à Dieu, à jamais.</a:t>
                      </a:r>
                      <a:r>
                        <a:rPr kumimoji="0" lang="fr-FR" sz="3200" b="0" i="0" u="none" strike="noStrike" cap="none" normalizeH="0" baseline="0" dirty="0">
                          <a:ln>
                            <a:noFill/>
                          </a:ln>
                          <a:solidFill>
                            <a:srgbClr val="FFFF99"/>
                          </a:solidFill>
                          <a:effectLst/>
                          <a:latin typeface="Arial" charset="0"/>
                          <a:cs typeface="Arial" charset="0"/>
                        </a:rPr>
                        <a:t> </a:t>
                      </a:r>
                      <a:endParaRPr kumimoji="0" lang="en-US" sz="3200" b="0" i="0" u="none" strike="noStrike" cap="none" normalizeH="0" baseline="0" dirty="0">
                        <a:ln>
                          <a:noFill/>
                        </a:ln>
                        <a:solidFill>
                          <a:srgbClr val="FFFF99"/>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chemeClr val="tx1"/>
                          </a:solidFill>
                          <a:effectLst/>
                          <a:latin typeface="Arial" charset="0"/>
                          <a:cs typeface="Arial" charset="0"/>
                        </a:rPr>
                        <a:t>قامت وخدمتهم. وعند غروب الشمس كان كل الذين عندهم مرضى بأنواع أمراض كثيرة يقدمونهم إليه. أما هو فكان يضع يديه على كل واحد منهم فيشفيهم. وكانت الشياطين تخرج من كثيرين وهي تصرخ وتقول: أنت هو المسيح ابن الله.</a:t>
                      </a:r>
                      <a:endParaRPr kumimoji="0" lang="fr-FR" sz="28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chemeClr val="tx1"/>
                          </a:solidFill>
                          <a:effectLst/>
                          <a:latin typeface="Arial" charset="0"/>
                          <a:cs typeface="Arial" charset="0"/>
                        </a:rPr>
                        <a:t>فكان ينتهرهم ولا يدَعهم ينطقون، لأنهم كانوا قد عرفوه أنه هو المسيح</a:t>
                      </a:r>
                      <a:r>
                        <a:rPr kumimoji="0" lang="ar-SA" sz="2800" b="0" i="0" u="none" strike="noStrike" cap="none" normalizeH="0" baseline="0" dirty="0">
                          <a:ln>
                            <a:noFill/>
                          </a:ln>
                          <a:solidFill>
                            <a:srgbClr val="FFFF99"/>
                          </a:solidFill>
                          <a:effectLst/>
                          <a:latin typeface="Arial" charset="0"/>
                          <a:cs typeface="Arial" charset="0"/>
                        </a:rPr>
                        <a:t> </a:t>
                      </a:r>
                      <a:endParaRPr kumimoji="0" lang="en-US" sz="2800" b="0" i="0" u="none" strike="noStrike" cap="none" normalizeH="0" baseline="0" dirty="0">
                        <a:ln>
                          <a:noFill/>
                        </a:ln>
                        <a:solidFill>
                          <a:srgbClr val="FFFF99"/>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rgbClr val="FFFF99"/>
                          </a:solidFill>
                          <a:effectLst/>
                          <a:latin typeface="Arial" charset="0"/>
                          <a:cs typeface="Arial" charset="0"/>
                        </a:rPr>
                        <a:t>والمجد لله دائما</a:t>
                      </a:r>
                      <a:r>
                        <a:rPr kumimoji="0" lang="ar-SA" sz="2800" b="0" i="0" u="none" strike="noStrike" cap="none" normalizeH="0" baseline="0" dirty="0">
                          <a:ln>
                            <a:noFill/>
                          </a:ln>
                          <a:solidFill>
                            <a:schemeClr val="tx1"/>
                          </a:solidFill>
                          <a:effectLst/>
                          <a:latin typeface="Arial" charset="0"/>
                          <a:cs typeface="Arial" charset="0"/>
                        </a:rPr>
                        <a:t> </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215770" name="Group 26"/>
          <p:cNvGraphicFramePr>
            <a:graphicFrameLocks noGrp="1"/>
          </p:cNvGraphicFramePr>
          <p:nvPr>
            <p:ph/>
          </p:nvPr>
        </p:nvGraphicFramePr>
        <p:xfrm>
          <a:off x="152400" y="829056"/>
          <a:ext cx="8763000" cy="4504944"/>
        </p:xfrm>
        <a:graphic>
          <a:graphicData uri="http://schemas.openxmlformats.org/drawingml/2006/table">
            <a:tbl>
              <a:tblPr/>
              <a:tblGrid>
                <a:gridCol w="3177791">
                  <a:extLst>
                    <a:ext uri="{9D8B030D-6E8A-4147-A177-3AD203B41FA5}">
                      <a16:colId xmlns:a16="http://schemas.microsoft.com/office/drawing/2014/main" val="20000"/>
                    </a:ext>
                  </a:extLst>
                </a:gridCol>
                <a:gridCol w="3274088">
                  <a:extLst>
                    <a:ext uri="{9D8B030D-6E8A-4147-A177-3AD203B41FA5}">
                      <a16:colId xmlns:a16="http://schemas.microsoft.com/office/drawing/2014/main" val="20001"/>
                    </a:ext>
                  </a:extLst>
                </a:gridCol>
                <a:gridCol w="2311121">
                  <a:extLst>
                    <a:ext uri="{9D8B030D-6E8A-4147-A177-3AD203B41FA5}">
                      <a16:colId xmlns:a16="http://schemas.microsoft.com/office/drawing/2014/main" val="20002"/>
                    </a:ext>
                  </a:extLst>
                </a:gridCol>
              </a:tblGrid>
              <a:tr h="44958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err="1">
                          <a:ln>
                            <a:noFill/>
                          </a:ln>
                          <a:solidFill>
                            <a:schemeClr val="tx1"/>
                          </a:solidFill>
                          <a:effectLst/>
                          <a:latin typeface="Coptic1" pitchFamily="2" charset="0"/>
                          <a:cs typeface="Arial" charset="0"/>
                        </a:rPr>
                        <a:t>Tenouwst</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m~mok</a:t>
                      </a:r>
                      <a:r>
                        <a:rPr kumimoji="0" lang="en-US" sz="3200" b="0" i="0" u="none" strike="noStrike" cap="none" normalizeH="0" baseline="0" dirty="0">
                          <a:ln>
                            <a:noFill/>
                          </a:ln>
                          <a:solidFill>
                            <a:schemeClr val="tx1"/>
                          </a:solidFill>
                          <a:effectLst/>
                          <a:latin typeface="Coptic1" pitchFamily="2" charset="0"/>
                          <a:cs typeface="Arial" charset="0"/>
                        </a:rPr>
                        <a:t> w~ </a:t>
                      </a:r>
                      <a:r>
                        <a:rPr kumimoji="0" lang="en-US" sz="3200" b="0" i="0" u="none" strike="noStrike" cap="none" normalizeH="0" baseline="0" dirty="0" err="1">
                          <a:ln>
                            <a:noFill/>
                          </a:ln>
                          <a:solidFill>
                            <a:schemeClr val="tx1"/>
                          </a:solidFill>
                          <a:effectLst/>
                          <a:latin typeface="Coptic1" pitchFamily="2" charset="0"/>
                          <a:cs typeface="Arial" charset="0"/>
                        </a:rPr>
                        <a:t>P,#c</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nem</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Pekiwt</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n~a~gayoc</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nem</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Pip~neuma</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eyouab</a:t>
                      </a:r>
                      <a:r>
                        <a:rPr kumimoji="0" lang="en-US" sz="3200" b="0" i="0" u="none" strike="noStrike" cap="none" normalizeH="0" baseline="0" dirty="0">
                          <a:ln>
                            <a:noFill/>
                          </a:ln>
                          <a:solidFill>
                            <a:schemeClr val="tx1"/>
                          </a:solidFill>
                          <a:effectLst/>
                          <a:latin typeface="Coptic1" pitchFamily="2" charset="0"/>
                          <a:cs typeface="Arial" charset="0"/>
                        </a:rPr>
                        <a:t>: je </a:t>
                      </a:r>
                      <a:r>
                        <a:rPr kumimoji="0" lang="en-US" sz="3200" b="0" i="0" u="none" strike="noStrike" cap="none" normalizeH="0" baseline="0" dirty="0" err="1">
                          <a:ln>
                            <a:noFill/>
                          </a:ln>
                          <a:solidFill>
                            <a:schemeClr val="tx1"/>
                          </a:solidFill>
                          <a:effectLst/>
                          <a:latin typeface="Coptic1" pitchFamily="2" charset="0"/>
                          <a:cs typeface="Arial" charset="0"/>
                        </a:rPr>
                        <a:t>aki</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akcw</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m~mon</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nai</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nan</a:t>
                      </a:r>
                      <a:r>
                        <a:rPr kumimoji="0" lang="en-US" sz="3200" b="0" i="0" u="none" strike="noStrike" cap="none" normalizeH="0" baseline="0" dirty="0">
                          <a:ln>
                            <a:noFill/>
                          </a:ln>
                          <a:solidFill>
                            <a:schemeClr val="tx1"/>
                          </a:solidFill>
                          <a:effectLst/>
                          <a:latin typeface="Coptic1" pitchFamily="2" charset="0"/>
                          <a:cs typeface="Arial" charset="0"/>
                        </a:rPr>
                        <a:t>. </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CA" sz="3200" b="0" i="0" u="none" strike="noStrike" cap="none" normalizeH="0" baseline="0" dirty="0">
                          <a:ln>
                            <a:noFill/>
                          </a:ln>
                          <a:solidFill>
                            <a:schemeClr val="tx1"/>
                          </a:solidFill>
                          <a:effectLst/>
                          <a:latin typeface="Arial" charset="0"/>
                          <a:cs typeface="Arial" charset="0"/>
                        </a:rPr>
                        <a:t>Nous T’adorons,   O Christ avec Ton bon Père et Le Saint Esprit, car Tu es venu et Tu nous as sauvés.  </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0"/>
                        </a:spcBef>
                        <a:spcAft>
                          <a:spcPct val="0"/>
                        </a:spcAft>
                        <a:buClrTx/>
                        <a:buSzTx/>
                        <a:buFontTx/>
                        <a:buNone/>
                        <a:tabLst/>
                      </a:pPr>
                      <a:r>
                        <a:rPr kumimoji="0" lang="ar-SA" sz="3600" b="0" i="0" u="none" strike="noStrike" cap="none" normalizeH="0" baseline="0" dirty="0">
                          <a:ln>
                            <a:noFill/>
                          </a:ln>
                          <a:solidFill>
                            <a:schemeClr val="tx1"/>
                          </a:solidFill>
                          <a:effectLst/>
                          <a:latin typeface="Arial" charset="0"/>
                          <a:cs typeface="Arial" charset="0"/>
                        </a:rPr>
                        <a:t>نسجدُ لكَ أيها المسيح مع أبيكَ الصالح والروح القدس لأنكَ أتيتَ وخلصتنا.  </a:t>
                      </a:r>
                      <a:endParaRPr kumimoji="0" lang="en-US" sz="44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964290" name="Group 2"/>
          <p:cNvGraphicFramePr>
            <a:graphicFrameLocks noGrp="1"/>
          </p:cNvGraphicFramePr>
          <p:nvPr>
            <p:ph/>
          </p:nvPr>
        </p:nvGraphicFramePr>
        <p:xfrm>
          <a:off x="228600" y="598363"/>
          <a:ext cx="8686800" cy="5116637"/>
        </p:xfrm>
        <a:graphic>
          <a:graphicData uri="http://schemas.openxmlformats.org/drawingml/2006/table">
            <a:tbl>
              <a:tblPr/>
              <a:tblGrid>
                <a:gridCol w="4508339">
                  <a:extLst>
                    <a:ext uri="{9D8B030D-6E8A-4147-A177-3AD203B41FA5}">
                      <a16:colId xmlns:a16="http://schemas.microsoft.com/office/drawing/2014/main" val="20000"/>
                    </a:ext>
                  </a:extLst>
                </a:gridCol>
                <a:gridCol w="4178461">
                  <a:extLst>
                    <a:ext uri="{9D8B030D-6E8A-4147-A177-3AD203B41FA5}">
                      <a16:colId xmlns:a16="http://schemas.microsoft.com/office/drawing/2014/main" val="20001"/>
                    </a:ext>
                  </a:extLst>
                </a:gridCol>
              </a:tblGrid>
              <a:tr h="4154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3200" b="1" i="0" u="none" strike="noStrike" cap="none" normalizeH="0" baseline="0" dirty="0">
                          <a:ln>
                            <a:noFill/>
                          </a:ln>
                          <a:solidFill>
                            <a:srgbClr val="FF9900"/>
                          </a:solidFill>
                          <a:effectLst/>
                          <a:latin typeface="Arial" charset="0"/>
                          <a:cs typeface="Arial" charset="0"/>
                        </a:rPr>
                        <a:t>Les Litanies</a:t>
                      </a:r>
                      <a:r>
                        <a:rPr kumimoji="0" lang="fr-FR" sz="3200" b="0" i="0" u="none" strike="noStrike" cap="none" normalizeH="0" baseline="0" dirty="0">
                          <a:ln>
                            <a:noFill/>
                          </a:ln>
                          <a:solidFill>
                            <a:srgbClr val="FF9900"/>
                          </a:solidFill>
                          <a:effectLst/>
                          <a:latin typeface="Arial" charset="0"/>
                          <a:cs typeface="Arial" charset="0"/>
                        </a:rPr>
                        <a:t> </a:t>
                      </a:r>
                      <a:endParaRPr kumimoji="0" lang="en-US" sz="3200" b="0" i="0" u="none" strike="noStrike" cap="none" normalizeH="0" baseline="0" dirty="0">
                        <a:ln>
                          <a:noFill/>
                        </a:ln>
                        <a:solidFill>
                          <a:srgbClr val="FF9900"/>
                        </a:solidFill>
                        <a:effectLst/>
                        <a:latin typeface="Arial"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3200" b="1" i="0" u="none" strike="noStrike" cap="none" normalizeH="0" baseline="0" dirty="0">
                          <a:ln>
                            <a:noFill/>
                          </a:ln>
                          <a:solidFill>
                            <a:srgbClr val="FF9900"/>
                          </a:solidFill>
                          <a:effectLst/>
                          <a:latin typeface="Arial" charset="0"/>
                          <a:cs typeface="Arial" charset="0"/>
                        </a:rPr>
                        <a:t>القطع</a:t>
                      </a:r>
                      <a:r>
                        <a:rPr kumimoji="0" lang="en-US" sz="3200" b="1" i="0" u="none" strike="noStrike" cap="none" normalizeH="0" baseline="0" dirty="0">
                          <a:ln>
                            <a:noFill/>
                          </a:ln>
                          <a:solidFill>
                            <a:srgbClr val="FF9900"/>
                          </a:solidFill>
                          <a:effectLst/>
                          <a:latin typeface="Arial" charset="0"/>
                          <a:cs typeface="Arial" charset="0"/>
                        </a:rPr>
                        <a:t> </a:t>
                      </a: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537517">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400" b="0" i="0" u="none" strike="noStrike" cap="none" normalizeH="0" baseline="0">
                          <a:ln>
                            <a:noFill/>
                          </a:ln>
                          <a:solidFill>
                            <a:schemeClr val="tx1"/>
                          </a:solidFill>
                          <a:effectLst/>
                          <a:latin typeface="Arial" charset="0"/>
                          <a:cs typeface="Arial" charset="0"/>
                        </a:rPr>
                        <a:t>1) </a:t>
                      </a:r>
                      <a:r>
                        <a:rPr kumimoji="0" lang="fr-FR" sz="2200" b="0" i="0" u="none" strike="noStrike" cap="none" normalizeH="0" baseline="0">
                          <a:ln>
                            <a:noFill/>
                          </a:ln>
                          <a:solidFill>
                            <a:schemeClr val="tx1"/>
                          </a:solidFill>
                          <a:effectLst/>
                          <a:latin typeface="Arial" charset="0"/>
                          <a:cs typeface="Arial" charset="0"/>
                        </a:rPr>
                        <a:t>Si le juste, avec effort, peut être sauvé, où apparaîtrai-je, moi, le pécheur ? Le fardeau de la journée et sa chaleur, je ne peux les supporter à cause de la fragilité de mon être. Cependant, Toi ô Dieu miséricordieux, compte-moi parmi ceux de la onzième heure, car j'ai été conçu dans l'iniquité et c'est dans le péché que ma mère m'a convoité. </a:t>
                      </a:r>
                      <a:endParaRPr kumimoji="0" lang="en-US" sz="2200" b="0" i="0" u="none" strike="noStrike" cap="none" normalizeH="0" baseline="0">
                        <a:ln>
                          <a:noFill/>
                        </a:ln>
                        <a:solidFill>
                          <a:schemeClr val="tx1"/>
                        </a:solidFill>
                        <a:effectLst/>
                        <a:latin typeface="Arial"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۱)</a:t>
                      </a:r>
                      <a:r>
                        <a:rPr kumimoji="0" lang="ar-SA" sz="3200" b="0" i="0" u="none" strike="noStrike" cap="none" normalizeH="0" baseline="0" dirty="0">
                          <a:ln>
                            <a:noFill/>
                          </a:ln>
                          <a:solidFill>
                            <a:schemeClr val="tx1"/>
                          </a:solidFill>
                          <a:effectLst/>
                          <a:latin typeface="Arial" charset="0"/>
                          <a:cs typeface="Arial" charset="0"/>
                        </a:rPr>
                        <a:t> إذا كان الصديق بالجهد يخلص فأين أظهر أنا الخاطئ. ثقل النهار </a:t>
                      </a:r>
                      <a:r>
                        <a:rPr kumimoji="0" lang="ar-SA" sz="3200" b="0" i="0" u="none" strike="noStrike" cap="none" normalizeH="0" baseline="0" dirty="0" err="1">
                          <a:ln>
                            <a:noFill/>
                          </a:ln>
                          <a:solidFill>
                            <a:schemeClr val="tx1"/>
                          </a:solidFill>
                          <a:effectLst/>
                          <a:latin typeface="Arial" charset="0"/>
                          <a:cs typeface="Arial" charset="0"/>
                        </a:rPr>
                        <a:t>وحره</a:t>
                      </a:r>
                      <a:r>
                        <a:rPr kumimoji="0" lang="ar-SA" sz="3200" b="0" i="0" u="none" strike="noStrike" cap="none" normalizeH="0" baseline="0" dirty="0">
                          <a:ln>
                            <a:noFill/>
                          </a:ln>
                          <a:solidFill>
                            <a:schemeClr val="tx1"/>
                          </a:solidFill>
                          <a:effectLst/>
                          <a:latin typeface="Arial" charset="0"/>
                          <a:cs typeface="Arial" charset="0"/>
                        </a:rPr>
                        <a:t> لم أحتمل لضعف بشريتي. لكن أنت يا الله </a:t>
                      </a:r>
                      <a:r>
                        <a:rPr kumimoji="0" lang="ar-SA" sz="3200" b="0" i="0" u="none" strike="noStrike" cap="none" normalizeH="0" baseline="0" dirty="0" err="1">
                          <a:ln>
                            <a:noFill/>
                          </a:ln>
                          <a:solidFill>
                            <a:schemeClr val="tx1"/>
                          </a:solidFill>
                          <a:effectLst/>
                          <a:latin typeface="Arial" charset="0"/>
                          <a:cs typeface="Arial" charset="0"/>
                        </a:rPr>
                        <a:t>الرحوم</a:t>
                      </a:r>
                      <a:r>
                        <a:rPr kumimoji="0" lang="ar-SA" sz="3200" b="0" i="0" u="none" strike="noStrike" cap="none" normalizeH="0" baseline="0" dirty="0">
                          <a:ln>
                            <a:noFill/>
                          </a:ln>
                          <a:solidFill>
                            <a:schemeClr val="tx1"/>
                          </a:solidFill>
                          <a:effectLst/>
                          <a:latin typeface="Arial" charset="0"/>
                          <a:cs typeface="Arial" charset="0"/>
                        </a:rPr>
                        <a:t> احسبني مع أصحاب الساعة الحادية عشر. لأني هاأنذا بالآثام حبل </a:t>
                      </a:r>
                      <a:r>
                        <a:rPr kumimoji="0" lang="ar-SA" sz="3200" b="0" i="0" u="none" strike="noStrike" cap="none" normalizeH="0" baseline="0" dirty="0" err="1">
                          <a:ln>
                            <a:noFill/>
                          </a:ln>
                          <a:solidFill>
                            <a:schemeClr val="tx1"/>
                          </a:solidFill>
                          <a:effectLst/>
                          <a:latin typeface="Arial" charset="0"/>
                          <a:cs typeface="Arial" charset="0"/>
                        </a:rPr>
                        <a:t>بي</a:t>
                      </a:r>
                      <a:r>
                        <a:rPr kumimoji="0" lang="ar-SA" sz="3200" b="0" i="0" u="none" strike="noStrike" cap="none" normalizeH="0" baseline="0" dirty="0">
                          <a:ln>
                            <a:noFill/>
                          </a:ln>
                          <a:solidFill>
                            <a:schemeClr val="tx1"/>
                          </a:solidFill>
                          <a:effectLst/>
                          <a:latin typeface="Arial" charset="0"/>
                          <a:cs typeface="Arial" charset="0"/>
                        </a:rPr>
                        <a:t> وبالخطايا ولدتني أمي. </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325343" name="Group 95"/>
          <p:cNvGraphicFramePr>
            <a:graphicFrameLocks noGrp="1"/>
          </p:cNvGraphicFramePr>
          <p:nvPr/>
        </p:nvGraphicFramePr>
        <p:xfrm>
          <a:off x="304800" y="304800"/>
          <a:ext cx="8534400" cy="2819400"/>
        </p:xfrm>
        <a:graphic>
          <a:graphicData uri="http://schemas.openxmlformats.org/drawingml/2006/table">
            <a:tbl>
              <a:tblPr/>
              <a:tblGrid>
                <a:gridCol w="2773680">
                  <a:extLst>
                    <a:ext uri="{9D8B030D-6E8A-4147-A177-3AD203B41FA5}">
                      <a16:colId xmlns:a16="http://schemas.microsoft.com/office/drawing/2014/main" val="20000"/>
                    </a:ext>
                  </a:extLst>
                </a:gridCol>
                <a:gridCol w="271272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8194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Arejem</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ouh~mot</a:t>
                      </a:r>
                      <a:r>
                        <a:rPr kumimoji="0" lang="en-US" sz="2400" b="0" i="0" u="none" strike="noStrike" cap="none" normalizeH="0" baseline="0" dirty="0">
                          <a:ln>
                            <a:noFill/>
                          </a:ln>
                          <a:solidFill>
                            <a:schemeClr val="tx1"/>
                          </a:solidFill>
                          <a:effectLst/>
                          <a:latin typeface="Coptic1" pitchFamily="2" charset="0"/>
                          <a:cs typeface="Arial" charset="0"/>
                        </a:rPr>
                        <a:t> w~ </a:t>
                      </a:r>
                      <a:r>
                        <a:rPr kumimoji="0" lang="en-US" sz="2400" b="0" i="0" u="none" strike="noStrike" cap="none" normalizeH="0" baseline="0" dirty="0" err="1">
                          <a:ln>
                            <a:noFill/>
                          </a:ln>
                          <a:solidFill>
                            <a:schemeClr val="tx1"/>
                          </a:solidFill>
                          <a:effectLst/>
                          <a:latin typeface="Coptic1" pitchFamily="2" charset="0"/>
                          <a:cs typeface="Arial" charset="0"/>
                        </a:rPr>
                        <a:t>taiselet</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hanm</a:t>
                      </a:r>
                      <a:r>
                        <a:rPr kumimoji="0" lang="en-US" sz="2400" b="0" i="0" u="none" strike="noStrike" cap="none" normalizeH="0" baseline="0" dirty="0">
                          <a:ln>
                            <a:noFill/>
                          </a:ln>
                          <a:solidFill>
                            <a:schemeClr val="tx1"/>
                          </a:solidFill>
                          <a:effectLst/>
                          <a:latin typeface="Coptic1" pitchFamily="2" charset="0"/>
                          <a:cs typeface="Arial" charset="0"/>
                        </a:rPr>
                        <a:t>/s </a:t>
                      </a:r>
                      <a:r>
                        <a:rPr kumimoji="0" lang="en-US" sz="2400" b="0" i="0" u="none" strike="noStrike" cap="none" normalizeH="0" baseline="0" dirty="0" err="1">
                          <a:ln>
                            <a:noFill/>
                          </a:ln>
                          <a:solidFill>
                            <a:schemeClr val="tx1"/>
                          </a:solidFill>
                          <a:effectLst/>
                          <a:latin typeface="Coptic1" pitchFamily="2" charset="0"/>
                          <a:cs typeface="Arial" charset="0"/>
                        </a:rPr>
                        <a:t>aucaji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e~petaio</a:t>
                      </a:r>
                      <a:r>
                        <a:rPr kumimoji="0" lang="en-US" sz="2400" b="0" i="0" u="none" strike="noStrike" cap="none" normalizeH="0" baseline="0" dirty="0">
                          <a:ln>
                            <a:noFill/>
                          </a:ln>
                          <a:solidFill>
                            <a:schemeClr val="tx1"/>
                          </a:solidFill>
                          <a:effectLst/>
                          <a:latin typeface="Coptic1" pitchFamily="2" charset="0"/>
                          <a:cs typeface="Arial" charset="0"/>
                        </a:rPr>
                        <a:t>: je a~ </a:t>
                      </a:r>
                      <a:r>
                        <a:rPr kumimoji="0" lang="en-US" sz="2400" b="0" i="0" u="none" strike="noStrike" cap="none" normalizeH="0" baseline="0" dirty="0" err="1">
                          <a:ln>
                            <a:noFill/>
                          </a:ln>
                          <a:solidFill>
                            <a:schemeClr val="tx1"/>
                          </a:solidFill>
                          <a:effectLst/>
                          <a:latin typeface="Coptic1" pitchFamily="2" charset="0"/>
                          <a:cs typeface="Arial" charset="0"/>
                        </a:rPr>
                        <a:t>pilogoc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V~iwt</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af</a:t>
                      </a:r>
                      <a:r>
                        <a:rPr kumimoji="0" lang="en-US" sz="2400" b="0" i="0" u="none" strike="noStrike" cap="none" normalizeH="0" baseline="0" dirty="0">
                          <a:ln>
                            <a:noFill/>
                          </a:ln>
                          <a:solidFill>
                            <a:schemeClr val="tx1"/>
                          </a:solidFill>
                          <a:effectLst/>
                          <a:latin typeface="Coptic1" pitchFamily="2" charset="0"/>
                          <a:cs typeface="Arial" charset="0"/>
                        </a:rPr>
                        <a:t>[</a:t>
                      </a:r>
                      <a:r>
                        <a:rPr kumimoji="0" lang="en-US" sz="2400" b="0" i="0" u="none" strike="noStrike" cap="none" normalizeH="0" baseline="0" dirty="0" err="1">
                          <a:ln>
                            <a:noFill/>
                          </a:ln>
                          <a:solidFill>
                            <a:schemeClr val="tx1"/>
                          </a:solidFill>
                          <a:effectLst/>
                          <a:latin typeface="Coptic1" pitchFamily="2" charset="0"/>
                          <a:cs typeface="Arial" charset="0"/>
                        </a:rPr>
                        <a:t>icarx</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e~bol</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n~q</a:t>
                      </a:r>
                      <a:r>
                        <a:rPr kumimoji="0" lang="en-US" sz="2400" b="0" i="0" u="none" strike="noStrike" cap="none" normalizeH="0" baseline="0" dirty="0">
                          <a:ln>
                            <a:noFill/>
                          </a:ln>
                          <a:solidFill>
                            <a:schemeClr val="tx1"/>
                          </a:solidFill>
                          <a:effectLst/>
                          <a:latin typeface="Coptic1" pitchFamily="2" charset="0"/>
                          <a:cs typeface="Arial" charset="0"/>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lang="fr-FR" sz="2500" kern="1200" dirty="0">
                          <a:solidFill>
                            <a:schemeClr val="tx1"/>
                          </a:solidFill>
                          <a:latin typeface="+mn-lt"/>
                          <a:ea typeface="+mn-ea"/>
                          <a:cs typeface="+mn-cs"/>
                        </a:rPr>
                        <a:t>Tu as reçu la gloire, ô épouse. Beaucoup t’ont honorée car le Verbe du Père est venu et s’est incarné de toi.</a:t>
                      </a:r>
                      <a:endParaRPr kumimoji="0" lang="en-CA" sz="25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EG" sz="3200" b="0" i="0" u="none" strike="noStrike" cap="none" normalizeH="0" baseline="0" dirty="0">
                          <a:ln>
                            <a:noFill/>
                          </a:ln>
                          <a:solidFill>
                            <a:schemeClr val="tx1"/>
                          </a:solidFill>
                          <a:effectLst/>
                          <a:latin typeface="Arial" charset="0"/>
                          <a:cs typeface="Arial" charset="0"/>
                        </a:rPr>
                        <a:t>وجدت نعمة</a:t>
                      </a:r>
                      <a:r>
                        <a:rPr kumimoji="0" lang="fr-FR" sz="3200" b="0" i="0" u="none" strike="noStrike" cap="none" normalizeH="0" baseline="0" dirty="0">
                          <a:ln>
                            <a:noFill/>
                          </a:ln>
                          <a:solidFill>
                            <a:schemeClr val="tx1"/>
                          </a:solidFill>
                          <a:effectLst/>
                          <a:latin typeface="Arial" charset="0"/>
                          <a:cs typeface="Arial" charset="0"/>
                        </a:rPr>
                        <a:t> </a:t>
                      </a:r>
                      <a:r>
                        <a:rPr kumimoji="0" lang="ar-EG" sz="3200" b="0" i="0" u="none" strike="noStrike" cap="none" normalizeH="0" baseline="0" dirty="0">
                          <a:ln>
                            <a:noFill/>
                          </a:ln>
                          <a:solidFill>
                            <a:schemeClr val="tx1"/>
                          </a:solidFill>
                          <a:effectLst/>
                          <a:latin typeface="Arial" charset="0"/>
                          <a:cs typeface="Arial" charset="0"/>
                        </a:rPr>
                        <a:t>أيتها العروس</a:t>
                      </a:r>
                      <a:r>
                        <a:rPr kumimoji="0" lang="fr-FR" sz="3200" b="0" i="0" u="none" strike="noStrike" cap="none" normalizeH="0" baseline="0" dirty="0">
                          <a:ln>
                            <a:noFill/>
                          </a:ln>
                          <a:solidFill>
                            <a:schemeClr val="tx1"/>
                          </a:solidFill>
                          <a:effectLst/>
                          <a:latin typeface="Arial" charset="0"/>
                          <a:cs typeface="Arial" charset="0"/>
                        </a:rPr>
                        <a:t> </a:t>
                      </a:r>
                      <a:r>
                        <a:rPr kumimoji="0" lang="ar-EG" sz="3200" b="0" i="0" u="none" strike="noStrike" cap="none" normalizeH="0" baseline="0" dirty="0">
                          <a:ln>
                            <a:noFill/>
                          </a:ln>
                          <a:solidFill>
                            <a:schemeClr val="tx1"/>
                          </a:solidFill>
                          <a:effectLst/>
                          <a:latin typeface="Arial" charset="0"/>
                          <a:cs typeface="Arial" charset="0"/>
                        </a:rPr>
                        <a:t>نطق بكرامتك كثيرون. لأن كلمة </a:t>
                      </a:r>
                      <a:r>
                        <a:rPr kumimoji="0" lang="ar-EG" sz="3200" b="0" i="0" u="none" strike="noStrike" cap="none" normalizeH="0" baseline="0" dirty="0" err="1">
                          <a:ln>
                            <a:noFill/>
                          </a:ln>
                          <a:solidFill>
                            <a:schemeClr val="tx1"/>
                          </a:solidFill>
                          <a:effectLst/>
                          <a:latin typeface="Arial" charset="0"/>
                          <a:cs typeface="Arial" charset="0"/>
                        </a:rPr>
                        <a:t>الآب</a:t>
                      </a:r>
                      <a:r>
                        <a:rPr kumimoji="0" lang="ar-EG" sz="3200" b="0" i="0" u="none" strike="noStrike" cap="none" normalizeH="0" baseline="0" dirty="0">
                          <a:ln>
                            <a:noFill/>
                          </a:ln>
                          <a:solidFill>
                            <a:schemeClr val="tx1"/>
                          </a:solidFill>
                          <a:effectLst/>
                          <a:latin typeface="Arial" charset="0"/>
                          <a:cs typeface="Arial" charset="0"/>
                        </a:rPr>
                        <a:t> أتى وتجسد منك</a:t>
                      </a:r>
                      <a:endParaRPr kumimoji="0" lang="en-CA" sz="32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3560" name="AutoShape 97">
            <a:hlinkClick r:id="rId2" action="ppaction://hlinksldjump" highlightClick="1"/>
          </p:cNvPr>
          <p:cNvSpPr>
            <a:spLocks noChangeArrowheads="1"/>
          </p:cNvSpPr>
          <p:nvPr/>
        </p:nvSpPr>
        <p:spPr bwMode="auto">
          <a:xfrm>
            <a:off x="7239000" y="6248400"/>
            <a:ext cx="1828800" cy="457200"/>
          </a:xfrm>
          <a:prstGeom prst="actionButtonBlank">
            <a:avLst/>
          </a:prstGeom>
          <a:solidFill>
            <a:srgbClr val="800000"/>
          </a:solidFill>
          <a:ln w="9525">
            <a:noFill/>
            <a:miter lim="800000"/>
            <a:headEnd/>
            <a:tailEnd/>
          </a:ln>
        </p:spPr>
        <p:txBody>
          <a:bodyPr wrap="none" tIns="118800" bIns="118800" anchor="ctr"/>
          <a:lstStyle/>
          <a:p>
            <a:pPr algn="ctr">
              <a:lnSpc>
                <a:spcPct val="90000"/>
              </a:lnSpc>
              <a:spcBef>
                <a:spcPct val="0"/>
              </a:spcBef>
            </a:pPr>
            <a:r>
              <a:rPr lang="en-US" sz="1600" b="1"/>
              <a:t>Prayers of Agpeya</a:t>
            </a:r>
          </a:p>
          <a:p>
            <a:pPr algn="ctr">
              <a:lnSpc>
                <a:spcPct val="90000"/>
              </a:lnSpc>
              <a:spcBef>
                <a:spcPct val="0"/>
              </a:spcBef>
            </a:pPr>
            <a:r>
              <a:rPr lang="ar-EG" sz="1600" b="1"/>
              <a:t>صلوات الأجبية</a:t>
            </a:r>
            <a:endParaRPr lang="en-US" sz="1600" b="1"/>
          </a:p>
        </p:txBody>
      </p:sp>
      <p:sp>
        <p:nvSpPr>
          <p:cNvPr id="4" name="Action Button: Custom 3">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graphicFrame>
        <p:nvGraphicFramePr>
          <p:cNvPr id="5" name="Group 30"/>
          <p:cNvGraphicFramePr>
            <a:graphicFrameLocks noGrp="1"/>
          </p:cNvGraphicFramePr>
          <p:nvPr/>
        </p:nvGraphicFramePr>
        <p:xfrm>
          <a:off x="304800" y="3505200"/>
          <a:ext cx="8610601" cy="3017520"/>
        </p:xfrm>
        <a:graphic>
          <a:graphicData uri="http://schemas.openxmlformats.org/drawingml/2006/table">
            <a:tbl>
              <a:tblPr/>
              <a:tblGrid>
                <a:gridCol w="28194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2743201">
                  <a:extLst>
                    <a:ext uri="{9D8B030D-6E8A-4147-A177-3AD203B41FA5}">
                      <a16:colId xmlns:a16="http://schemas.microsoft.com/office/drawing/2014/main" val="20002"/>
                    </a:ext>
                  </a:extLst>
                </a:gridCol>
              </a:tblGrid>
              <a:tr h="23622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Nim</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n~c~himi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ethijen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pikahi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ace~rmau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m~V~nou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eb</a:t>
                      </a:r>
                      <a:r>
                        <a:rPr kumimoji="0" lang="en-US" sz="2400" b="0" i="0" u="none" strike="noStrike" cap="none" normalizeH="0" baseline="0" dirty="0">
                          <a:ln>
                            <a:noFill/>
                          </a:ln>
                          <a:solidFill>
                            <a:schemeClr val="tx1"/>
                          </a:solidFill>
                          <a:effectLst/>
                          <a:latin typeface="Coptic1" pitchFamily="2" charset="0"/>
                          <a:cs typeface="Arial" charset="0"/>
                        </a:rPr>
                        <a:t>/l </a:t>
                      </a:r>
                      <a:r>
                        <a:rPr kumimoji="0" lang="en-US" sz="2400" b="0" i="0" u="none" strike="noStrike" cap="none" normalizeH="0" baseline="0" dirty="0" err="1">
                          <a:ln>
                            <a:noFill/>
                          </a:ln>
                          <a:solidFill>
                            <a:schemeClr val="tx1"/>
                          </a:solidFill>
                          <a:effectLst/>
                          <a:latin typeface="Coptic1" pitchFamily="2" charset="0"/>
                          <a:cs typeface="Arial" charset="0"/>
                        </a:rPr>
                        <a:t>e~ro</a:t>
                      </a:r>
                      <a:r>
                        <a:rPr kumimoji="0" lang="en-US" sz="2400" b="0" i="0" u="none" strike="noStrike" cap="none" normalizeH="0" baseline="0" dirty="0">
                          <a:ln>
                            <a:noFill/>
                          </a:ln>
                          <a:solidFill>
                            <a:schemeClr val="tx1"/>
                          </a:solidFill>
                          <a:effectLst/>
                          <a:latin typeface="Coptic1" pitchFamily="2" charset="0"/>
                          <a:cs typeface="Arial" charset="0"/>
                        </a:rPr>
                        <a:t>: je </a:t>
                      </a:r>
                      <a:r>
                        <a:rPr kumimoji="0" lang="en-US" sz="2400" b="0" i="0" u="none" strike="noStrike" cap="none" normalizeH="0" baseline="0" dirty="0" err="1">
                          <a:ln>
                            <a:noFill/>
                          </a:ln>
                          <a:solidFill>
                            <a:schemeClr val="tx1"/>
                          </a:solidFill>
                          <a:effectLst/>
                          <a:latin typeface="Coptic1" pitchFamily="2" charset="0"/>
                          <a:cs typeface="Arial" charset="0"/>
                        </a:rPr>
                        <a:t>n~yo</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ouc~himi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n~remn~kahi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aree~rmau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m~pirefcwnt</a:t>
                      </a:r>
                      <a:r>
                        <a:rPr kumimoji="0" lang="en-US" sz="2400" b="0" i="0" u="none" strike="noStrike" cap="none" normalizeH="0" baseline="0" dirty="0">
                          <a:ln>
                            <a:noFill/>
                          </a:ln>
                          <a:solidFill>
                            <a:schemeClr val="tx1"/>
                          </a:solidFill>
                          <a:effectLst/>
                          <a:latin typeface="Coptic1" pitchFamily="2" charset="0"/>
                          <a:cs typeface="Arial" charset="0"/>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lang="fr-FR" sz="2500" kern="1200" dirty="0">
                          <a:solidFill>
                            <a:schemeClr val="tx1"/>
                          </a:solidFill>
                          <a:latin typeface="+mn-lt"/>
                          <a:ea typeface="+mn-ea"/>
                          <a:cs typeface="+mn-cs"/>
                        </a:rPr>
                        <a:t>Quelle autre femme sur terre est devenue Mère de Dieu? Car toi, femme terrestre, tu es devenue mère du Créateur.</a:t>
                      </a:r>
                      <a:endParaRPr kumimoji="0" lang="en-CA" sz="25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EG" sz="3200" b="0" i="0" u="none" strike="noStrike" cap="none" normalizeH="0" baseline="0" dirty="0">
                          <a:ln>
                            <a:noFill/>
                          </a:ln>
                          <a:solidFill>
                            <a:schemeClr val="tx1"/>
                          </a:solidFill>
                          <a:effectLst/>
                          <a:latin typeface="Arial" charset="0"/>
                          <a:cs typeface="Arial" charset="0"/>
                        </a:rPr>
                        <a:t>أية </a:t>
                      </a:r>
                      <a:r>
                        <a:rPr kumimoji="0" lang="ar-EG" sz="3200" b="0" i="0" u="none" strike="noStrike" cap="none" normalizeH="0" baseline="0" dirty="0" err="1">
                          <a:ln>
                            <a:noFill/>
                          </a:ln>
                          <a:solidFill>
                            <a:schemeClr val="tx1"/>
                          </a:solidFill>
                          <a:effectLst/>
                          <a:latin typeface="Arial" charset="0"/>
                          <a:cs typeface="Arial" charset="0"/>
                        </a:rPr>
                        <a:t>أمرأة</a:t>
                      </a:r>
                      <a:r>
                        <a:rPr kumimoji="0" lang="ar-EG" sz="3200" b="0" i="0" u="none" strike="noStrike" cap="none" normalizeH="0" baseline="0" dirty="0">
                          <a:ln>
                            <a:noFill/>
                          </a:ln>
                          <a:solidFill>
                            <a:schemeClr val="tx1"/>
                          </a:solidFill>
                          <a:effectLst/>
                          <a:latin typeface="Arial" charset="0"/>
                          <a:cs typeface="Arial" charset="0"/>
                        </a:rPr>
                        <a:t> على الأرض صارت أماً  لله سواك لأنك </a:t>
                      </a:r>
                      <a:r>
                        <a:rPr kumimoji="0" lang="ar-EG" sz="3200" b="0" i="0" u="none" strike="noStrike" cap="none" normalizeH="0" baseline="0" dirty="0" err="1">
                          <a:ln>
                            <a:noFill/>
                          </a:ln>
                          <a:solidFill>
                            <a:schemeClr val="tx1"/>
                          </a:solidFill>
                          <a:effectLst/>
                          <a:latin typeface="Arial" charset="0"/>
                          <a:cs typeface="Arial" charset="0"/>
                        </a:rPr>
                        <a:t>أمرأةأرضية</a:t>
                      </a:r>
                      <a:r>
                        <a:rPr kumimoji="0" lang="ar-EG" sz="3200" b="0" i="0" u="none" strike="noStrike" cap="none" normalizeH="0" baseline="0" dirty="0">
                          <a:ln>
                            <a:noFill/>
                          </a:ln>
                          <a:solidFill>
                            <a:schemeClr val="tx1"/>
                          </a:solidFill>
                          <a:effectLst/>
                          <a:latin typeface="Arial" charset="0"/>
                          <a:cs typeface="Arial" charset="0"/>
                        </a:rPr>
                        <a:t> صرت أماً </a:t>
                      </a:r>
                      <a:r>
                        <a:rPr kumimoji="0" lang="ar-EG" sz="3200" b="0" i="0" u="none" strike="noStrike" cap="none" normalizeH="0" baseline="0" dirty="0" err="1">
                          <a:ln>
                            <a:noFill/>
                          </a:ln>
                          <a:solidFill>
                            <a:schemeClr val="tx1"/>
                          </a:solidFill>
                          <a:effectLst/>
                          <a:latin typeface="Arial" charset="0"/>
                          <a:cs typeface="Arial" charset="0"/>
                        </a:rPr>
                        <a:t>للبارى</a:t>
                      </a:r>
                      <a:endParaRPr kumimoji="0" lang="en-CA" sz="3200" b="0" i="0" u="none" strike="noStrike" cap="none" normalizeH="0" baseline="0" dirty="0">
                        <a:ln>
                          <a:noFill/>
                        </a:ln>
                        <a:solidFill>
                          <a:schemeClr val="tx1"/>
                        </a:solidFill>
                        <a:effectLst/>
                        <a:latin typeface="Coptic1" pitchFamily="2"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966338" name="Group 2"/>
          <p:cNvGraphicFramePr>
            <a:graphicFrameLocks noGrp="1"/>
          </p:cNvGraphicFramePr>
          <p:nvPr>
            <p:ph/>
          </p:nvPr>
        </p:nvGraphicFramePr>
        <p:xfrm>
          <a:off x="152400" y="152400"/>
          <a:ext cx="8686800" cy="4343400"/>
        </p:xfrm>
        <a:graphic>
          <a:graphicData uri="http://schemas.openxmlformats.org/drawingml/2006/table">
            <a:tbl>
              <a:tblPr/>
              <a:tblGrid>
                <a:gridCol w="4963886">
                  <a:extLst>
                    <a:ext uri="{9D8B030D-6E8A-4147-A177-3AD203B41FA5}">
                      <a16:colId xmlns:a16="http://schemas.microsoft.com/office/drawing/2014/main" val="20000"/>
                    </a:ext>
                  </a:extLst>
                </a:gridCol>
                <a:gridCol w="3722914">
                  <a:extLst>
                    <a:ext uri="{9D8B030D-6E8A-4147-A177-3AD203B41FA5}">
                      <a16:colId xmlns:a16="http://schemas.microsoft.com/office/drawing/2014/main" val="20001"/>
                    </a:ext>
                  </a:extLst>
                </a:gridCol>
              </a:tblGrid>
              <a:tr h="43434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chemeClr val="tx1"/>
                          </a:solidFill>
                          <a:effectLst/>
                          <a:latin typeface="Arial" charset="0"/>
                          <a:cs typeface="Arial" charset="0"/>
                        </a:rPr>
                        <a:t>C'est pourquoi je n'ose pas lever les yeux au ciel, mais je m'en remets à l'abondance de Ta miséricorde et de Ton amour pour l'humanité, criant et disant : « Ô Dieu, pardonne-moi, moi qui suis un pécheur et aie pitié de moi.» </a:t>
                      </a:r>
                      <a:endParaRPr kumimoji="0" lang="en-US" sz="2200" b="0" i="0" u="none" strike="noStrike" cap="none" normalizeH="0" baseline="0" dirty="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3200" b="0" i="0" u="none" strike="noStrike" cap="none" normalizeH="0" baseline="0" dirty="0">
                          <a:ln>
                            <a:noFill/>
                          </a:ln>
                          <a:solidFill>
                            <a:schemeClr val="tx1"/>
                          </a:solidFill>
                          <a:effectLst/>
                          <a:latin typeface="Arial" charset="0"/>
                          <a:cs typeface="Arial" charset="0"/>
                        </a:rPr>
                        <a:t>فما أجسر أن أنظر إلى علو السماء، لكني أتكل على غنى رحمتك ومحبتك للبشرية، صارخا قائلا: اللهم اغفر لي أنا الخاطئ وارحمني</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graphicFrame>
        <p:nvGraphicFramePr>
          <p:cNvPr id="4" name="Group 3"/>
          <p:cNvGraphicFramePr>
            <a:graphicFrameLocks/>
          </p:cNvGraphicFramePr>
          <p:nvPr/>
        </p:nvGraphicFramePr>
        <p:xfrm>
          <a:off x="228600" y="3810000"/>
          <a:ext cx="8686800" cy="1680845"/>
        </p:xfrm>
        <a:graphic>
          <a:graphicData uri="http://schemas.openxmlformats.org/drawingml/2006/table">
            <a:tbl>
              <a:tblPr/>
              <a:tblGrid>
                <a:gridCol w="8686800">
                  <a:extLst>
                    <a:ext uri="{9D8B030D-6E8A-4147-A177-3AD203B41FA5}">
                      <a16:colId xmlns:a16="http://schemas.microsoft.com/office/drawing/2014/main" val="20000"/>
                    </a:ext>
                  </a:extLst>
                </a:gridCol>
              </a:tblGrid>
              <a:tr h="509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rgbClr val="FFFF99"/>
                          </a:solidFill>
                          <a:effectLst/>
                          <a:latin typeface="Coptic1" pitchFamily="2" charset="0"/>
                          <a:cs typeface="Arial" charset="0"/>
                        </a:rPr>
                        <a:t>Doxa</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Patri</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U~~</a:t>
                      </a:r>
                      <a:r>
                        <a:rPr kumimoji="0" lang="en-US" sz="2800" b="0" i="0" u="none" strike="noStrike" cap="none" normalizeH="0" baseline="0" dirty="0" err="1">
                          <a:ln>
                            <a:noFill/>
                          </a:ln>
                          <a:solidFill>
                            <a:srgbClr val="FFFF99"/>
                          </a:solidFill>
                          <a:effectLst/>
                          <a:latin typeface="Coptic1" pitchFamily="2" charset="0"/>
                          <a:cs typeface="Arial" charset="0"/>
                        </a:rPr>
                        <a:t>iw</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agiw</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P~neumati</a:t>
                      </a:r>
                      <a:r>
                        <a:rPr kumimoji="0" lang="en-US" sz="3200" b="0" i="0" u="none" strike="noStrike" cap="none" normalizeH="0" baseline="0" dirty="0">
                          <a:ln>
                            <a:noFill/>
                          </a:ln>
                          <a:solidFill>
                            <a:srgbClr val="FFFF99"/>
                          </a:solidFill>
                          <a:effectLst/>
                          <a:latin typeface="Coptic1" pitchFamily="2" charset="0"/>
                          <a:cs typeface="Arial" charset="0"/>
                        </a:rPr>
                        <a:t>.</a:t>
                      </a:r>
                    </a:p>
                  </a:txBody>
                  <a:tcP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400" b="0" i="0" u="none" strike="noStrike" cap="none" normalizeH="0" baseline="0" dirty="0">
                          <a:ln>
                            <a:noFill/>
                          </a:ln>
                          <a:solidFill>
                            <a:srgbClr val="FFFF99"/>
                          </a:solidFill>
                          <a:effectLst/>
                          <a:latin typeface="Arial" charset="0"/>
                          <a:cs typeface="Arial" charset="0"/>
                        </a:rPr>
                        <a:t>Gloire au Père, au Fils et au Saint-Esprit. </a:t>
                      </a:r>
                      <a:endParaRPr kumimoji="0" lang="en-US" sz="24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44525">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EG" sz="2800" b="0" i="0" u="none" strike="noStrike" cap="none" normalizeH="0" baseline="0" dirty="0">
                          <a:ln>
                            <a:noFill/>
                          </a:ln>
                          <a:solidFill>
                            <a:srgbClr val="FFFF99"/>
                          </a:solidFill>
                          <a:effectLst/>
                          <a:latin typeface="Arial" charset="0"/>
                          <a:cs typeface="Arial" charset="0"/>
                        </a:rPr>
                        <a:t>المجد </a:t>
                      </a:r>
                      <a:r>
                        <a:rPr kumimoji="0" lang="ar-EG" sz="2800" b="0" i="0" u="none" strike="noStrike" cap="none" normalizeH="0" baseline="0" dirty="0" err="1">
                          <a:ln>
                            <a:noFill/>
                          </a:ln>
                          <a:solidFill>
                            <a:srgbClr val="FFFF99"/>
                          </a:solidFill>
                          <a:effectLst/>
                          <a:latin typeface="Arial" charset="0"/>
                          <a:cs typeface="Arial" charset="0"/>
                        </a:rPr>
                        <a:t>الاب</a:t>
                      </a:r>
                      <a:r>
                        <a:rPr kumimoji="0" lang="ar-EG" sz="2800" b="0" i="0" u="none" strike="noStrike" cap="none" normalizeH="0" baseline="0" dirty="0">
                          <a:ln>
                            <a:noFill/>
                          </a:ln>
                          <a:solidFill>
                            <a:srgbClr val="FFFF99"/>
                          </a:solidFill>
                          <a:effectLst/>
                          <a:latin typeface="Arial" charset="0"/>
                          <a:cs typeface="Arial" charset="0"/>
                        </a:rPr>
                        <a:t> و الابن والروح القدس</a:t>
                      </a:r>
                      <a:endParaRPr kumimoji="0" lang="en-US" sz="28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970434" name="Group 2"/>
          <p:cNvGraphicFramePr>
            <a:graphicFrameLocks noGrp="1"/>
          </p:cNvGraphicFramePr>
          <p:nvPr>
            <p:ph/>
          </p:nvPr>
        </p:nvGraphicFramePr>
        <p:xfrm>
          <a:off x="304800" y="263652"/>
          <a:ext cx="8534400" cy="4232148"/>
        </p:xfrm>
        <a:graphic>
          <a:graphicData uri="http://schemas.openxmlformats.org/drawingml/2006/table">
            <a:tbl>
              <a:tblPr/>
              <a:tblGrid>
                <a:gridCol w="5305168">
                  <a:extLst>
                    <a:ext uri="{9D8B030D-6E8A-4147-A177-3AD203B41FA5}">
                      <a16:colId xmlns:a16="http://schemas.microsoft.com/office/drawing/2014/main" val="20000"/>
                    </a:ext>
                  </a:extLst>
                </a:gridCol>
                <a:gridCol w="3229232">
                  <a:extLst>
                    <a:ext uri="{9D8B030D-6E8A-4147-A177-3AD203B41FA5}">
                      <a16:colId xmlns:a16="http://schemas.microsoft.com/office/drawing/2014/main" val="20001"/>
                    </a:ext>
                  </a:extLst>
                </a:gridCol>
              </a:tblGrid>
              <a:tr h="4191000">
                <a:tc>
                  <a:txBody>
                    <a:bodyPr/>
                    <a:lstStyle/>
                    <a:p>
                      <a:pPr marL="0" marR="0" lvl="0" indent="0" algn="just" defTabSz="914400" rtl="0" eaLnBrk="1" fontAlgn="base" latinLnBrk="0" hangingPunct="1">
                        <a:lnSpc>
                          <a:spcPct val="95000"/>
                        </a:lnSpc>
                        <a:spcBef>
                          <a:spcPct val="20000"/>
                        </a:spcBef>
                        <a:spcAft>
                          <a:spcPct val="0"/>
                        </a:spcAft>
                        <a:buClrTx/>
                        <a:buSzTx/>
                        <a:buFontTx/>
                        <a:buNone/>
                        <a:tabLst/>
                      </a:pPr>
                      <a:r>
                        <a:rPr kumimoji="0" lang="fr-FR" sz="2200" b="0" i="0" u="none" strike="noStrike" cap="none" normalizeH="0" baseline="0" dirty="0">
                          <a:ln>
                            <a:noFill/>
                          </a:ln>
                          <a:solidFill>
                            <a:schemeClr val="tx1"/>
                          </a:solidFill>
                          <a:effectLst/>
                          <a:latin typeface="Arial" charset="0"/>
                          <a:cs typeface="Arial" charset="0"/>
                        </a:rPr>
                        <a:t>2) Hâte-Toi, ô mon Sauveur, à m'ouvrir Tes bras paternels, parce que j'ai gaspillé ma vie en plaisirs et en concupiscence et la journée s'est écoulée et est finie. C'est pourquoi j'ai recours maintenant à l'abondance de Ta miséricorde infinie. Ainsi ne délaisse pas un cœur soumis ayant besoin de Ta miséricorde et qui crie avec humilité vers Toi, ô Seigneur : « Mon père, j'ai péché contre le ciel et contre Toi, je ne mérite pas d'être appelé Ton fils ; traite-moi comme un de Tes ouvriers</a:t>
                      </a:r>
                      <a:endParaRPr kumimoji="0" lang="en-US" sz="2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95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٢</a:t>
                      </a:r>
                      <a:r>
                        <a:rPr kumimoji="0" lang="ar-EG" sz="2400" b="0" i="0" u="none" strike="noStrike" cap="none" normalizeH="0" baseline="0" dirty="0">
                          <a:ln>
                            <a:noFill/>
                          </a:ln>
                          <a:solidFill>
                            <a:schemeClr val="tx1"/>
                          </a:solidFill>
                          <a:effectLst/>
                          <a:latin typeface="Arial" charset="0"/>
                          <a:cs typeface="Arial" charset="0"/>
                        </a:rPr>
                        <a:t>) </a:t>
                      </a:r>
                      <a:r>
                        <a:rPr kumimoji="0" lang="ar-SA" sz="2400" b="0" i="0" u="none" strike="noStrike" cap="none" normalizeH="0" baseline="0" dirty="0">
                          <a:ln>
                            <a:noFill/>
                          </a:ln>
                          <a:solidFill>
                            <a:schemeClr val="tx1"/>
                          </a:solidFill>
                          <a:effectLst/>
                          <a:latin typeface="Arial" charset="0"/>
                          <a:cs typeface="Arial" charset="0"/>
                        </a:rPr>
                        <a:t>أسرع لي يا مخلص بفتح الأحضان الأبوية. لأني أفنيت عمري في اللذات والشهوات، وقد مضى منى النهار وفات، فالآن اتكل على غنى رأفتك التي لا تفرغ. فلا تتخل عن قلبٍ خاشع مفتقر لرحمتك. لأني إليك أصرخ يا رب </a:t>
                      </a:r>
                      <a:r>
                        <a:rPr kumimoji="0" lang="ar-SA" sz="2400" b="0" i="0" u="none" strike="noStrike" cap="none" normalizeH="0" baseline="0" dirty="0" err="1">
                          <a:ln>
                            <a:noFill/>
                          </a:ln>
                          <a:solidFill>
                            <a:schemeClr val="tx1"/>
                          </a:solidFill>
                          <a:effectLst/>
                          <a:latin typeface="Arial" charset="0"/>
                          <a:cs typeface="Arial" charset="0"/>
                        </a:rPr>
                        <a:t>بتخشع</a:t>
                      </a:r>
                      <a:r>
                        <a:rPr kumimoji="0" lang="ar-SA" sz="2400" b="0" i="0" u="none" strike="noStrike" cap="none" normalizeH="0" baseline="0" dirty="0">
                          <a:ln>
                            <a:noFill/>
                          </a:ln>
                          <a:solidFill>
                            <a:schemeClr val="tx1"/>
                          </a:solidFill>
                          <a:effectLst/>
                          <a:latin typeface="Arial" charset="0"/>
                          <a:cs typeface="Arial" charset="0"/>
                        </a:rPr>
                        <a:t>: أخطأت يا أبتاه إلى السماء وقدامك ولست مستحقا أن أدعَى لك ابنا، بل اجعلني كأحد أجرائك </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graphicFrame>
        <p:nvGraphicFramePr>
          <p:cNvPr id="4" name="Group 2"/>
          <p:cNvGraphicFramePr>
            <a:graphicFrameLocks noGrp="1"/>
          </p:cNvGraphicFramePr>
          <p:nvPr/>
        </p:nvGraphicFramePr>
        <p:xfrm>
          <a:off x="152400" y="4641532"/>
          <a:ext cx="8915400" cy="1683068"/>
        </p:xfrm>
        <a:graphic>
          <a:graphicData uri="http://schemas.openxmlformats.org/drawingml/2006/table">
            <a:tbl>
              <a:tblPr/>
              <a:tblGrid>
                <a:gridCol w="8915400">
                  <a:extLst>
                    <a:ext uri="{9D8B030D-6E8A-4147-A177-3AD203B41FA5}">
                      <a16:colId xmlns:a16="http://schemas.microsoft.com/office/drawing/2014/main" val="20000"/>
                    </a:ext>
                  </a:extLst>
                </a:gridCol>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nun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a~i</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ic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touc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e~w~nac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twn</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e~w~nwn</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a~m</a:t>
                      </a:r>
                      <a:r>
                        <a:rPr kumimoji="0" lang="en-US" sz="2800" b="0" i="0" u="none" strike="noStrike" cap="none" normalizeH="0" baseline="0" dirty="0">
                          <a:ln>
                            <a:noFill/>
                          </a:ln>
                          <a:solidFill>
                            <a:srgbClr val="FFFF99"/>
                          </a:solidFill>
                          <a:effectLst/>
                          <a:latin typeface="Coptic1" pitchFamily="2" charset="0"/>
                          <a:cs typeface="Arial" charset="0"/>
                        </a:rPr>
                        <a:t>/n.</a:t>
                      </a:r>
                    </a:p>
                  </a:txBody>
                  <a:tcP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85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rgbClr val="FFFF99"/>
                          </a:solidFill>
                          <a:effectLst/>
                          <a:latin typeface="Arial" charset="0"/>
                          <a:cs typeface="Arial" charset="0"/>
                        </a:rPr>
                        <a:t>Dès maintenant et pour toujours dans les siècles des siècles. Amen.</a:t>
                      </a:r>
                      <a:endParaRPr kumimoji="0" lang="en-US" sz="22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84188">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EG" sz="2400" b="0" i="0" u="none" strike="noStrike" cap="none" normalizeH="0" baseline="0" dirty="0" err="1">
                          <a:ln>
                            <a:noFill/>
                          </a:ln>
                          <a:solidFill>
                            <a:srgbClr val="FFFF99"/>
                          </a:solidFill>
                          <a:effectLst/>
                          <a:latin typeface="Arial" charset="0"/>
                          <a:cs typeface="Arial" charset="0"/>
                        </a:rPr>
                        <a:t>الأن</a:t>
                      </a:r>
                      <a:r>
                        <a:rPr kumimoji="0" lang="ar-EG" sz="2400" b="0" i="0" u="none" strike="noStrike" cap="none" normalizeH="0" baseline="0" dirty="0">
                          <a:ln>
                            <a:noFill/>
                          </a:ln>
                          <a:solidFill>
                            <a:srgbClr val="FFFF99"/>
                          </a:solidFill>
                          <a:effectLst/>
                          <a:latin typeface="Arial" charset="0"/>
                          <a:cs typeface="Arial" charset="0"/>
                        </a:rPr>
                        <a:t> وكل أوان والى دهر الدهور </a:t>
                      </a:r>
                      <a:r>
                        <a:rPr kumimoji="0" lang="ar-EG" sz="2400" b="0" i="0" u="none" strike="noStrike" cap="none" normalizeH="0" baseline="0" dirty="0" err="1">
                          <a:ln>
                            <a:noFill/>
                          </a:ln>
                          <a:solidFill>
                            <a:srgbClr val="FFFF99"/>
                          </a:solidFill>
                          <a:effectLst/>
                          <a:latin typeface="Arial" charset="0"/>
                          <a:cs typeface="Arial" charset="0"/>
                        </a:rPr>
                        <a:t>امين</a:t>
                      </a:r>
                      <a:r>
                        <a:rPr kumimoji="0" lang="ar-EG" sz="2400" b="0" i="0" u="none" strike="noStrike" cap="none" normalizeH="0" baseline="0" dirty="0">
                          <a:ln>
                            <a:noFill/>
                          </a:ln>
                          <a:solidFill>
                            <a:srgbClr val="FFFF99"/>
                          </a:solidFill>
                          <a:effectLst/>
                          <a:latin typeface="Arial" charset="0"/>
                          <a:cs typeface="Arial" charset="0"/>
                        </a:rPr>
                        <a:t> </a:t>
                      </a:r>
                      <a:r>
                        <a:rPr kumimoji="0" lang="ar-SA" sz="3200" b="0" i="0" u="none" strike="noStrike" cap="none" normalizeH="0" baseline="0" dirty="0">
                          <a:ln>
                            <a:noFill/>
                          </a:ln>
                          <a:solidFill>
                            <a:srgbClr val="FFFF99"/>
                          </a:solidFill>
                          <a:effectLst/>
                          <a:latin typeface="Arial" charset="0"/>
                          <a:cs typeface="Arial" charset="0"/>
                        </a:rPr>
                        <a:t> </a:t>
                      </a:r>
                      <a:endParaRPr kumimoji="0" lang="en-US" sz="32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974530" name="Group 2"/>
          <p:cNvGraphicFramePr>
            <a:graphicFrameLocks noGrp="1"/>
          </p:cNvGraphicFramePr>
          <p:nvPr>
            <p:ph/>
          </p:nvPr>
        </p:nvGraphicFramePr>
        <p:xfrm>
          <a:off x="76200" y="76200"/>
          <a:ext cx="8915400" cy="5407152"/>
        </p:xfrm>
        <a:graphic>
          <a:graphicData uri="http://schemas.openxmlformats.org/drawingml/2006/table">
            <a:tbl>
              <a:tblPr/>
              <a:tblGrid>
                <a:gridCol w="5662483">
                  <a:extLst>
                    <a:ext uri="{9D8B030D-6E8A-4147-A177-3AD203B41FA5}">
                      <a16:colId xmlns:a16="http://schemas.microsoft.com/office/drawing/2014/main" val="20000"/>
                    </a:ext>
                  </a:extLst>
                </a:gridCol>
                <a:gridCol w="3252917">
                  <a:extLst>
                    <a:ext uri="{9D8B030D-6E8A-4147-A177-3AD203B41FA5}">
                      <a16:colId xmlns:a16="http://schemas.microsoft.com/office/drawing/2014/main" val="20001"/>
                    </a:ext>
                  </a:extLst>
                </a:gridCol>
              </a:tblGrid>
              <a:tr h="419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fr-FR" sz="2200" b="0" i="0" u="none" strike="noStrike" cap="none" normalizeH="0" baseline="0" dirty="0">
                          <a:ln>
                            <a:noFill/>
                          </a:ln>
                          <a:solidFill>
                            <a:schemeClr val="tx1"/>
                          </a:solidFill>
                          <a:effectLst/>
                          <a:latin typeface="Arial" charset="0"/>
                          <a:cs typeface="Arial" charset="0"/>
                        </a:rPr>
                        <a:t>3) Avec soin et avec diligence, je faisais chaque transgression, avec avidité et habileté, je commettais chaque péché et je mérite toute souffrance et tout châtiment. C'est pourquoi, Ô Dame toujours Vierge, prépare-moi les circonstances du repentir, Toi que j'implore, Toi à qui je demande l'intercession, Toi que j'appelle pour que Tu m'aides afin que je ne sois pas refusé. Sois présente à l'heure où mon âme quittera mon corps. Dissipe les conspirations des ennemis, ferme les portes de l'enfer afin que mon âme ne soit pas dévorée, ô Toi la toute irréprochable Fiancée du vrai Epoux. </a:t>
                      </a:r>
                      <a:endParaRPr kumimoji="0" lang="fr-CA" sz="2200" b="0" i="0" u="none" strike="noStrike" cap="none" normalizeH="0" baseline="0" dirty="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fr-CA" sz="2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٣</a:t>
                      </a:r>
                      <a:r>
                        <a:rPr kumimoji="0" lang="ar-EG" sz="2400" b="0" i="0" u="none" strike="noStrike" cap="none" normalizeH="0" baseline="0" dirty="0">
                          <a:ln>
                            <a:noFill/>
                          </a:ln>
                          <a:solidFill>
                            <a:schemeClr val="tx1"/>
                          </a:solidFill>
                          <a:effectLst/>
                          <a:latin typeface="Arial" charset="0"/>
                          <a:cs typeface="Arial" charset="0"/>
                        </a:rPr>
                        <a:t>)</a:t>
                      </a:r>
                      <a:r>
                        <a:rPr kumimoji="0" lang="en-US" sz="3200" b="0" i="0" u="none" strike="noStrike" cap="none" normalizeH="0" baseline="0" dirty="0">
                          <a:ln>
                            <a:noFill/>
                          </a:ln>
                          <a:solidFill>
                            <a:schemeClr val="tx1"/>
                          </a:solidFill>
                          <a:effectLst/>
                          <a:latin typeface="Arial" charset="0"/>
                          <a:cs typeface="Arial" charset="0"/>
                        </a:rPr>
                        <a:t> </a:t>
                      </a:r>
                      <a:r>
                        <a:rPr kumimoji="0" lang="ar-SA" sz="2400" b="0" i="0" u="none" strike="noStrike" cap="none" normalizeH="0" baseline="0" dirty="0">
                          <a:ln>
                            <a:noFill/>
                          </a:ln>
                          <a:solidFill>
                            <a:schemeClr val="tx1"/>
                          </a:solidFill>
                          <a:effectLst/>
                          <a:latin typeface="Arial" charset="0"/>
                          <a:cs typeface="Arial" charset="0"/>
                        </a:rPr>
                        <a:t>لكل إثم بحرص ونشاط فعلتُ، ولكل خطيةٍ بشوق واجتهاد ارتكبتُ، ولكل عذابٍ وحكم استوجبتُ. فهيئي لي أسبابَ التوبة أيتها السيدة العذراء. فإليك أتضرع وبك أستشفع، وإياك أدعو أن تساعديني لئلا أخزى.</a:t>
                      </a:r>
                      <a:endParaRPr kumimoji="0" lang="fr-FR" sz="24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defRPr/>
                      </a:pPr>
                      <a:r>
                        <a:rPr kumimoji="0" lang="ar-SA" sz="2400" b="0" i="0" u="none" strike="noStrike" cap="none" normalizeH="0" baseline="0" dirty="0">
                          <a:ln>
                            <a:noFill/>
                          </a:ln>
                          <a:solidFill>
                            <a:schemeClr val="tx1"/>
                          </a:solidFill>
                          <a:effectLst/>
                          <a:latin typeface="Arial" charset="0"/>
                          <a:cs typeface="Arial" charset="0"/>
                        </a:rPr>
                        <a:t>وعند مفارقة نفسي من جسدي احضري عندي، ولمؤامرة الأعداء اهزمي، ولأبواب الجحيم أغلقي. لئلا يبتلعوا نفسي يا عروس بلا عيب </a:t>
                      </a:r>
                      <a:r>
                        <a:rPr kumimoji="0" lang="ar-SA" sz="2400" b="0" i="0" u="none" strike="noStrike" cap="none" normalizeH="0" baseline="0" dirty="0" err="1">
                          <a:ln>
                            <a:noFill/>
                          </a:ln>
                          <a:solidFill>
                            <a:schemeClr val="tx1"/>
                          </a:solidFill>
                          <a:effectLst/>
                          <a:latin typeface="Arial" charset="0"/>
                          <a:cs typeface="Arial" charset="0"/>
                        </a:rPr>
                        <a:t>للختن</a:t>
                      </a:r>
                      <a:r>
                        <a:rPr kumimoji="0" lang="ar-SA" sz="2400" b="0" i="0" u="none" strike="noStrike" cap="none" normalizeH="0" baseline="0" dirty="0">
                          <a:ln>
                            <a:noFill/>
                          </a:ln>
                          <a:solidFill>
                            <a:schemeClr val="tx1"/>
                          </a:solidFill>
                          <a:effectLst/>
                          <a:latin typeface="Arial" charset="0"/>
                          <a:cs typeface="Arial" charset="0"/>
                        </a:rPr>
                        <a:t> </a:t>
                      </a:r>
                      <a:r>
                        <a:rPr kumimoji="0" lang="ar-SA" sz="2400" b="0" i="0" u="none" strike="noStrike" cap="none" normalizeH="0" baseline="0" dirty="0" err="1">
                          <a:ln>
                            <a:noFill/>
                          </a:ln>
                          <a:solidFill>
                            <a:schemeClr val="tx1"/>
                          </a:solidFill>
                          <a:effectLst/>
                          <a:latin typeface="Arial" charset="0"/>
                          <a:cs typeface="Arial" charset="0"/>
                        </a:rPr>
                        <a:t>الحقيقي</a:t>
                      </a:r>
                      <a:r>
                        <a:rPr kumimoji="0" lang="ar-SA" sz="2400" b="0" i="0" u="none" strike="noStrike" cap="none" normalizeH="0" baseline="0" dirty="0">
                          <a:ln>
                            <a:noFill/>
                          </a:ln>
                          <a:solidFill>
                            <a:schemeClr val="tx1"/>
                          </a:solidFill>
                          <a:effectLst/>
                          <a:latin typeface="Arial" charset="0"/>
                          <a:cs typeface="Arial" charset="0"/>
                        </a:rPr>
                        <a:t>.</a:t>
                      </a:r>
                      <a:r>
                        <a:rPr kumimoji="0" lang="en-US" sz="2400" b="0" i="0" u="none" strike="noStrike" cap="none" normalizeH="0" baseline="0" dirty="0">
                          <a:ln>
                            <a:noFill/>
                          </a:ln>
                          <a:solidFill>
                            <a:schemeClr val="tx1"/>
                          </a:solidFill>
                          <a:effectLst/>
                          <a:latin typeface="Arial" charset="0"/>
                          <a:cs typeface="Arial" charset="0"/>
                        </a:rPr>
                        <a:t> </a:t>
                      </a:r>
                      <a:r>
                        <a:rPr kumimoji="0" lang="ar-SA" sz="2400" b="0" i="0" u="none" strike="noStrike" cap="none" normalizeH="0" baseline="0" dirty="0">
                          <a:ln>
                            <a:noFill/>
                          </a:ln>
                          <a:solidFill>
                            <a:schemeClr val="tx1"/>
                          </a:solidFill>
                          <a:effectLst/>
                          <a:latin typeface="Arial" charset="0"/>
                          <a:cs typeface="Arial" charset="0"/>
                        </a:rPr>
                        <a:t> </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graphicFrame>
        <p:nvGraphicFramePr>
          <p:cNvPr id="4" name="Group 14"/>
          <p:cNvGraphicFramePr>
            <a:graphicFrameLocks noGrp="1"/>
          </p:cNvGraphicFramePr>
          <p:nvPr/>
        </p:nvGraphicFramePr>
        <p:xfrm>
          <a:off x="0" y="5105400"/>
          <a:ext cx="8991600" cy="1676400"/>
        </p:xfrm>
        <a:graphic>
          <a:graphicData uri="http://schemas.openxmlformats.org/drawingml/2006/table">
            <a:tbl>
              <a:tblPr/>
              <a:tblGrid>
                <a:gridCol w="8991600">
                  <a:extLst>
                    <a:ext uri="{9D8B030D-6E8A-4147-A177-3AD203B41FA5}">
                      <a16:colId xmlns:a16="http://schemas.microsoft.com/office/drawing/2014/main" val="20000"/>
                    </a:ext>
                  </a:extLst>
                </a:gridCol>
              </a:tblGrid>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nun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a~i</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ic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touc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e~w~nac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twn</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e~w~nwn</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a~m</a:t>
                      </a:r>
                      <a:r>
                        <a:rPr kumimoji="0" lang="en-US" sz="2800" b="0" i="0" u="none" strike="noStrike" cap="none" normalizeH="0" baseline="0" dirty="0">
                          <a:ln>
                            <a:noFill/>
                          </a:ln>
                          <a:solidFill>
                            <a:srgbClr val="FFFF99"/>
                          </a:solidFill>
                          <a:effectLst/>
                          <a:latin typeface="Coptic1" pitchFamily="2" charset="0"/>
                          <a:cs typeface="Arial" charset="0"/>
                        </a:rPr>
                        <a:t>/n</a:t>
                      </a:r>
                      <a:r>
                        <a:rPr kumimoji="0" lang="en-US" sz="2400" b="0" i="0" u="none" strike="noStrike" cap="none" normalizeH="0" baseline="0" dirty="0">
                          <a:ln>
                            <a:noFill/>
                          </a:ln>
                          <a:solidFill>
                            <a:srgbClr val="FFFF99"/>
                          </a:solidFill>
                          <a:effectLst/>
                          <a:latin typeface="Coptic1" pitchFamily="2" charset="0"/>
                          <a:cs typeface="Arial" charset="0"/>
                        </a:rPr>
                        <a:t>.</a:t>
                      </a:r>
                      <a:endParaRPr kumimoji="0" lang="en-US" sz="24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10000"/>
                  </a:ext>
                </a:extLst>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rgbClr val="FFFF99"/>
                          </a:solidFill>
                          <a:effectLst/>
                          <a:latin typeface="Arial" charset="0"/>
                          <a:cs typeface="Arial" charset="0"/>
                        </a:rPr>
                        <a:t>Dès maintenant et pour toujours dans les siècles des siècles. Amen.</a:t>
                      </a:r>
                      <a:endParaRPr kumimoji="0" lang="en-US" sz="22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1"/>
                  </a:ext>
                </a:extLst>
              </a:tr>
              <a:tr h="333375">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EG" sz="2400" b="0" i="0" u="none" strike="noStrike" cap="none" normalizeH="0" baseline="0" dirty="0" err="1">
                          <a:ln>
                            <a:noFill/>
                          </a:ln>
                          <a:solidFill>
                            <a:srgbClr val="FFFF99"/>
                          </a:solidFill>
                          <a:effectLst/>
                          <a:latin typeface="Arial" charset="0"/>
                          <a:cs typeface="Arial" charset="0"/>
                        </a:rPr>
                        <a:t>الأن</a:t>
                      </a:r>
                      <a:r>
                        <a:rPr kumimoji="0" lang="ar-EG" sz="2400" b="0" i="0" u="none" strike="noStrike" cap="none" normalizeH="0" baseline="0" dirty="0">
                          <a:ln>
                            <a:noFill/>
                          </a:ln>
                          <a:solidFill>
                            <a:srgbClr val="FFFF99"/>
                          </a:solidFill>
                          <a:effectLst/>
                          <a:latin typeface="Arial" charset="0"/>
                          <a:cs typeface="Arial" charset="0"/>
                        </a:rPr>
                        <a:t> وكل أوان والى دهر الدهور </a:t>
                      </a:r>
                      <a:r>
                        <a:rPr kumimoji="0" lang="ar-EG" sz="2400" b="0" i="0" u="none" strike="noStrike" cap="none" normalizeH="0" baseline="0" dirty="0" err="1">
                          <a:ln>
                            <a:noFill/>
                          </a:ln>
                          <a:solidFill>
                            <a:srgbClr val="FFFF99"/>
                          </a:solidFill>
                          <a:effectLst/>
                          <a:latin typeface="Arial" charset="0"/>
                          <a:cs typeface="Arial" charset="0"/>
                        </a:rPr>
                        <a:t>امين</a:t>
                      </a:r>
                      <a:endParaRPr kumimoji="0" lang="en-US" sz="24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490178" name="Group 2"/>
          <p:cNvGraphicFramePr>
            <a:graphicFrameLocks noGrp="1"/>
          </p:cNvGraphicFramePr>
          <p:nvPr/>
        </p:nvGraphicFramePr>
        <p:xfrm>
          <a:off x="228600" y="76200"/>
          <a:ext cx="8686800" cy="609600"/>
        </p:xfrm>
        <a:graphic>
          <a:graphicData uri="http://schemas.openxmlformats.org/drawingml/2006/table">
            <a:tbl>
              <a:tblPr/>
              <a:tblGrid>
                <a:gridCol w="4397022">
                  <a:extLst>
                    <a:ext uri="{9D8B030D-6E8A-4147-A177-3AD203B41FA5}">
                      <a16:colId xmlns:a16="http://schemas.microsoft.com/office/drawing/2014/main" val="20000"/>
                    </a:ext>
                  </a:extLst>
                </a:gridCol>
                <a:gridCol w="4289778">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altLang="zh-CN" sz="2400" b="1" i="0" u="none" strike="noStrike" cap="none" normalizeH="0" baseline="0" dirty="0">
                          <a:ln>
                            <a:noFill/>
                          </a:ln>
                          <a:solidFill>
                            <a:srgbClr val="FF9900"/>
                          </a:solidFill>
                          <a:effectLst/>
                          <a:latin typeface="Arial" charset="0"/>
                          <a:ea typeface="SimSun" pitchFamily="2" charset="-122"/>
                          <a:cs typeface="Arial" charset="0"/>
                        </a:rPr>
                        <a:t>Le </a:t>
                      </a:r>
                      <a:r>
                        <a:rPr kumimoji="0" lang="fr-FR" altLang="zh-CN" sz="2400" b="1" i="0" u="none" strike="noStrike" cap="none" normalizeH="0" baseline="0" dirty="0" err="1">
                          <a:ln>
                            <a:noFill/>
                          </a:ln>
                          <a:solidFill>
                            <a:srgbClr val="FF9900"/>
                          </a:solidFill>
                          <a:effectLst/>
                          <a:latin typeface="Arial" charset="0"/>
                          <a:ea typeface="SimSun" pitchFamily="2" charset="-122"/>
                          <a:cs typeface="Arial" charset="0"/>
                        </a:rPr>
                        <a:t>Trisagion</a:t>
                      </a:r>
                      <a:r>
                        <a:rPr kumimoji="0" lang="fr-FR" altLang="zh-CN" sz="3200" b="0" i="0" u="none" strike="noStrike" cap="none" normalizeH="0" baseline="0" dirty="0">
                          <a:ln>
                            <a:noFill/>
                          </a:ln>
                          <a:solidFill>
                            <a:srgbClr val="FF9900"/>
                          </a:solidFill>
                          <a:effectLst/>
                          <a:latin typeface="Arial" charset="0"/>
                          <a:ea typeface="SimSun" pitchFamily="2" charset="-122"/>
                          <a:cs typeface="Arial" charset="0"/>
                        </a:rPr>
                        <a:t> </a:t>
                      </a:r>
                      <a:endParaRPr kumimoji="0" lang="en-US" sz="3200" b="0" i="0" u="none" strike="noStrike" cap="none" normalizeH="0" baseline="0" dirty="0">
                        <a:ln>
                          <a:noFill/>
                        </a:ln>
                        <a:solidFill>
                          <a:srgbClr val="FF9900"/>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rgbClr val="FF9900"/>
                          </a:solidFill>
                          <a:effectLst/>
                          <a:latin typeface="Arial" charset="0"/>
                          <a:cs typeface="Arial" charset="0"/>
                        </a:rPr>
                        <a:t>الثلاث </a:t>
                      </a:r>
                      <a:r>
                        <a:rPr kumimoji="0" lang="ar-SA" sz="2400" b="0" i="0" u="none" strike="noStrike" cap="none" normalizeH="0" baseline="0" dirty="0" err="1">
                          <a:ln>
                            <a:noFill/>
                          </a:ln>
                          <a:solidFill>
                            <a:srgbClr val="FF9900"/>
                          </a:solidFill>
                          <a:effectLst/>
                          <a:latin typeface="Arial" charset="0"/>
                          <a:cs typeface="Arial" charset="0"/>
                        </a:rPr>
                        <a:t>تقديسات</a:t>
                      </a:r>
                      <a:r>
                        <a:rPr kumimoji="0" lang="en-US" sz="2400" b="0" i="0" u="none" strike="noStrike" cap="none" normalizeH="0" baseline="0" dirty="0">
                          <a:ln>
                            <a:noFill/>
                          </a:ln>
                          <a:solidFill>
                            <a:srgbClr val="FF9900"/>
                          </a:solidFill>
                          <a:effectLst/>
                          <a:latin typeface="Arial" charset="0"/>
                          <a:cs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490188" name="Group 12"/>
          <p:cNvGraphicFramePr>
            <a:graphicFrameLocks noGrp="1"/>
          </p:cNvGraphicFramePr>
          <p:nvPr>
            <p:ph/>
          </p:nvPr>
        </p:nvGraphicFramePr>
        <p:xfrm>
          <a:off x="76200" y="1143000"/>
          <a:ext cx="8839200" cy="5410200"/>
        </p:xfrm>
        <a:graphic>
          <a:graphicData uri="http://schemas.openxmlformats.org/drawingml/2006/table">
            <a:tbl>
              <a:tblPr/>
              <a:tblGrid>
                <a:gridCol w="5326185">
                  <a:extLst>
                    <a:ext uri="{9D8B030D-6E8A-4147-A177-3AD203B41FA5}">
                      <a16:colId xmlns:a16="http://schemas.microsoft.com/office/drawing/2014/main" val="20000"/>
                    </a:ext>
                  </a:extLst>
                </a:gridCol>
                <a:gridCol w="3513015">
                  <a:extLst>
                    <a:ext uri="{9D8B030D-6E8A-4147-A177-3AD203B41FA5}">
                      <a16:colId xmlns:a16="http://schemas.microsoft.com/office/drawing/2014/main" val="20001"/>
                    </a:ext>
                  </a:extLst>
                </a:gridCol>
              </a:tblGrid>
              <a:tr h="54102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altLang="zh-CN" sz="2400" b="0" i="0" u="none" strike="noStrike" cap="none" normalizeH="0" baseline="0" dirty="0">
                          <a:ln>
                            <a:noFill/>
                          </a:ln>
                          <a:solidFill>
                            <a:schemeClr val="tx1"/>
                          </a:solidFill>
                          <a:effectLst/>
                          <a:latin typeface="Arial" charset="0"/>
                          <a:ea typeface="SimSun" pitchFamily="2" charset="-122"/>
                          <a:cs typeface="Arial" charset="0"/>
                        </a:rPr>
                        <a:t>Dieu saint, Dieu puissant, Dieu vivant et immortel qui est né de la Vierge, aie pitié de nous. </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fr-CA" altLang="zh-CN" sz="1400" b="0" i="0" u="none" strike="noStrike" cap="none" normalizeH="0" baseline="0" dirty="0">
                        <a:ln>
                          <a:noFill/>
                        </a:ln>
                        <a:solidFill>
                          <a:schemeClr val="tx1"/>
                        </a:solidFill>
                        <a:effectLst/>
                        <a:latin typeface="Arial" charset="0"/>
                        <a:ea typeface="SimSun" pitchFamily="2" charset="-122"/>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altLang="zh-CN" sz="2400" b="0" i="0" u="none" strike="noStrike" cap="none" normalizeH="0" baseline="0" dirty="0">
                          <a:ln>
                            <a:noFill/>
                          </a:ln>
                          <a:solidFill>
                            <a:schemeClr val="tx1"/>
                          </a:solidFill>
                          <a:effectLst/>
                          <a:latin typeface="Arial" charset="0"/>
                          <a:ea typeface="SimSun" pitchFamily="2" charset="-122"/>
                          <a:cs typeface="Arial" charset="0"/>
                        </a:rPr>
                        <a:t>Dieu saint, Dieu puissant, Dieu vivant et immortel qui a été crucifié pour nous, aie pitié de nous. </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fr-CA" altLang="zh-CN" sz="1600" b="0" i="0" u="none" strike="noStrike" cap="none" normalizeH="0" baseline="0" dirty="0">
                        <a:ln>
                          <a:noFill/>
                        </a:ln>
                        <a:solidFill>
                          <a:schemeClr val="tx1"/>
                        </a:solidFill>
                        <a:effectLst/>
                        <a:latin typeface="Arial" charset="0"/>
                        <a:ea typeface="SimSun" pitchFamily="2" charset="-122"/>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altLang="zh-CN" sz="2400" b="0" i="0" u="none" strike="noStrike" cap="none" normalizeH="0" baseline="0" dirty="0">
                          <a:ln>
                            <a:noFill/>
                          </a:ln>
                          <a:solidFill>
                            <a:schemeClr val="tx1"/>
                          </a:solidFill>
                          <a:effectLst/>
                          <a:latin typeface="Arial" charset="0"/>
                          <a:ea typeface="SimSun" pitchFamily="2" charset="-122"/>
                          <a:cs typeface="Arial" charset="0"/>
                        </a:rPr>
                        <a:t>Dieu saint, Dieu puissant, Dieu vivant et immortel qui est ressuscité et qui est monté au ciel, aie pitié de nous.</a:t>
                      </a:r>
                      <a:r>
                        <a:rPr kumimoji="0" lang="fr-FR" altLang="zh-CN" sz="2400" b="0" i="0" u="none" strike="noStrike" cap="none" normalizeH="0" baseline="0" dirty="0">
                          <a:ln>
                            <a:noFill/>
                          </a:ln>
                          <a:solidFill>
                            <a:schemeClr val="tx1"/>
                          </a:solidFill>
                          <a:effectLst/>
                          <a:latin typeface="Arial" charset="0"/>
                          <a:ea typeface="SimSun" pitchFamily="2" charset="-122"/>
                          <a:cs typeface="Arial" charset="0"/>
                        </a:rPr>
                        <a:t> </a:t>
                      </a:r>
                      <a:endParaRPr kumimoji="0" lang="fr-CA"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300" b="0" i="0" u="none" strike="noStrike" cap="none" normalizeH="0" baseline="0" dirty="0">
                          <a:ln>
                            <a:noFill/>
                          </a:ln>
                          <a:solidFill>
                            <a:schemeClr val="tx1"/>
                          </a:solidFill>
                          <a:effectLst/>
                          <a:latin typeface="Arial" charset="0"/>
                          <a:cs typeface="Arial" charset="0"/>
                        </a:rPr>
                        <a:t>قدوس الله، قدوس القوى، قدوس الحي الذي لا يموت، الذي ولد من العذراء، ارحمنا.</a:t>
                      </a:r>
                      <a:endParaRPr kumimoji="0" lang="ar-EG" sz="23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 قدوس الله، قدوس القوى، قدوس الحي الذي لا يموت، الذي صلب عنا، ارحمنا. </a:t>
                      </a:r>
                      <a:endParaRPr kumimoji="0" lang="ar-EG" sz="24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endParaRPr kumimoji="0" lang="ar-EG" sz="16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قدوس الله، قدوس القوى، قدوس الحي الذي لا يموت، الذي قام من الأموات وصعد إلى السموات، ارحمنا. </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 name="Action Button: Custom 3">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492226" name="Group 2"/>
          <p:cNvGraphicFramePr>
            <a:graphicFrameLocks noGrp="1"/>
          </p:cNvGraphicFramePr>
          <p:nvPr>
            <p:ph/>
          </p:nvPr>
        </p:nvGraphicFramePr>
        <p:xfrm>
          <a:off x="76200" y="33338"/>
          <a:ext cx="8839200" cy="5181600"/>
        </p:xfrm>
        <a:graphic>
          <a:graphicData uri="http://schemas.openxmlformats.org/drawingml/2006/table">
            <a:tbl>
              <a:tblPr/>
              <a:tblGrid>
                <a:gridCol w="6047874">
                  <a:extLst>
                    <a:ext uri="{9D8B030D-6E8A-4147-A177-3AD203B41FA5}">
                      <a16:colId xmlns:a16="http://schemas.microsoft.com/office/drawing/2014/main" val="20000"/>
                    </a:ext>
                  </a:extLst>
                </a:gridCol>
                <a:gridCol w="2791326">
                  <a:extLst>
                    <a:ext uri="{9D8B030D-6E8A-4147-A177-3AD203B41FA5}">
                      <a16:colId xmlns:a16="http://schemas.microsoft.com/office/drawing/2014/main" val="20001"/>
                    </a:ext>
                  </a:extLst>
                </a:gridCol>
              </a:tblGrid>
              <a:tr h="5181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altLang="zh-CN" sz="2400" b="0" i="0" u="none" strike="noStrike" cap="none" normalizeH="0" baseline="0" dirty="0">
                          <a:ln>
                            <a:noFill/>
                          </a:ln>
                          <a:solidFill>
                            <a:schemeClr val="tx1"/>
                          </a:solidFill>
                          <a:effectLst/>
                          <a:latin typeface="Arial" charset="0"/>
                          <a:ea typeface="SimSun" pitchFamily="2" charset="-122"/>
                          <a:cs typeface="Arial" charset="0"/>
                        </a:rPr>
                        <a:t>Gloire au Père, au Fils et au Saint-Esprit, maintenant et pour toujours dans les siècles des siècles, Amen.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zh-CN" sz="1200" b="0" i="0" u="none" strike="noStrike" cap="none" normalizeH="0" baseline="0" dirty="0">
                        <a:ln>
                          <a:noFill/>
                        </a:ln>
                        <a:solidFill>
                          <a:schemeClr val="tx1"/>
                        </a:solidFill>
                        <a:effectLst/>
                        <a:latin typeface="Arial" charset="0"/>
                        <a:ea typeface="SimSun" pitchFamily="2" charset="-122"/>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zh-CN" sz="1000" b="0" i="0" u="none" strike="noStrike" cap="none" normalizeH="0" baseline="0" dirty="0">
                        <a:ln>
                          <a:noFill/>
                        </a:ln>
                        <a:solidFill>
                          <a:schemeClr val="tx1"/>
                        </a:solidFill>
                        <a:effectLst/>
                        <a:latin typeface="Arial" charset="0"/>
                        <a:ea typeface="SimSun" pitchFamily="2" charset="-122"/>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altLang="zh-CN" sz="2400" b="0" i="0" u="none" strike="noStrike" cap="none" normalizeH="0" baseline="0" dirty="0">
                          <a:ln>
                            <a:noFill/>
                          </a:ln>
                          <a:solidFill>
                            <a:schemeClr val="tx1"/>
                          </a:solidFill>
                          <a:effectLst/>
                          <a:latin typeface="Arial" charset="0"/>
                          <a:ea typeface="SimSun" pitchFamily="2" charset="-122"/>
                          <a:cs typeface="Arial" charset="0"/>
                        </a:rPr>
                        <a:t>O Trinité sainte, aie pitié de nous.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altLang="zh-CN" sz="2400" b="0" i="0" u="none" strike="noStrike" cap="none" normalizeH="0" baseline="0" dirty="0">
                          <a:ln>
                            <a:noFill/>
                          </a:ln>
                          <a:solidFill>
                            <a:schemeClr val="tx1"/>
                          </a:solidFill>
                          <a:effectLst/>
                          <a:latin typeface="Arial" charset="0"/>
                          <a:ea typeface="SimSun" pitchFamily="2" charset="-122"/>
                          <a:cs typeface="Arial" charset="0"/>
                        </a:rPr>
                        <a:t>O Trinité Sainte, aie pitié de nous.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altLang="zh-CN" sz="2400" b="0" i="0" u="none" strike="noStrike" cap="none" normalizeH="0" baseline="0" dirty="0">
                          <a:ln>
                            <a:noFill/>
                          </a:ln>
                          <a:solidFill>
                            <a:schemeClr val="tx1"/>
                          </a:solidFill>
                          <a:effectLst/>
                          <a:latin typeface="Arial" charset="0"/>
                          <a:ea typeface="SimSun" pitchFamily="2" charset="-122"/>
                          <a:cs typeface="Arial" charset="0"/>
                        </a:rPr>
                        <a:t>O Trinité Sainte, aie pitié de nous.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altLang="zh-CN" sz="2400" b="0" i="0" u="none" strike="noStrike" cap="none" normalizeH="0" baseline="0" dirty="0">
                          <a:ln>
                            <a:noFill/>
                          </a:ln>
                          <a:solidFill>
                            <a:schemeClr val="tx1"/>
                          </a:solidFill>
                          <a:effectLst/>
                          <a:latin typeface="Arial" charset="0"/>
                          <a:ea typeface="SimSun" pitchFamily="2" charset="-122"/>
                          <a:cs typeface="Arial" charset="0"/>
                        </a:rPr>
                        <a:t>Seigneur, pardonne-nous nos péchés. Seigneur, pardonne-nous nos iniquités. Seigneur, pardonne-nous nos offenses.</a:t>
                      </a:r>
                      <a:r>
                        <a:rPr kumimoji="0" lang="fr-FR" altLang="zh-CN" sz="3200" b="0" i="0" u="none" strike="noStrike" cap="none" normalizeH="0" baseline="0" dirty="0">
                          <a:ln>
                            <a:noFill/>
                          </a:ln>
                          <a:solidFill>
                            <a:schemeClr val="tx1"/>
                          </a:solidFill>
                          <a:effectLst/>
                          <a:latin typeface="Arial" charset="0"/>
                          <a:ea typeface="SimSun" pitchFamily="2" charset="-122"/>
                          <a:cs typeface="Arial" charset="0"/>
                        </a:rPr>
                        <a:t> </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المجد </a:t>
                      </a:r>
                      <a:r>
                        <a:rPr kumimoji="0" lang="ar-SA" sz="2400" b="0" i="0" u="none" strike="noStrike" cap="none" normalizeH="0" baseline="0" dirty="0" err="1">
                          <a:ln>
                            <a:noFill/>
                          </a:ln>
                          <a:solidFill>
                            <a:schemeClr val="tx1"/>
                          </a:solidFill>
                          <a:effectLst/>
                          <a:latin typeface="Arial" charset="0"/>
                          <a:cs typeface="Arial" charset="0"/>
                        </a:rPr>
                        <a:t>للآب</a:t>
                      </a:r>
                      <a:r>
                        <a:rPr kumimoji="0" lang="ar-SA" sz="2400" b="0" i="0" u="none" strike="noStrike" cap="none" normalizeH="0" baseline="0" dirty="0">
                          <a:ln>
                            <a:noFill/>
                          </a:ln>
                          <a:solidFill>
                            <a:schemeClr val="tx1"/>
                          </a:solidFill>
                          <a:effectLst/>
                          <a:latin typeface="Arial" charset="0"/>
                          <a:cs typeface="Arial" charset="0"/>
                        </a:rPr>
                        <a:t> والابن والروح القدس، الآن وكل أوان وإلى دهر الدهور. أمين. </a:t>
                      </a:r>
                      <a:endParaRPr kumimoji="0" lang="ar-EG" sz="2400" b="0" i="0" u="none" strike="noStrike" cap="none" normalizeH="0" baseline="0" dirty="0">
                        <a:ln>
                          <a:noFill/>
                        </a:ln>
                        <a:solidFill>
                          <a:schemeClr val="tx1"/>
                        </a:solidFill>
                        <a:effectLst/>
                        <a:latin typeface="Arial" charset="0"/>
                        <a:cs typeface="Arial" charset="0"/>
                      </a:endParaRPr>
                    </a:p>
                    <a:p>
                      <a:pPr marL="0" marR="0" lvl="0" indent="0" algn="r" defTabSz="914400" rtl="1" eaLnBrk="1" fontAlgn="base" latinLnBrk="0" hangingPunct="1">
                        <a:lnSpc>
                          <a:spcPct val="100000"/>
                        </a:lnSpc>
                        <a:spcBef>
                          <a:spcPct val="20000"/>
                        </a:spcBef>
                        <a:spcAft>
                          <a:spcPct val="0"/>
                        </a:spcAft>
                        <a:buClrTx/>
                        <a:buSzTx/>
                        <a:buFontTx/>
                        <a:buNone/>
                        <a:tabLst/>
                      </a:pPr>
                      <a:endParaRPr kumimoji="0" lang="ar-EG" sz="700" b="0" i="0" u="none" strike="noStrike" cap="none" normalizeH="0" baseline="0" dirty="0">
                        <a:ln>
                          <a:noFill/>
                        </a:ln>
                        <a:solidFill>
                          <a:schemeClr val="tx1"/>
                        </a:solidFill>
                        <a:effectLst/>
                        <a:latin typeface="Arial" charset="0"/>
                        <a:cs typeface="Arial" charset="0"/>
                      </a:endParaRPr>
                    </a:p>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أيها الثالوث القدوس ارحمنا. أيها الثالوث القدوس ارحمنا. أيها الثالوث القدوس ارحمنا. يا رب اغفر لنا خطايانا. يا رب اغفر لنا آثامنا. يا رب اغفر لنا زلاتنا. </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494274" name="Group 2"/>
          <p:cNvGraphicFramePr>
            <a:graphicFrameLocks noGrp="1"/>
          </p:cNvGraphicFramePr>
          <p:nvPr>
            <p:ph/>
          </p:nvPr>
        </p:nvGraphicFramePr>
        <p:xfrm>
          <a:off x="76200" y="152400"/>
          <a:ext cx="8839200" cy="5181600"/>
        </p:xfrm>
        <a:graphic>
          <a:graphicData uri="http://schemas.openxmlformats.org/drawingml/2006/table">
            <a:tbl>
              <a:tblPr/>
              <a:tblGrid>
                <a:gridCol w="5812077">
                  <a:extLst>
                    <a:ext uri="{9D8B030D-6E8A-4147-A177-3AD203B41FA5}">
                      <a16:colId xmlns:a16="http://schemas.microsoft.com/office/drawing/2014/main" val="20000"/>
                    </a:ext>
                  </a:extLst>
                </a:gridCol>
                <a:gridCol w="3027123">
                  <a:extLst>
                    <a:ext uri="{9D8B030D-6E8A-4147-A177-3AD203B41FA5}">
                      <a16:colId xmlns:a16="http://schemas.microsoft.com/office/drawing/2014/main" val="20001"/>
                    </a:ext>
                  </a:extLst>
                </a:gridCol>
              </a:tblGrid>
              <a:tr h="51816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altLang="zh-CN" sz="2200" b="0" i="0" u="none" strike="noStrike" cap="none" normalizeH="0" baseline="0" dirty="0">
                          <a:ln>
                            <a:noFill/>
                          </a:ln>
                          <a:solidFill>
                            <a:schemeClr val="tx1"/>
                          </a:solidFill>
                          <a:effectLst/>
                          <a:latin typeface="Arial" charset="0"/>
                          <a:ea typeface="SimSun" pitchFamily="2" charset="-122"/>
                          <a:cs typeface="Arial" charset="0"/>
                        </a:rPr>
                        <a:t>Seigneur, visite les gens malades de Ton peuple ; guéris-les pour l'amour de Ton Saint Nom. L'âme de nos pères et de nos frères qui sont morts, Seigneur, accorde-leur le repos.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altLang="zh-CN" sz="2200" b="0" i="0" u="none" strike="noStrike" cap="none" normalizeH="0" baseline="0" dirty="0">
                          <a:ln>
                            <a:noFill/>
                          </a:ln>
                          <a:solidFill>
                            <a:schemeClr val="tx1"/>
                          </a:solidFill>
                          <a:effectLst/>
                          <a:latin typeface="Arial" charset="0"/>
                          <a:ea typeface="SimSun" pitchFamily="2" charset="-122"/>
                          <a:cs typeface="Arial" charset="0"/>
                        </a:rPr>
                        <a:t>O Toi qui es sans péché, Seigneur aie pitié de nous. O Toi qui es sans péché, Seigneur supporte-nous et accepte nos prières, car à Toi appartiennent la gloire, la solennité et la triple sainteté ; Seigneur aie pitié, Seigneur aie pitié, Seigneur bénis-nous. </a:t>
                      </a:r>
                      <a:r>
                        <a:rPr kumimoji="0" lang="en-US" altLang="zh-CN" sz="2200" b="0" i="0" u="none" strike="noStrike" cap="none" normalizeH="0" baseline="0" dirty="0">
                          <a:ln>
                            <a:noFill/>
                          </a:ln>
                          <a:solidFill>
                            <a:schemeClr val="tx1"/>
                          </a:solidFill>
                          <a:effectLst/>
                          <a:latin typeface="Arial" charset="0"/>
                          <a:ea typeface="SimSun" pitchFamily="2" charset="-122"/>
                          <a:cs typeface="Arial" charset="0"/>
                        </a:rPr>
                        <a:t>Amen. </a:t>
                      </a:r>
                      <a:endParaRPr kumimoji="0" lang="en-US" sz="2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200" b="0" i="0" u="none" strike="noStrike" cap="none" normalizeH="0" baseline="0" dirty="0">
                          <a:ln>
                            <a:noFill/>
                          </a:ln>
                          <a:solidFill>
                            <a:schemeClr val="tx1"/>
                          </a:solidFill>
                          <a:effectLst/>
                          <a:latin typeface="Arial" charset="0"/>
                          <a:cs typeface="Arial" charset="0"/>
                        </a:rPr>
                        <a:t>يا رب افتقد مرضى شعبك، اشفهم من أجل اسمك القدوس. آباؤنا وإخوتنا الذين رقدوا، يا رب </a:t>
                      </a:r>
                      <a:r>
                        <a:rPr kumimoji="0" lang="ar-SA" sz="2200" b="0" i="0" u="none" strike="noStrike" cap="none" normalizeH="0" baseline="0" dirty="0" err="1">
                          <a:ln>
                            <a:noFill/>
                          </a:ln>
                          <a:solidFill>
                            <a:schemeClr val="tx1"/>
                          </a:solidFill>
                          <a:effectLst/>
                          <a:latin typeface="Arial" charset="0"/>
                          <a:cs typeface="Arial" charset="0"/>
                        </a:rPr>
                        <a:t>نيح</a:t>
                      </a:r>
                      <a:r>
                        <a:rPr kumimoji="0" lang="ar-SA" sz="2200" b="0" i="0" u="none" strike="noStrike" cap="none" normalizeH="0" baseline="0" dirty="0">
                          <a:ln>
                            <a:noFill/>
                          </a:ln>
                          <a:solidFill>
                            <a:schemeClr val="tx1"/>
                          </a:solidFill>
                          <a:effectLst/>
                          <a:latin typeface="Arial" charset="0"/>
                          <a:cs typeface="Arial" charset="0"/>
                        </a:rPr>
                        <a:t> نفوسهم.</a:t>
                      </a:r>
                      <a:endParaRPr kumimoji="0" lang="en-CA" sz="22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endParaRPr kumimoji="0" lang="en-CA" sz="22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Arial" charset="0"/>
                          <a:cs typeface="Arial" charset="0"/>
                        </a:rPr>
                        <a:t> </a:t>
                      </a:r>
                      <a:r>
                        <a:rPr kumimoji="0" lang="ar-SA" sz="2200" b="0" i="0" u="none" strike="noStrike" cap="none" normalizeH="0" baseline="0" dirty="0">
                          <a:ln>
                            <a:noFill/>
                          </a:ln>
                          <a:solidFill>
                            <a:schemeClr val="tx1"/>
                          </a:solidFill>
                          <a:effectLst/>
                          <a:latin typeface="Arial" charset="0"/>
                          <a:cs typeface="Arial" charset="0"/>
                        </a:rPr>
                        <a:t>يا من هو بلا خطية، يا رب ارحمنا. يا من بلا خطية، يا رب أعنا، واقبل طلباتنا إليك. لأن لك المجد والعزة والتقديس المثلث. يا رب ارحم. يا رب ارحم يا رب بارك. أمين.</a:t>
                      </a:r>
                      <a:r>
                        <a:rPr kumimoji="0" lang="en-US" sz="2200" b="0" i="0" u="none" strike="noStrike" cap="none" normalizeH="0" baseline="0" dirty="0">
                          <a:ln>
                            <a:noFill/>
                          </a:ln>
                          <a:solidFill>
                            <a:schemeClr val="tx1"/>
                          </a:solidFill>
                          <a:effectLst/>
                          <a:latin typeface="Arial" charset="0"/>
                          <a:cs typeface="Arial" charset="0"/>
                        </a:rPr>
                        <a:t> </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496322" name="Group 2"/>
          <p:cNvGraphicFramePr>
            <a:graphicFrameLocks noGrp="1"/>
          </p:cNvGraphicFramePr>
          <p:nvPr>
            <p:ph/>
          </p:nvPr>
        </p:nvGraphicFramePr>
        <p:xfrm>
          <a:off x="152400" y="152400"/>
          <a:ext cx="8839200" cy="5370576"/>
        </p:xfrm>
        <a:graphic>
          <a:graphicData uri="http://schemas.openxmlformats.org/drawingml/2006/table">
            <a:tbl>
              <a:tblPr/>
              <a:tblGrid>
                <a:gridCol w="44196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44196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200" b="0" i="0" u="none" strike="noStrike" cap="none" normalizeH="0" baseline="0" dirty="0">
                          <a:ln>
                            <a:noFill/>
                          </a:ln>
                          <a:solidFill>
                            <a:schemeClr val="tx1"/>
                          </a:solidFill>
                          <a:effectLst/>
                          <a:latin typeface="Arial" charset="0"/>
                          <a:cs typeface="Arial" charset="0"/>
                        </a:rPr>
                        <a:t>Notre Père qui es aux cieux, Que Ton Nom soit sanctifié.  Que Ton règne vienne.  Que Ta volonté soit faite sur la terre comme au ciel.  Donne-nous aujourd’hui notre pain de ce jour; pardonne-nous nos offenses, comme nous pardonnons aussi à ceux qui nous ont offensés; ne nous soumets pas à la tentation, mais délivre-nous du mal, par Jésus Christ, Notre Seigneur, car c’est à Toi qu’appartiennent le règne, la puissance et la gloire dans les siècles des siècles. </a:t>
                      </a:r>
                      <a:r>
                        <a:rPr kumimoji="0" lang="en-US" sz="2200" b="0" i="0" u="none" strike="noStrike" cap="none" normalizeH="0" baseline="0" dirty="0">
                          <a:ln>
                            <a:noFill/>
                          </a:ln>
                          <a:solidFill>
                            <a:schemeClr val="tx1"/>
                          </a:solidFill>
                          <a:effectLst/>
                          <a:latin typeface="Arial" charset="0"/>
                          <a:cs typeface="Arial" charset="0"/>
                        </a:rPr>
                        <a:t>Amen.</a:t>
                      </a:r>
                    </a:p>
                  </a:txBody>
                  <a:tcPr horzOverflow="overflow">
                    <a:lnL cap="flat">
                      <a:noFill/>
                    </a:lnL>
                    <a:lnR>
                      <a:noFill/>
                    </a:lnR>
                    <a:ln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defRPr/>
                      </a:pPr>
                      <a:r>
                        <a:rPr kumimoji="0" lang="ar-SA" altLang="zh-CN" sz="3200" b="0" i="0" u="none" strike="noStrike" cap="none" normalizeH="0" baseline="0" dirty="0">
                          <a:ln>
                            <a:noFill/>
                          </a:ln>
                          <a:solidFill>
                            <a:schemeClr val="tx1"/>
                          </a:solidFill>
                          <a:effectLst/>
                          <a:latin typeface="Arial" charset="0"/>
                          <a:cs typeface="Arial" charset="0"/>
                        </a:rPr>
                        <a:t>أبانا الذي في السموات ليتقدس اسمك، ليأتي ملكوتك، لتكن مشيئتك، كما في السماء كذلك على الأرض خبزنا الذي للغد، أعطنا اليوم وأغفر لنا ذنوبنا، كما نغفر نحن أيضا للمذنبين </a:t>
                      </a:r>
                      <a:r>
                        <a:rPr kumimoji="0" lang="ar-SA" altLang="zh-CN" sz="3200" b="0" i="0" u="none" strike="noStrike" cap="none" normalizeH="0" baseline="0" dirty="0" err="1">
                          <a:ln>
                            <a:noFill/>
                          </a:ln>
                          <a:solidFill>
                            <a:schemeClr val="tx1"/>
                          </a:solidFill>
                          <a:effectLst/>
                          <a:latin typeface="Arial" charset="0"/>
                          <a:cs typeface="Arial" charset="0"/>
                        </a:rPr>
                        <a:t>الينا</a:t>
                      </a:r>
                      <a:r>
                        <a:rPr kumimoji="0" lang="ar-SA" altLang="zh-CN" sz="3200" b="0" i="0" u="none" strike="noStrike" cap="none" normalizeH="0" baseline="0" dirty="0">
                          <a:ln>
                            <a:noFill/>
                          </a:ln>
                          <a:solidFill>
                            <a:schemeClr val="tx1"/>
                          </a:solidFill>
                          <a:effectLst/>
                          <a:latin typeface="Arial" charset="0"/>
                          <a:cs typeface="Arial" charset="0"/>
                        </a:rPr>
                        <a:t>، ولا تدخلنا في تجربة، لكن نجنا من الشرير بالمسيح يسوع ربنا لأن لك الملك والقوة والمجد </a:t>
                      </a:r>
                      <a:r>
                        <a:rPr kumimoji="0" lang="ar-SA" altLang="zh-CN" sz="3200" b="0" i="0" u="none" strike="noStrike" cap="none" normalizeH="0" baseline="0" dirty="0" err="1">
                          <a:ln>
                            <a:noFill/>
                          </a:ln>
                          <a:solidFill>
                            <a:schemeClr val="tx1"/>
                          </a:solidFill>
                          <a:effectLst/>
                          <a:latin typeface="Arial" charset="0"/>
                          <a:cs typeface="Arial" charset="0"/>
                        </a:rPr>
                        <a:t>الى</a:t>
                      </a:r>
                      <a:r>
                        <a:rPr kumimoji="0" lang="ar-SA" altLang="zh-CN" sz="3200" b="0" i="0" u="none" strike="noStrike" cap="none" normalizeH="0" baseline="0" dirty="0">
                          <a:ln>
                            <a:noFill/>
                          </a:ln>
                          <a:solidFill>
                            <a:schemeClr val="tx1"/>
                          </a:solidFill>
                          <a:effectLst/>
                          <a:latin typeface="Arial" charset="0"/>
                          <a:cs typeface="Arial" charset="0"/>
                        </a:rPr>
                        <a:t> الأبد آمين</a:t>
                      </a:r>
                      <a:endParaRPr kumimoji="0" lang="en-US" sz="4000" b="0" i="0" u="none" strike="noStrike" cap="none" normalizeH="0" baseline="0" dirty="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498370" name="Group 2"/>
          <p:cNvGraphicFramePr>
            <a:graphicFrameLocks noGrp="1"/>
          </p:cNvGraphicFramePr>
          <p:nvPr/>
        </p:nvGraphicFramePr>
        <p:xfrm>
          <a:off x="838200" y="152400"/>
          <a:ext cx="7772400" cy="533400"/>
        </p:xfrm>
        <a:graphic>
          <a:graphicData uri="http://schemas.openxmlformats.org/drawingml/2006/table">
            <a:tbl>
              <a:tblPr/>
              <a:tblGrid>
                <a:gridCol w="5706319">
                  <a:extLst>
                    <a:ext uri="{9D8B030D-6E8A-4147-A177-3AD203B41FA5}">
                      <a16:colId xmlns:a16="http://schemas.microsoft.com/office/drawing/2014/main" val="20000"/>
                    </a:ext>
                  </a:extLst>
                </a:gridCol>
                <a:gridCol w="2066081">
                  <a:extLst>
                    <a:ext uri="{9D8B030D-6E8A-4147-A177-3AD203B41FA5}">
                      <a16:colId xmlns:a16="http://schemas.microsoft.com/office/drawing/2014/main" val="20001"/>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altLang="zh-CN" sz="2800" b="1" i="0" u="none" strike="noStrike" cap="none" normalizeH="0" baseline="0" dirty="0">
                          <a:ln>
                            <a:noFill/>
                          </a:ln>
                          <a:solidFill>
                            <a:srgbClr val="FF9900"/>
                          </a:solidFill>
                          <a:effectLst/>
                          <a:latin typeface="Arial" charset="0"/>
                          <a:ea typeface="SimSun" pitchFamily="2" charset="-122"/>
                          <a:cs typeface="Arial" charset="0"/>
                        </a:rPr>
                        <a:t>Nous te saluons</a:t>
                      </a:r>
                      <a:endParaRPr kumimoji="0" lang="en-US" sz="2800" b="1" i="0" u="none" strike="noStrike" cap="none" normalizeH="0" baseline="0" dirty="0">
                        <a:ln>
                          <a:noFill/>
                        </a:ln>
                        <a:solidFill>
                          <a:srgbClr val="FF9900"/>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800" b="1" i="0" u="none" strike="noStrike" cap="none" normalizeH="0" baseline="0" dirty="0">
                          <a:ln>
                            <a:noFill/>
                          </a:ln>
                          <a:solidFill>
                            <a:srgbClr val="FF9900"/>
                          </a:solidFill>
                          <a:effectLst/>
                          <a:latin typeface="Arial" charset="0"/>
                          <a:cs typeface="Arial" charset="0"/>
                        </a:rPr>
                        <a:t>السلام لك</a:t>
                      </a:r>
                      <a:endParaRPr kumimoji="0" lang="en-US" sz="2800" b="1" i="0" u="none" strike="noStrike" cap="none" normalizeH="0" baseline="0" dirty="0">
                        <a:ln>
                          <a:noFill/>
                        </a:ln>
                        <a:solidFill>
                          <a:srgbClr val="FF9900"/>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5549" name="Group 13"/>
          <p:cNvGraphicFramePr>
            <a:graphicFrameLocks noGrp="1"/>
          </p:cNvGraphicFramePr>
          <p:nvPr>
            <p:ph idx="4294967295"/>
          </p:nvPr>
        </p:nvGraphicFramePr>
        <p:xfrm>
          <a:off x="76200" y="838200"/>
          <a:ext cx="9067800" cy="6068568"/>
        </p:xfrm>
        <a:graphic>
          <a:graphicData uri="http://schemas.openxmlformats.org/drawingml/2006/table">
            <a:tbl>
              <a:tblPr/>
              <a:tblGrid>
                <a:gridCol w="5713956">
                  <a:extLst>
                    <a:ext uri="{9D8B030D-6E8A-4147-A177-3AD203B41FA5}">
                      <a16:colId xmlns:a16="http://schemas.microsoft.com/office/drawing/2014/main" val="20000"/>
                    </a:ext>
                  </a:extLst>
                </a:gridCol>
                <a:gridCol w="3353844">
                  <a:extLst>
                    <a:ext uri="{9D8B030D-6E8A-4147-A177-3AD203B41FA5}">
                      <a16:colId xmlns:a16="http://schemas.microsoft.com/office/drawing/2014/main" val="20001"/>
                    </a:ext>
                  </a:extLst>
                </a:gridCol>
              </a:tblGrid>
              <a:tr h="5943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zh-CN" sz="2300" b="0" i="0" u="none" strike="noStrike" cap="none" normalizeH="0" baseline="0" dirty="0">
                          <a:ln>
                            <a:noFill/>
                          </a:ln>
                          <a:solidFill>
                            <a:schemeClr val="tx1"/>
                          </a:solidFill>
                          <a:effectLst/>
                          <a:latin typeface="Book Antiqua" pitchFamily="18" charset="0"/>
                          <a:ea typeface="SimSun" pitchFamily="2" charset="-122"/>
                          <a:cs typeface="Arial" charset="0"/>
                        </a:rPr>
                        <a:t>Nous Te saluons ô Sainte Mère pleine de gloire, Toi qui es toujours vierge, la Mère de Dieu le Christ.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altLang="zh-CN" sz="2300" b="0" i="0" u="none" strike="noStrike" cap="none" normalizeH="0" baseline="0" dirty="0">
                          <a:ln>
                            <a:noFill/>
                          </a:ln>
                          <a:solidFill>
                            <a:schemeClr val="tx1"/>
                          </a:solidFill>
                          <a:effectLst/>
                          <a:latin typeface="Book Antiqua" pitchFamily="18" charset="0"/>
                          <a:ea typeface="SimSun" pitchFamily="2" charset="-122"/>
                          <a:cs typeface="Arial" charset="0"/>
                        </a:rPr>
                        <a:t>Élève nos prières à Ton Fils bien-aimé afin qu'Il nous pardonne nos péchés.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altLang="zh-CN" sz="2300" b="0" i="0" u="none" strike="noStrike" cap="none" normalizeH="0" baseline="0" dirty="0">
                          <a:ln>
                            <a:noFill/>
                          </a:ln>
                          <a:solidFill>
                            <a:schemeClr val="tx1"/>
                          </a:solidFill>
                          <a:effectLst/>
                          <a:latin typeface="Book Antiqua" pitchFamily="18" charset="0"/>
                          <a:ea typeface="SimSun" pitchFamily="2" charset="-122"/>
                          <a:cs typeface="Arial" charset="0"/>
                        </a:rPr>
                        <a:t>Nous saluons la Sainte vierge, qui donna naissance à la Vraie Lumière, le Christ notre Dieu; Demande au Seigneur d'avoir pitié de nous et de nous pardonner nos péchés.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altLang="zh-CN" sz="2300" b="0" i="0" u="none" strike="noStrike" cap="none" normalizeH="0" baseline="0" dirty="0">
                          <a:ln>
                            <a:noFill/>
                          </a:ln>
                          <a:solidFill>
                            <a:schemeClr val="tx1"/>
                          </a:solidFill>
                          <a:effectLst/>
                          <a:latin typeface="Book Antiqua" pitchFamily="18" charset="0"/>
                          <a:ea typeface="SimSun" pitchFamily="2" charset="-122"/>
                          <a:cs typeface="Arial" charset="0"/>
                        </a:rPr>
                        <a:t>O vierge Marie, sainte Mère de Dieu, </a:t>
                      </a:r>
                      <a:r>
                        <a:rPr kumimoji="0" lang="fr-FR" altLang="zh-CN" sz="2300" b="0" i="0" u="none" strike="noStrike" cap="none" normalizeH="0" baseline="0" dirty="0" err="1">
                          <a:ln>
                            <a:noFill/>
                          </a:ln>
                          <a:solidFill>
                            <a:schemeClr val="tx1"/>
                          </a:solidFill>
                          <a:effectLst/>
                          <a:latin typeface="Book Antiqua" pitchFamily="18" charset="0"/>
                          <a:ea typeface="SimSun" pitchFamily="2" charset="-122"/>
                          <a:cs typeface="Arial" charset="0"/>
                        </a:rPr>
                        <a:t>intercesseure</a:t>
                      </a:r>
                      <a:r>
                        <a:rPr kumimoji="0" lang="fr-FR" altLang="zh-CN" sz="2300" b="0" i="0" u="none" strike="noStrike" cap="none" normalizeH="0" baseline="0" dirty="0">
                          <a:ln>
                            <a:noFill/>
                          </a:ln>
                          <a:solidFill>
                            <a:schemeClr val="tx1"/>
                          </a:solidFill>
                          <a:effectLst/>
                          <a:latin typeface="Book Antiqua" pitchFamily="18" charset="0"/>
                          <a:ea typeface="SimSun" pitchFamily="2" charset="-122"/>
                          <a:cs typeface="Arial" charset="0"/>
                        </a:rPr>
                        <a:t> et fidèle à la race humaine,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altLang="zh-CN" sz="2300" b="0" i="0" u="none" strike="noStrike" cap="none" normalizeH="0" baseline="0" dirty="0">
                          <a:ln>
                            <a:noFill/>
                          </a:ln>
                          <a:solidFill>
                            <a:schemeClr val="tx1"/>
                          </a:solidFill>
                          <a:effectLst/>
                          <a:latin typeface="Book Antiqua" pitchFamily="18" charset="0"/>
                          <a:ea typeface="SimSun" pitchFamily="2" charset="-122"/>
                          <a:cs typeface="Arial" charset="0"/>
                        </a:rPr>
                        <a:t>Intercède pour nous auprès du Christ que Tu as enfanté afin qu'Il nous pardonne nos péchés.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fr-CA"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300" b="0" i="0" u="none" strike="noStrike" cap="none" normalizeH="0" baseline="0" dirty="0">
                          <a:ln>
                            <a:noFill/>
                          </a:ln>
                          <a:solidFill>
                            <a:schemeClr val="tx1"/>
                          </a:solidFill>
                          <a:effectLst/>
                          <a:latin typeface="Arial" charset="0"/>
                          <a:cs typeface="Arial" charset="0"/>
                        </a:rPr>
                        <a:t>السلام لك. نسألك أيتها القديسة الممتلئة مجدا العذراء كل حين، والدة الإله أم المسيح،</a:t>
                      </a:r>
                      <a:endParaRPr kumimoji="0" lang="ar-EG" sz="2300" b="0" i="0" u="none" strike="noStrike" cap="none" normalizeH="0" baseline="0" dirty="0">
                        <a:ln>
                          <a:noFill/>
                        </a:ln>
                        <a:solidFill>
                          <a:schemeClr val="tx1"/>
                        </a:solidFill>
                        <a:effectLst/>
                        <a:latin typeface="Arial" charset="0"/>
                        <a:cs typeface="Arial" charset="0"/>
                      </a:endParaRPr>
                    </a:p>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300" b="0" i="0" u="none" strike="noStrike" cap="none" normalizeH="0" baseline="0" dirty="0">
                          <a:ln>
                            <a:noFill/>
                          </a:ln>
                          <a:solidFill>
                            <a:schemeClr val="tx1"/>
                          </a:solidFill>
                          <a:effectLst/>
                          <a:latin typeface="Arial" charset="0"/>
                          <a:cs typeface="Arial" charset="0"/>
                        </a:rPr>
                        <a:t> </a:t>
                      </a:r>
                      <a:r>
                        <a:rPr kumimoji="0" lang="ar-SA" sz="2300" b="0" i="0" u="none" strike="noStrike" cap="none" normalizeH="0" baseline="0" dirty="0" err="1">
                          <a:ln>
                            <a:noFill/>
                          </a:ln>
                          <a:solidFill>
                            <a:schemeClr val="tx1"/>
                          </a:solidFill>
                          <a:effectLst/>
                          <a:latin typeface="Arial" charset="0"/>
                          <a:cs typeface="Arial" charset="0"/>
                        </a:rPr>
                        <a:t>أصعدي</a:t>
                      </a:r>
                      <a:r>
                        <a:rPr kumimoji="0" lang="ar-SA" sz="2300" b="0" i="0" u="none" strike="noStrike" cap="none" normalizeH="0" baseline="0" dirty="0">
                          <a:ln>
                            <a:noFill/>
                          </a:ln>
                          <a:solidFill>
                            <a:schemeClr val="tx1"/>
                          </a:solidFill>
                          <a:effectLst/>
                          <a:latin typeface="Arial" charset="0"/>
                          <a:cs typeface="Arial" charset="0"/>
                        </a:rPr>
                        <a:t> صلواتنا إلى ابنك الحبيب ليغفر لنا خطايانا.</a:t>
                      </a:r>
                      <a:endParaRPr kumimoji="0" lang="ar-EG" sz="2300" b="0" i="0" u="none" strike="noStrike" cap="none" normalizeH="0" baseline="0" dirty="0">
                        <a:ln>
                          <a:noFill/>
                        </a:ln>
                        <a:solidFill>
                          <a:schemeClr val="tx1"/>
                        </a:solidFill>
                        <a:effectLst/>
                        <a:latin typeface="Arial" charset="0"/>
                        <a:cs typeface="Arial" charset="0"/>
                      </a:endParaRPr>
                    </a:p>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300" b="0" i="0" u="none" strike="noStrike" cap="none" normalizeH="0" baseline="0" dirty="0">
                          <a:ln>
                            <a:noFill/>
                          </a:ln>
                          <a:solidFill>
                            <a:schemeClr val="tx1"/>
                          </a:solidFill>
                          <a:effectLst/>
                          <a:latin typeface="Arial" charset="0"/>
                          <a:cs typeface="Arial" charset="0"/>
                        </a:rPr>
                        <a:t> السلام للتي ولدت لنا النور </a:t>
                      </a:r>
                      <a:r>
                        <a:rPr kumimoji="0" lang="ar-SA" sz="2300" b="0" i="0" u="none" strike="noStrike" cap="none" normalizeH="0" baseline="0" dirty="0" err="1">
                          <a:ln>
                            <a:noFill/>
                          </a:ln>
                          <a:solidFill>
                            <a:schemeClr val="tx1"/>
                          </a:solidFill>
                          <a:effectLst/>
                          <a:latin typeface="Arial" charset="0"/>
                          <a:cs typeface="Arial" charset="0"/>
                        </a:rPr>
                        <a:t>الحقيقي</a:t>
                      </a:r>
                      <a:r>
                        <a:rPr kumimoji="0" lang="ar-SA" sz="2300" b="0" i="0" u="none" strike="noStrike" cap="none" normalizeH="0" baseline="0" dirty="0">
                          <a:ln>
                            <a:noFill/>
                          </a:ln>
                          <a:solidFill>
                            <a:schemeClr val="tx1"/>
                          </a:solidFill>
                          <a:effectLst/>
                          <a:latin typeface="Arial" charset="0"/>
                          <a:cs typeface="Arial" charset="0"/>
                        </a:rPr>
                        <a:t> المسيح إلهنا، أيتها العذراء القديسة</a:t>
                      </a:r>
                      <a:endParaRPr kumimoji="0" lang="fr-FR" sz="2300" b="0" i="0" u="none" strike="noStrike" cap="none" normalizeH="0" baseline="0" dirty="0">
                        <a:ln>
                          <a:noFill/>
                        </a:ln>
                        <a:solidFill>
                          <a:schemeClr val="tx1"/>
                        </a:solidFill>
                        <a:effectLst/>
                        <a:latin typeface="Arial" charset="0"/>
                        <a:cs typeface="Arial" charset="0"/>
                      </a:endParaRPr>
                    </a:p>
                    <a:p>
                      <a:pPr marL="0" marR="0" lvl="0" indent="0" algn="r" defTabSz="914400" rtl="1" eaLnBrk="1" fontAlgn="base" latinLnBrk="0" hangingPunct="1">
                        <a:lnSpc>
                          <a:spcPct val="100000"/>
                        </a:lnSpc>
                        <a:spcBef>
                          <a:spcPct val="20000"/>
                        </a:spcBef>
                        <a:spcAft>
                          <a:spcPct val="0"/>
                        </a:spcAft>
                        <a:buClrTx/>
                        <a:buSzTx/>
                        <a:buFontTx/>
                        <a:buNone/>
                        <a:tabLst/>
                      </a:pPr>
                      <a:r>
                        <a:rPr kumimoji="0" lang="ar-EG" sz="2300" b="0" i="0" u="none" strike="noStrike" cap="none" normalizeH="0" baseline="0" dirty="0">
                          <a:ln>
                            <a:noFill/>
                          </a:ln>
                          <a:solidFill>
                            <a:schemeClr val="tx1"/>
                          </a:solidFill>
                          <a:effectLst/>
                          <a:latin typeface="Arial" charset="0"/>
                          <a:cs typeface="Arial" charset="0"/>
                        </a:rPr>
                        <a:t>اسألي الرب عنا ليصنع رحمة مع نفوسنا </a:t>
                      </a:r>
                      <a:r>
                        <a:rPr kumimoji="0" lang="ar-EG" sz="2300" b="0" i="0" u="none" strike="noStrike" cap="none" normalizeH="0" baseline="0" dirty="0" err="1">
                          <a:ln>
                            <a:noFill/>
                          </a:ln>
                          <a:solidFill>
                            <a:schemeClr val="tx1"/>
                          </a:solidFill>
                          <a:effectLst/>
                          <a:latin typeface="Arial" charset="0"/>
                          <a:cs typeface="Arial" charset="0"/>
                        </a:rPr>
                        <a:t>و</a:t>
                      </a:r>
                      <a:r>
                        <a:rPr kumimoji="0" lang="ar-EG" sz="2300" b="0" i="0" u="none" strike="noStrike" cap="none" normalizeH="0" baseline="0" dirty="0">
                          <a:ln>
                            <a:noFill/>
                          </a:ln>
                          <a:solidFill>
                            <a:schemeClr val="tx1"/>
                          </a:solidFill>
                          <a:effectLst/>
                          <a:latin typeface="Arial" charset="0"/>
                          <a:cs typeface="Arial" charset="0"/>
                        </a:rPr>
                        <a:t> يغفر لنا خطايانا </a:t>
                      </a:r>
                    </a:p>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300" b="0" i="0" u="none" strike="noStrike" cap="none" normalizeH="0" baseline="0" dirty="0">
                          <a:ln>
                            <a:noFill/>
                          </a:ln>
                          <a:solidFill>
                            <a:schemeClr val="tx1"/>
                          </a:solidFill>
                          <a:effectLst/>
                          <a:latin typeface="Arial" charset="0"/>
                          <a:cs typeface="Arial" charset="0"/>
                        </a:rPr>
                        <a:t>أيتها العذراء مريم والدة الإله، القديسة الشفيعة الأمينة لجنس البشرية، </a:t>
                      </a:r>
                      <a:endParaRPr kumimoji="0" lang="ar-EG" sz="2300" b="0" i="0" u="none" strike="noStrike" cap="none" normalizeH="0" baseline="0" dirty="0">
                        <a:ln>
                          <a:noFill/>
                        </a:ln>
                        <a:solidFill>
                          <a:schemeClr val="tx1"/>
                        </a:solidFill>
                        <a:effectLst/>
                        <a:latin typeface="Arial" charset="0"/>
                        <a:cs typeface="Arial" charset="0"/>
                      </a:endParaRPr>
                    </a:p>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300" b="0" i="0" u="none" strike="noStrike" cap="none" normalizeH="0" baseline="0" dirty="0">
                          <a:ln>
                            <a:noFill/>
                          </a:ln>
                          <a:solidFill>
                            <a:schemeClr val="tx1"/>
                          </a:solidFill>
                          <a:effectLst/>
                          <a:latin typeface="Arial" charset="0"/>
                          <a:cs typeface="Arial" charset="0"/>
                        </a:rPr>
                        <a:t>اشفعي فينا أمام المسيح الذي ولدته لكي ينعم علينا بغفران خطايانا. </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 name="Action Button: Custom 5">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09635" name="Group 3"/>
          <p:cNvGraphicFramePr>
            <a:graphicFrameLocks noGrp="1"/>
          </p:cNvGraphicFramePr>
          <p:nvPr>
            <p:ph idx="4294967295"/>
          </p:nvPr>
        </p:nvGraphicFramePr>
        <p:xfrm>
          <a:off x="152400" y="76200"/>
          <a:ext cx="8763000" cy="4553712"/>
        </p:xfrm>
        <a:graphic>
          <a:graphicData uri="http://schemas.openxmlformats.org/drawingml/2006/table">
            <a:tbl>
              <a:tblPr/>
              <a:tblGrid>
                <a:gridCol w="5617308">
                  <a:extLst>
                    <a:ext uri="{9D8B030D-6E8A-4147-A177-3AD203B41FA5}">
                      <a16:colId xmlns:a16="http://schemas.microsoft.com/office/drawing/2014/main" val="20000"/>
                    </a:ext>
                  </a:extLst>
                </a:gridCol>
                <a:gridCol w="3145692">
                  <a:extLst>
                    <a:ext uri="{9D8B030D-6E8A-4147-A177-3AD203B41FA5}">
                      <a16:colId xmlns:a16="http://schemas.microsoft.com/office/drawing/2014/main" val="20001"/>
                    </a:ext>
                  </a:extLst>
                </a:gridCol>
              </a:tblGrid>
              <a:tr h="419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altLang="zh-CN" sz="2400" b="0" i="0" u="none" strike="noStrike" cap="none" normalizeH="0" baseline="0" dirty="0">
                          <a:ln>
                            <a:noFill/>
                          </a:ln>
                          <a:solidFill>
                            <a:schemeClr val="tx1"/>
                          </a:solidFill>
                          <a:effectLst/>
                          <a:latin typeface="Arial" charset="0"/>
                          <a:ea typeface="SimSun" pitchFamily="2" charset="-122"/>
                          <a:cs typeface="Arial" charset="0"/>
                        </a:rPr>
                        <a:t>Nous Te saluons ô vierge, la vraie reine. Nous Saluons Celle qui fit la fierté de notre race, Celle qui donna naissance à Emmanuel.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altLang="zh-CN" sz="2400" b="0" i="0" u="none" strike="noStrike" cap="none" normalizeH="0" baseline="0" dirty="0">
                        <a:ln>
                          <a:noFill/>
                        </a:ln>
                        <a:solidFill>
                          <a:schemeClr val="tx1"/>
                        </a:solidFill>
                        <a:effectLst/>
                        <a:latin typeface="Arial" charset="0"/>
                        <a:ea typeface="SimSun" pitchFamily="2" charset="-122"/>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altLang="zh-CN" sz="2400" b="0" i="0" u="none" strike="noStrike" cap="none" normalizeH="0" baseline="0" dirty="0">
                          <a:ln>
                            <a:noFill/>
                          </a:ln>
                          <a:solidFill>
                            <a:schemeClr val="tx1"/>
                          </a:solidFill>
                          <a:effectLst/>
                          <a:latin typeface="Arial" charset="0"/>
                          <a:ea typeface="SimSun" pitchFamily="2" charset="-122"/>
                          <a:cs typeface="Arial" charset="0"/>
                        </a:rPr>
                        <a:t>Nous Te demandons de Te souvenir de nous, ô fidèle </a:t>
                      </a:r>
                      <a:r>
                        <a:rPr kumimoji="0" lang="fr-FR" altLang="zh-CN" sz="2400" b="0" i="0" u="none" strike="noStrike" cap="none" normalizeH="0" baseline="0" dirty="0" err="1">
                          <a:ln>
                            <a:noFill/>
                          </a:ln>
                          <a:solidFill>
                            <a:schemeClr val="tx1"/>
                          </a:solidFill>
                          <a:effectLst/>
                          <a:latin typeface="Arial" charset="0"/>
                          <a:ea typeface="SimSun" pitchFamily="2" charset="-122"/>
                          <a:cs typeface="Arial" charset="0"/>
                        </a:rPr>
                        <a:t>intercesseure</a:t>
                      </a:r>
                      <a:r>
                        <a:rPr kumimoji="0" lang="fr-FR" altLang="zh-CN" sz="2400" b="0" i="0" u="none" strike="noStrike" cap="none" normalizeH="0" baseline="0" dirty="0">
                          <a:ln>
                            <a:noFill/>
                          </a:ln>
                          <a:solidFill>
                            <a:schemeClr val="tx1"/>
                          </a:solidFill>
                          <a:effectLst/>
                          <a:latin typeface="Arial" charset="0"/>
                          <a:ea typeface="SimSun" pitchFamily="2" charset="-122"/>
                          <a:cs typeface="Arial" charset="0"/>
                        </a:rPr>
                        <a:t> auprès de notre Seigneur Jésus Christ afin qu'Il nous pardonne nos péchés.</a:t>
                      </a:r>
                      <a:r>
                        <a:rPr kumimoji="0" lang="fr-FR" altLang="zh-CN" sz="3200" b="0" i="0" u="none" strike="noStrike" cap="none" normalizeH="0" baseline="0" dirty="0">
                          <a:ln>
                            <a:noFill/>
                          </a:ln>
                          <a:solidFill>
                            <a:schemeClr val="tx1"/>
                          </a:solidFill>
                          <a:effectLst/>
                          <a:latin typeface="Arial" charset="0"/>
                          <a:ea typeface="SimSun" pitchFamily="2" charset="-122"/>
                          <a:cs typeface="Arial" charset="0"/>
                        </a:rPr>
                        <a:t> </a:t>
                      </a:r>
                    </a:p>
                  </a:txBody>
                  <a:tcPr horzOverflow="overflow">
                    <a:lnL>
                      <a:noFill/>
                    </a:lnL>
                    <a:lnR>
                      <a:noFill/>
                    </a:lnR>
                    <a:lnT>
                      <a:noFill/>
                    </a:lnT>
                    <a:lnB>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السلام لك أيتها العذراء الملكة </a:t>
                      </a:r>
                      <a:r>
                        <a:rPr kumimoji="0" lang="ar-SA" sz="2400" b="0" i="0" u="none" strike="noStrike" cap="none" normalizeH="0" baseline="0" dirty="0" err="1">
                          <a:ln>
                            <a:noFill/>
                          </a:ln>
                          <a:solidFill>
                            <a:schemeClr val="tx1"/>
                          </a:solidFill>
                          <a:effectLst/>
                          <a:latin typeface="Arial" charset="0"/>
                          <a:cs typeface="Arial" charset="0"/>
                        </a:rPr>
                        <a:t>الحقيقية</a:t>
                      </a:r>
                      <a:r>
                        <a:rPr kumimoji="0" lang="ar-SA" sz="2400" b="0" i="0" u="none" strike="noStrike" cap="none" normalizeH="0" baseline="0" dirty="0">
                          <a:ln>
                            <a:noFill/>
                          </a:ln>
                          <a:solidFill>
                            <a:schemeClr val="tx1"/>
                          </a:solidFill>
                          <a:effectLst/>
                          <a:latin typeface="Arial" charset="0"/>
                          <a:cs typeface="Arial" charset="0"/>
                        </a:rPr>
                        <a:t>،</a:t>
                      </a:r>
                      <a:r>
                        <a:rPr kumimoji="0" lang="ar-EG" sz="2400" b="0" i="0" u="none" strike="noStrike" cap="none" normalizeH="0" baseline="0" dirty="0">
                          <a:ln>
                            <a:noFill/>
                          </a:ln>
                          <a:solidFill>
                            <a:schemeClr val="tx1"/>
                          </a:solidFill>
                          <a:effectLst/>
                          <a:latin typeface="Arial" charset="0"/>
                          <a:cs typeface="Arial" charset="0"/>
                        </a:rPr>
                        <a:t> </a:t>
                      </a:r>
                      <a:r>
                        <a:rPr kumimoji="0" lang="ar-SA" sz="2400" b="0" i="0" u="none" strike="noStrike" cap="none" normalizeH="0" baseline="0" dirty="0">
                          <a:ln>
                            <a:noFill/>
                          </a:ln>
                          <a:solidFill>
                            <a:schemeClr val="tx1"/>
                          </a:solidFill>
                          <a:effectLst/>
                          <a:latin typeface="Arial" charset="0"/>
                          <a:cs typeface="Arial" charset="0"/>
                        </a:rPr>
                        <a:t> السلام لفخر جنسنا، ولدت لنا </a:t>
                      </a:r>
                      <a:r>
                        <a:rPr kumimoji="0" lang="ar-SA" sz="2400" b="0" i="0" u="none" strike="noStrike" cap="none" normalizeH="0" baseline="0" dirty="0" err="1">
                          <a:ln>
                            <a:noFill/>
                          </a:ln>
                          <a:solidFill>
                            <a:schemeClr val="tx1"/>
                          </a:solidFill>
                          <a:effectLst/>
                          <a:latin typeface="Arial" charset="0"/>
                          <a:cs typeface="Arial" charset="0"/>
                        </a:rPr>
                        <a:t>عمانوئيل</a:t>
                      </a:r>
                      <a:r>
                        <a:rPr kumimoji="0" lang="ar-SA" sz="2400" b="0" i="0" u="none" strike="noStrike" cap="none" normalizeH="0" baseline="0" dirty="0">
                          <a:ln>
                            <a:noFill/>
                          </a:ln>
                          <a:solidFill>
                            <a:schemeClr val="tx1"/>
                          </a:solidFill>
                          <a:effectLst/>
                          <a:latin typeface="Arial" charset="0"/>
                          <a:cs typeface="Arial" charset="0"/>
                        </a:rPr>
                        <a:t>.</a:t>
                      </a:r>
                      <a:endParaRPr kumimoji="0" lang="ar-EG" sz="2400" b="0" i="0" u="none" strike="noStrike" cap="none" normalizeH="0" baseline="0" dirty="0">
                        <a:ln>
                          <a:noFill/>
                        </a:ln>
                        <a:solidFill>
                          <a:schemeClr val="tx1"/>
                        </a:solidFill>
                        <a:effectLst/>
                        <a:latin typeface="Arial" charset="0"/>
                        <a:cs typeface="Arial" charset="0"/>
                      </a:endParaRPr>
                    </a:p>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 </a:t>
                      </a:r>
                      <a:endParaRPr kumimoji="0" lang="ar-EG" sz="2400" b="0" i="0" u="none" strike="noStrike" cap="none" normalizeH="0" baseline="0" dirty="0">
                        <a:ln>
                          <a:noFill/>
                        </a:ln>
                        <a:solidFill>
                          <a:schemeClr val="tx1"/>
                        </a:solidFill>
                        <a:effectLst/>
                        <a:latin typeface="Arial" charset="0"/>
                        <a:cs typeface="Arial" charset="0"/>
                      </a:endParaRPr>
                    </a:p>
                    <a:p>
                      <a:pPr marL="0" marR="0" lvl="0" indent="0" algn="r" defTabSz="914400" rtl="1" eaLnBrk="1" fontAlgn="base" latinLnBrk="0" hangingPunct="1">
                        <a:lnSpc>
                          <a:spcPct val="100000"/>
                        </a:lnSpc>
                        <a:spcBef>
                          <a:spcPct val="20000"/>
                        </a:spcBef>
                        <a:spcAft>
                          <a:spcPct val="0"/>
                        </a:spcAft>
                        <a:buClrTx/>
                        <a:buSzTx/>
                        <a:buFontTx/>
                        <a:buNone/>
                        <a:tabLst/>
                      </a:pPr>
                      <a:endParaRPr kumimoji="0" lang="ar-EG" sz="2400" b="0" i="0" u="none" strike="noStrike" cap="none" normalizeH="0" baseline="0" dirty="0">
                        <a:ln>
                          <a:noFill/>
                        </a:ln>
                        <a:solidFill>
                          <a:schemeClr val="tx1"/>
                        </a:solidFill>
                        <a:effectLst/>
                        <a:latin typeface="Arial" charset="0"/>
                        <a:cs typeface="Arial" charset="0"/>
                      </a:endParaRPr>
                    </a:p>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نسألك: اذكرينا، أيتها الشفيعة المؤتمنة، أمام ربنا يسوع المسيح، ليغفر لنا خطايانا.</a:t>
                      </a:r>
                      <a:endParaRPr kumimoji="0" lang="en-US" sz="2400" b="0" i="0" u="none" strike="noStrike" cap="none" normalizeH="0" baseline="0" dirty="0">
                        <a:ln>
                          <a:noFill/>
                        </a:ln>
                        <a:solidFill>
                          <a:schemeClr val="tx1"/>
                        </a:solidFill>
                        <a:effectLst/>
                        <a:latin typeface="Arial" charset="0"/>
                        <a:cs typeface="Arial" charset="0"/>
                      </a:endParaRPr>
                    </a:p>
                    <a:p>
                      <a:pPr marL="0" marR="0" lvl="0" indent="0" algn="r" defTabSz="914400" rtl="1" eaLnBrk="1" fontAlgn="base" latinLnBrk="0" hangingPunct="1">
                        <a:lnSpc>
                          <a:spcPct val="100000"/>
                        </a:lnSpc>
                        <a:spcBef>
                          <a:spcPct val="20000"/>
                        </a:spcBef>
                        <a:spcAft>
                          <a:spcPct val="0"/>
                        </a:spcAft>
                        <a:buClrTx/>
                        <a:buSzTx/>
                        <a:buFontTx/>
                        <a:buNone/>
                        <a:tabLst/>
                      </a:pPr>
                      <a:endParaRPr kumimoji="0" lang="ar-EG" sz="2400" b="0" i="0" u="none" strike="noStrike" cap="none" normalizeH="0" baseline="0" dirty="0">
                        <a:ln>
                          <a:noFill/>
                        </a:ln>
                        <a:solidFill>
                          <a:schemeClr val="tx1"/>
                        </a:solidFill>
                        <a:effectLst/>
                        <a:latin typeface="Arial" charset="0"/>
                        <a:cs typeface="Arial" charset="0"/>
                      </a:endParaRPr>
                    </a:p>
                    <a:p>
                      <a:pPr marL="0" marR="0" lvl="0" indent="0" algn="r" defTabSz="914400" rtl="1" eaLnBrk="1" fontAlgn="base" latinLnBrk="0" hangingPunct="1">
                        <a:lnSpc>
                          <a:spcPct val="100000"/>
                        </a:lnSpc>
                        <a:spcBef>
                          <a:spcPct val="20000"/>
                        </a:spcBef>
                        <a:spcAft>
                          <a:spcPct val="0"/>
                        </a:spcAft>
                        <a:buClrTx/>
                        <a:buSzTx/>
                        <a:buFontTx/>
                        <a:buNone/>
                        <a:tabLst/>
                      </a:pPr>
                      <a:endParaRPr kumimoji="0" lang="ar-EG" sz="2400" b="0" i="0" u="none" strike="noStrike" cap="none" normalizeH="0" baseline="0" dirty="0">
                        <a:ln>
                          <a:noFill/>
                        </a:ln>
                        <a:solidFill>
                          <a:schemeClr val="tx1"/>
                        </a:solidFill>
                        <a:effectLst/>
                        <a:latin typeface="Arial" charset="0"/>
                        <a:cs typeface="Arial" charset="0"/>
                      </a:endParaRPr>
                    </a:p>
                    <a:p>
                      <a:pPr marL="0" marR="0" lvl="0" indent="0" algn="r" defTabSz="914400" rtl="1" eaLnBrk="1" fontAlgn="base" latinLnBrk="0" hangingPunct="1">
                        <a:lnSpc>
                          <a:spcPct val="100000"/>
                        </a:lnSpc>
                        <a:spcBef>
                          <a:spcPct val="20000"/>
                        </a:spcBef>
                        <a:spcAft>
                          <a:spcPct val="0"/>
                        </a:spcAft>
                        <a:buClrTx/>
                        <a:buSzTx/>
                        <a:buFontTx/>
                        <a:buNone/>
                        <a:tabLst/>
                      </a:pPr>
                      <a:endParaRPr kumimoji="0" lang="ar-EG"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 name="Action Button: Custom 4">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982722" name="Group 2"/>
          <p:cNvGraphicFramePr>
            <a:graphicFrameLocks noGrp="1"/>
          </p:cNvGraphicFramePr>
          <p:nvPr/>
        </p:nvGraphicFramePr>
        <p:xfrm>
          <a:off x="76200" y="76200"/>
          <a:ext cx="9067800" cy="6449568"/>
        </p:xfrm>
        <a:graphic>
          <a:graphicData uri="http://schemas.openxmlformats.org/drawingml/2006/table">
            <a:tbl>
              <a:tblPr/>
              <a:tblGrid>
                <a:gridCol w="5598381">
                  <a:extLst>
                    <a:ext uri="{9D8B030D-6E8A-4147-A177-3AD203B41FA5}">
                      <a16:colId xmlns:a16="http://schemas.microsoft.com/office/drawing/2014/main" val="20000"/>
                    </a:ext>
                  </a:extLst>
                </a:gridCol>
                <a:gridCol w="3469419">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400" b="1" i="0" u="none" strike="noStrike" cap="none" normalizeH="0" baseline="0" dirty="0">
                          <a:ln>
                            <a:noFill/>
                          </a:ln>
                          <a:solidFill>
                            <a:srgbClr val="FF9900"/>
                          </a:solidFill>
                          <a:effectLst/>
                          <a:latin typeface="Arial" charset="0"/>
                          <a:cs typeface="Arial" charset="0"/>
                        </a:rPr>
                        <a:t>12</a:t>
                      </a:r>
                      <a:r>
                        <a:rPr kumimoji="0" lang="fr-FR" sz="2400" b="1" i="0" u="none" strike="noStrike" cap="none" normalizeH="0" baseline="30000" dirty="0">
                          <a:ln>
                            <a:noFill/>
                          </a:ln>
                          <a:solidFill>
                            <a:srgbClr val="FF9900"/>
                          </a:solidFill>
                          <a:effectLst/>
                          <a:latin typeface="Arial" charset="0"/>
                          <a:cs typeface="Arial" charset="0"/>
                        </a:rPr>
                        <a:t>ème</a:t>
                      </a:r>
                      <a:r>
                        <a:rPr kumimoji="0" lang="fr-FR" sz="2400" b="1" i="0" u="none" strike="noStrike" cap="none" normalizeH="0" baseline="0" dirty="0">
                          <a:ln>
                            <a:noFill/>
                          </a:ln>
                          <a:solidFill>
                            <a:srgbClr val="FF9900"/>
                          </a:solidFill>
                          <a:effectLst/>
                          <a:latin typeface="Arial" charset="0"/>
                          <a:cs typeface="Arial" charset="0"/>
                        </a:rPr>
                        <a:t> heure</a:t>
                      </a:r>
                      <a:endParaRPr kumimoji="0" lang="en-US" sz="3200" b="0" i="0" u="none" strike="noStrike" cap="none" normalizeH="0" baseline="0" dirty="0">
                        <a:ln>
                          <a:noFill/>
                        </a:ln>
                        <a:solidFill>
                          <a:srgbClr val="FF9900"/>
                        </a:solidFill>
                        <a:effectLst/>
                        <a:latin typeface="Arial"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3100" b="0" i="0" u="none" strike="noStrike" cap="none" normalizeH="0" baseline="0">
                          <a:ln>
                            <a:noFill/>
                          </a:ln>
                          <a:solidFill>
                            <a:srgbClr val="FF9900"/>
                          </a:solidFill>
                          <a:effectLst/>
                          <a:latin typeface="Arial" charset="0"/>
                          <a:cs typeface="Arial" charset="0"/>
                        </a:rPr>
                        <a:t>صلاة الساعة </a:t>
                      </a:r>
                      <a:r>
                        <a:rPr kumimoji="0" lang="ar-EG" sz="3100" b="0" i="0" u="none" strike="noStrike" cap="none" normalizeH="0" baseline="0">
                          <a:ln>
                            <a:noFill/>
                          </a:ln>
                          <a:solidFill>
                            <a:srgbClr val="FF9900"/>
                          </a:solidFill>
                          <a:effectLst/>
                          <a:latin typeface="Arial" charset="0"/>
                          <a:cs typeface="Arial" charset="0"/>
                        </a:rPr>
                        <a:t>الثانية عشر</a:t>
                      </a:r>
                      <a:endParaRPr kumimoji="0" lang="en-US" sz="2800" b="0" i="0" u="none" strike="noStrike" cap="none" normalizeH="0" baseline="0">
                        <a:ln>
                          <a:noFill/>
                        </a:ln>
                        <a:solidFill>
                          <a:srgbClr val="FF9900"/>
                        </a:solidFill>
                        <a:effectLst/>
                        <a:latin typeface="Arial" charset="0"/>
                        <a:cs typeface="Arial"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143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400" b="0" i="1" u="none" strike="noStrike" cap="none" normalizeH="0" baseline="0" dirty="0">
                          <a:ln>
                            <a:noFill/>
                          </a:ln>
                          <a:solidFill>
                            <a:srgbClr val="FF9900"/>
                          </a:solidFill>
                          <a:effectLst/>
                          <a:latin typeface="Arial" charset="0"/>
                          <a:cs typeface="Arial" charset="0"/>
                        </a:rPr>
                        <a:t>Évangile Selon Saint Luc (2 :25-32)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000" b="0" i="0" u="none" strike="noStrike" cap="none" normalizeH="0" baseline="0" dirty="0">
                          <a:ln>
                            <a:noFill/>
                          </a:ln>
                          <a:solidFill>
                            <a:schemeClr val="tx1"/>
                          </a:solidFill>
                          <a:effectLst/>
                          <a:latin typeface="Book Antiqua" pitchFamily="18" charset="0"/>
                          <a:cs typeface="Arial" charset="0"/>
                        </a:rPr>
                        <a:t>Et voici, il y avait à Jérusalem un homme appelé Siméon. Cet homme était juste et pieux, il attendait la consolation d'Israël, et l'Esprit Saint était sur lui. Il avait été divinement averti par le Saint Esprit qu'il ne mourrait point avant d'avoir vu le Christ du Seigneur. Il vint au temple, poussé par l'Esprit. Et, comme les parents apportaient le petit enfant Jésus pour accomplir à son égard ce qu'ordonnait la loi, il Le reçut dans ses bras, bénit Dieu, et dit : « Maintenant, Seigneur, Tu laisses Ton serviteur s'en aller en paix, selon Ta parole, car mes yeux ont vu Ton salut, salut que Tu as préparé devant tous les peuples, lumière pour éclairer les nations et gloire d'Israël, Ton peuple. »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000" b="0" i="0" u="none" strike="noStrike" cap="none" normalizeH="0" baseline="0" dirty="0">
                          <a:ln>
                            <a:noFill/>
                          </a:ln>
                          <a:solidFill>
                            <a:srgbClr val="FFFF99"/>
                          </a:solidFill>
                          <a:effectLst/>
                          <a:latin typeface="Book Antiqua" pitchFamily="18" charset="0"/>
                          <a:cs typeface="Arial" charset="0"/>
                        </a:rPr>
                        <a:t>Et gloire à Dieu, à jamais.</a:t>
                      </a:r>
                      <a:endParaRPr kumimoji="0" lang="en-US" sz="2000" b="0" i="0" u="none" strike="noStrike" cap="none" normalizeH="0" baseline="0" dirty="0">
                        <a:ln>
                          <a:noFill/>
                        </a:ln>
                        <a:solidFill>
                          <a:srgbClr val="FFFF99"/>
                        </a:solidFill>
                        <a:effectLst/>
                        <a:latin typeface="Book Antiqua" pitchFamily="18"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1" u="none" strike="noStrike" cap="none" normalizeH="0" baseline="0" dirty="0">
                          <a:ln>
                            <a:noFill/>
                          </a:ln>
                          <a:solidFill>
                            <a:srgbClr val="FF9900"/>
                          </a:solidFill>
                          <a:effectLst/>
                          <a:latin typeface="Arial" charset="0"/>
                          <a:cs typeface="Arial" charset="0"/>
                        </a:rPr>
                        <a:t>إنجيل لوقا</a:t>
                      </a:r>
                      <a:endParaRPr kumimoji="0" lang="en-US" sz="2400" b="0" i="1" u="none" strike="noStrike" cap="none" normalizeH="0" baseline="0" dirty="0">
                        <a:ln>
                          <a:noFill/>
                        </a:ln>
                        <a:solidFill>
                          <a:srgbClr val="FF9900"/>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defRPr/>
                      </a:pPr>
                      <a:r>
                        <a:rPr kumimoji="0" lang="ar-SA" sz="2200" b="0" i="0" u="none" strike="noStrike" cap="none" normalizeH="0" baseline="0" dirty="0">
                          <a:ln>
                            <a:noFill/>
                          </a:ln>
                          <a:solidFill>
                            <a:schemeClr val="tx1"/>
                          </a:solidFill>
                          <a:effectLst/>
                          <a:latin typeface="Arial" charset="0"/>
                          <a:cs typeface="Arial" charset="0"/>
                        </a:rPr>
                        <a:t>وإذا إنسان كان بأورشليم اسمه </a:t>
                      </a:r>
                      <a:r>
                        <a:rPr kumimoji="0" lang="ar-SA" sz="2200" b="0" i="0" u="none" strike="noStrike" cap="none" normalizeH="0" baseline="0" dirty="0" err="1">
                          <a:ln>
                            <a:noFill/>
                          </a:ln>
                          <a:solidFill>
                            <a:schemeClr val="tx1"/>
                          </a:solidFill>
                          <a:effectLst/>
                          <a:latin typeface="Arial" charset="0"/>
                          <a:cs typeface="Arial" charset="0"/>
                        </a:rPr>
                        <a:t>سمعان</a:t>
                      </a:r>
                      <a:r>
                        <a:rPr kumimoji="0" lang="ar-SA" sz="2200" b="0" i="0" u="none" strike="noStrike" cap="none" normalizeH="0" baseline="0" dirty="0">
                          <a:ln>
                            <a:noFill/>
                          </a:ln>
                          <a:solidFill>
                            <a:schemeClr val="tx1"/>
                          </a:solidFill>
                          <a:effectLst/>
                          <a:latin typeface="Arial" charset="0"/>
                          <a:cs typeface="Arial" charset="0"/>
                        </a:rPr>
                        <a:t>، وهذا الإنسان كان بارا تقيا متوقعا تعزية إسرائيل، والروح القدس كان عليه. وكان قد أعلم بوحي من الروح القدس أنه لا يرى الموت قبل أن يعاين المسيح</a:t>
                      </a:r>
                      <a:r>
                        <a:rPr kumimoji="0" lang="fr-FR" sz="2200" b="0" i="0" u="none" strike="noStrike" cap="none" normalizeH="0" baseline="0" dirty="0">
                          <a:ln>
                            <a:noFill/>
                          </a:ln>
                          <a:solidFill>
                            <a:schemeClr val="tx1"/>
                          </a:solidFill>
                          <a:effectLst/>
                          <a:latin typeface="Arial" charset="0"/>
                          <a:cs typeface="Arial" charset="0"/>
                        </a:rPr>
                        <a:t> </a:t>
                      </a:r>
                      <a:r>
                        <a:rPr kumimoji="0" lang="ar-SA" sz="2200" b="0" i="0" u="none" strike="noStrike" cap="none" normalizeH="0" baseline="0" dirty="0">
                          <a:ln>
                            <a:noFill/>
                          </a:ln>
                          <a:solidFill>
                            <a:schemeClr val="tx1"/>
                          </a:solidFill>
                          <a:effectLst/>
                          <a:latin typeface="Arial" charset="0"/>
                          <a:cs typeface="Arial" charset="0"/>
                        </a:rPr>
                        <a:t> الرب.</a:t>
                      </a:r>
                      <a:r>
                        <a:rPr kumimoji="0" lang="ar-SA" sz="3200" b="0" i="0" u="none" strike="noStrike" cap="none" normalizeH="0" baseline="0" dirty="0">
                          <a:ln>
                            <a:noFill/>
                          </a:ln>
                          <a:solidFill>
                            <a:schemeClr val="tx1"/>
                          </a:solidFill>
                          <a:effectLst/>
                          <a:latin typeface="Arial" charset="0"/>
                          <a:cs typeface="Arial" charset="0"/>
                        </a:rPr>
                        <a:t> </a:t>
                      </a:r>
                      <a:endParaRPr kumimoji="0" lang="en-US" sz="22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chemeClr val="tx1"/>
                          </a:solidFill>
                          <a:effectLst/>
                          <a:latin typeface="Arial" charset="0"/>
                          <a:cs typeface="Arial" charset="0"/>
                        </a:rPr>
                        <a:t> </a:t>
                      </a:r>
                      <a:r>
                        <a:rPr kumimoji="0" lang="ar-SA" sz="2200" b="0" i="0" u="none" strike="noStrike" cap="none" normalizeH="0" baseline="0" dirty="0">
                          <a:ln>
                            <a:noFill/>
                          </a:ln>
                          <a:solidFill>
                            <a:schemeClr val="tx1"/>
                          </a:solidFill>
                          <a:effectLst/>
                          <a:latin typeface="Arial" charset="0"/>
                          <a:cs typeface="Arial" charset="0"/>
                        </a:rPr>
                        <a:t>فأقبل بالروح إلى الهيكل. ولما دخل بالطفل يسوع أبواه ليصنعا عنه كما يجب في الناموس، حمله </a:t>
                      </a:r>
                      <a:r>
                        <a:rPr kumimoji="0" lang="ar-SA" sz="2200" b="0" i="0" u="none" strike="noStrike" cap="none" normalizeH="0" baseline="0" dirty="0" err="1">
                          <a:ln>
                            <a:noFill/>
                          </a:ln>
                          <a:solidFill>
                            <a:schemeClr val="tx1"/>
                          </a:solidFill>
                          <a:effectLst/>
                          <a:latin typeface="Arial" charset="0"/>
                          <a:cs typeface="Arial" charset="0"/>
                        </a:rPr>
                        <a:t>سمعان</a:t>
                      </a:r>
                      <a:r>
                        <a:rPr kumimoji="0" lang="ar-SA" sz="2200" b="0" i="0" u="none" strike="noStrike" cap="none" normalizeH="0" baseline="0" dirty="0">
                          <a:ln>
                            <a:noFill/>
                          </a:ln>
                          <a:solidFill>
                            <a:schemeClr val="tx1"/>
                          </a:solidFill>
                          <a:effectLst/>
                          <a:latin typeface="Arial" charset="0"/>
                          <a:cs typeface="Arial" charset="0"/>
                        </a:rPr>
                        <a:t> على ذراعيه وبارك الله قائلا: الآن يا سيدي تطلق عبدك بسلام حسب قولك، لأن عيني قد أبصرتا خلاصك الذي أعددته قدام جميع الشعوب. نورا تجلى للأمم، ومجدا لشعبك إسرائيل</a:t>
                      </a:r>
                      <a:endParaRPr kumimoji="0" lang="en-US" sz="22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EG" sz="2200" b="0" i="0" u="none" strike="noStrike" cap="none" normalizeH="0" baseline="0" dirty="0">
                          <a:ln>
                            <a:noFill/>
                          </a:ln>
                          <a:solidFill>
                            <a:srgbClr val="FFFF99"/>
                          </a:solidFill>
                          <a:effectLst/>
                          <a:latin typeface="Arial" charset="0"/>
                          <a:cs typeface="Arial" charset="0"/>
                        </a:rPr>
                        <a:t>والمجد لله دائما</a:t>
                      </a:r>
                      <a:endParaRPr kumimoji="0" lang="en-US" sz="2200" b="0" i="0" u="none" strike="noStrike" cap="none" normalizeH="0" baseline="0" dirty="0">
                        <a:ln>
                          <a:noFill/>
                        </a:ln>
                        <a:solidFill>
                          <a:srgbClr val="FFFF99"/>
                        </a:solidFill>
                        <a:effectLst/>
                        <a:latin typeface="Arial" charset="0"/>
                        <a:cs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327324" name="Group 28"/>
          <p:cNvGraphicFramePr>
            <a:graphicFrameLocks noGrp="1"/>
          </p:cNvGraphicFramePr>
          <p:nvPr/>
        </p:nvGraphicFramePr>
        <p:xfrm>
          <a:off x="304800" y="304800"/>
          <a:ext cx="8458200" cy="3048000"/>
        </p:xfrm>
        <a:graphic>
          <a:graphicData uri="http://schemas.openxmlformats.org/drawingml/2006/table">
            <a:tbl>
              <a:tblPr/>
              <a:tblGrid>
                <a:gridCol w="27432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3048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ptic1" pitchFamily="2" charset="0"/>
                          <a:cs typeface="Arial" charset="0"/>
                        </a:rPr>
                        <a:t>A </a:t>
                      </a:r>
                      <a:r>
                        <a:rPr kumimoji="0" lang="en-US" sz="2400" b="0" i="0" u="none" strike="noStrike" cap="none" normalizeH="0" baseline="0" dirty="0" err="1">
                          <a:ln>
                            <a:noFill/>
                          </a:ln>
                          <a:solidFill>
                            <a:schemeClr val="tx1"/>
                          </a:solidFill>
                          <a:effectLst/>
                          <a:latin typeface="Coptic1" pitchFamily="2" charset="0"/>
                          <a:cs typeface="Arial" charset="0"/>
                        </a:rPr>
                        <a:t>oum</a:t>
                      </a:r>
                      <a:r>
                        <a:rPr kumimoji="0" lang="en-US" sz="2400" b="0" i="0" u="none" strike="noStrike" cap="none" normalizeH="0" baseline="0" dirty="0">
                          <a:ln>
                            <a:noFill/>
                          </a:ln>
                          <a:solidFill>
                            <a:schemeClr val="tx1"/>
                          </a:solidFill>
                          <a:effectLst/>
                          <a:latin typeface="Coptic1" pitchFamily="2" charset="0"/>
                          <a:cs typeface="Arial" charset="0"/>
                        </a:rPr>
                        <a:t>/s </a:t>
                      </a:r>
                      <a:r>
                        <a:rPr kumimoji="0" lang="en-US" sz="2400" b="0" i="0" u="none" strike="noStrike" cap="none" normalizeH="0" baseline="0" dirty="0" err="1">
                          <a:ln>
                            <a:noFill/>
                          </a:ln>
                          <a:solidFill>
                            <a:schemeClr val="tx1"/>
                          </a:solidFill>
                          <a:effectLst/>
                          <a:latin typeface="Coptic1" pitchFamily="2" charset="0"/>
                          <a:cs typeface="Arial" charset="0"/>
                        </a:rPr>
                        <a:t>n~c~himi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itaio</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ausasni</a:t>
                      </a:r>
                      <a:r>
                        <a:rPr kumimoji="0" lang="en-US" sz="2400" b="0" i="0" u="none" strike="noStrike" cap="none" normalizeH="0" baseline="0" dirty="0">
                          <a:ln>
                            <a:noFill/>
                          </a:ln>
                          <a:solidFill>
                            <a:schemeClr val="tx1"/>
                          </a:solidFill>
                          <a:effectLst/>
                          <a:latin typeface="Coptic1" pitchFamily="2" charset="0"/>
                          <a:cs typeface="Arial" charset="0"/>
                        </a:rPr>
                        <a:t> e~]</a:t>
                      </a:r>
                      <a:r>
                        <a:rPr kumimoji="0" lang="en-US" sz="2400" b="0" i="0" u="none" strike="noStrike" cap="none" normalizeH="0" baseline="0" dirty="0" err="1">
                          <a:ln>
                            <a:noFill/>
                          </a:ln>
                          <a:solidFill>
                            <a:schemeClr val="tx1"/>
                          </a:solidFill>
                          <a:effectLst/>
                          <a:latin typeface="Coptic1" pitchFamily="2" charset="0"/>
                          <a:cs typeface="Arial" charset="0"/>
                        </a:rPr>
                        <a:t>metouro</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alla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m~pous~voh</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e~petaio</a:t>
                      </a:r>
                      <a:r>
                        <a:rPr kumimoji="0" lang="en-US" sz="2400" b="0" i="0" u="none" strike="noStrike" cap="none" normalizeH="0" baseline="0" dirty="0">
                          <a:ln>
                            <a:noFill/>
                          </a:ln>
                          <a:solidFill>
                            <a:schemeClr val="tx1"/>
                          </a:solidFill>
                          <a:effectLst/>
                          <a:latin typeface="Coptic1" pitchFamily="2" charset="0"/>
                          <a:cs typeface="Arial" charset="0"/>
                        </a:rPr>
                        <a:t>: y/</a:t>
                      </a:r>
                      <a:r>
                        <a:rPr kumimoji="0" lang="en-US" sz="2400" b="0" i="0" u="none" strike="noStrike" cap="none" normalizeH="0" baseline="0" dirty="0" err="1">
                          <a:ln>
                            <a:noFill/>
                          </a:ln>
                          <a:solidFill>
                            <a:schemeClr val="tx1"/>
                          </a:solidFill>
                          <a:effectLst/>
                          <a:latin typeface="Coptic1" pitchFamily="2" charset="0"/>
                          <a:cs typeface="Arial" charset="0"/>
                        </a:rPr>
                        <a:t>eynecwc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qen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nihiomi</a:t>
                      </a:r>
                      <a:r>
                        <a:rPr kumimoji="0" lang="en-US" sz="2400" b="0" i="0" u="none" strike="noStrike" cap="none" normalizeH="0" baseline="0" dirty="0">
                          <a:ln>
                            <a:noFill/>
                          </a:ln>
                          <a:solidFill>
                            <a:schemeClr val="tx1"/>
                          </a:solidFill>
                          <a:effectLst/>
                          <a:latin typeface="Coptic1" pitchFamily="2" charset="0"/>
                          <a:cs typeface="Arial" charset="0"/>
                        </a:rPr>
                        <a:t>. </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lang="fr-FR" sz="2500" kern="1200" dirty="0">
                          <a:solidFill>
                            <a:schemeClr val="tx1"/>
                          </a:solidFill>
                          <a:latin typeface="+mn-lt"/>
                          <a:ea typeface="+mn-ea"/>
                          <a:cs typeface="+mn-cs"/>
                        </a:rPr>
                        <a:t>Beaucoup de femmes ont été honorées et ont gagné le royaume. Mais elles n’ont pas obtenu ton honneur, Toi qui es la plus belle parmi les femmes.</a:t>
                      </a:r>
                      <a:endParaRPr kumimoji="0" lang="en-CA" sz="25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EG" sz="3200" b="0" i="0" u="none" strike="noStrike" cap="none" normalizeH="0" baseline="0" dirty="0">
                          <a:ln>
                            <a:noFill/>
                          </a:ln>
                          <a:solidFill>
                            <a:schemeClr val="tx1"/>
                          </a:solidFill>
                          <a:effectLst/>
                          <a:latin typeface="Arial" charset="0"/>
                          <a:cs typeface="Arial" charset="0"/>
                        </a:rPr>
                        <a:t>نساء كثيرات نلن كرامات، وفزن بالملكوت لكن لم تبلغن كرامتك، أيتها الحسنة النساء</a:t>
                      </a:r>
                      <a:endParaRPr kumimoji="0" lang="en-CA" sz="3200" b="0" i="0" u="none" strike="noStrike" cap="none" normalizeH="0" baseline="0" dirty="0">
                        <a:ln>
                          <a:noFill/>
                        </a:ln>
                        <a:solidFill>
                          <a:schemeClr val="tx1"/>
                        </a:solidFill>
                        <a:effectLst/>
                        <a:latin typeface="Coptic1" pitchFamily="2"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5608" name="AutoShape 30">
            <a:hlinkClick r:id="rId2" action="ppaction://hlinksldjump" highlightClick="1"/>
          </p:cNvPr>
          <p:cNvSpPr>
            <a:spLocks noChangeArrowheads="1"/>
          </p:cNvSpPr>
          <p:nvPr/>
        </p:nvSpPr>
        <p:spPr bwMode="auto">
          <a:xfrm>
            <a:off x="7162800" y="6248400"/>
            <a:ext cx="1828800" cy="457200"/>
          </a:xfrm>
          <a:prstGeom prst="actionButtonBlank">
            <a:avLst/>
          </a:prstGeom>
          <a:solidFill>
            <a:srgbClr val="800000"/>
          </a:solidFill>
          <a:ln w="9525">
            <a:noFill/>
            <a:miter lim="800000"/>
            <a:headEnd/>
            <a:tailEnd/>
          </a:ln>
        </p:spPr>
        <p:txBody>
          <a:bodyPr wrap="none" tIns="118800" bIns="118800" anchor="ctr"/>
          <a:lstStyle/>
          <a:p>
            <a:pPr algn="ctr">
              <a:lnSpc>
                <a:spcPct val="90000"/>
              </a:lnSpc>
              <a:spcBef>
                <a:spcPct val="0"/>
              </a:spcBef>
            </a:pPr>
            <a:r>
              <a:rPr lang="en-US" sz="1600" b="1"/>
              <a:t>Prayers of Agpeya</a:t>
            </a:r>
          </a:p>
          <a:p>
            <a:pPr algn="ctr">
              <a:lnSpc>
                <a:spcPct val="90000"/>
              </a:lnSpc>
              <a:spcBef>
                <a:spcPct val="0"/>
              </a:spcBef>
            </a:pPr>
            <a:r>
              <a:rPr lang="ar-EG" sz="1600" b="1"/>
              <a:t>صلوات الأجبية</a:t>
            </a:r>
            <a:endParaRPr lang="en-US" sz="1600" b="1"/>
          </a:p>
        </p:txBody>
      </p:sp>
      <p:sp>
        <p:nvSpPr>
          <p:cNvPr id="4" name="Action Button: Custom 3">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graphicFrame>
        <p:nvGraphicFramePr>
          <p:cNvPr id="5" name="Group 27"/>
          <p:cNvGraphicFramePr>
            <a:graphicFrameLocks noGrp="1"/>
          </p:cNvGraphicFramePr>
          <p:nvPr/>
        </p:nvGraphicFramePr>
        <p:xfrm>
          <a:off x="304800" y="3429000"/>
          <a:ext cx="8534401" cy="2651760"/>
        </p:xfrm>
        <a:graphic>
          <a:graphicData uri="http://schemas.openxmlformats.org/drawingml/2006/table">
            <a:tbl>
              <a:tblPr/>
              <a:tblGrid>
                <a:gridCol w="29718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2590801">
                  <a:extLst>
                    <a:ext uri="{9D8B030D-6E8A-4147-A177-3AD203B41FA5}">
                      <a16:colId xmlns:a16="http://schemas.microsoft.com/office/drawing/2014/main" val="20002"/>
                    </a:ext>
                  </a:extLst>
                </a:gridCol>
              </a:tblGrid>
              <a:tr h="2590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N~yo</a:t>
                      </a:r>
                      <a:r>
                        <a:rPr kumimoji="0" lang="en-US" sz="2400" b="0" i="0" u="none" strike="noStrike" cap="none" normalizeH="0" baseline="0" dirty="0">
                          <a:ln>
                            <a:noFill/>
                          </a:ln>
                          <a:solidFill>
                            <a:schemeClr val="tx1"/>
                          </a:solidFill>
                          <a:effectLst/>
                          <a:latin typeface="Coptic1" pitchFamily="2" charset="0"/>
                          <a:cs typeface="Arial" charset="0"/>
                        </a:rPr>
                        <a:t> gar </a:t>
                      </a:r>
                      <a:r>
                        <a:rPr kumimoji="0" lang="en-US" sz="2400" b="0" i="0" u="none" strike="noStrike" cap="none" normalizeH="0" baseline="0" dirty="0" err="1">
                          <a:ln>
                            <a:noFill/>
                          </a:ln>
                          <a:solidFill>
                            <a:schemeClr val="tx1"/>
                          </a:solidFill>
                          <a:effectLst/>
                          <a:latin typeface="Coptic1" pitchFamily="2" charset="0"/>
                          <a:cs typeface="Arial" charset="0"/>
                        </a:rPr>
                        <a:t>pe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pipurgoc</a:t>
                      </a:r>
                      <a:r>
                        <a:rPr kumimoji="0" lang="en-US" sz="2400" b="0" i="0" u="none" strike="noStrike" cap="none" normalizeH="0" baseline="0" dirty="0">
                          <a:ln>
                            <a:noFill/>
                          </a:ln>
                          <a:solidFill>
                            <a:schemeClr val="tx1"/>
                          </a:solidFill>
                          <a:effectLst/>
                          <a:latin typeface="Coptic1" pitchFamily="2" charset="0"/>
                          <a:cs typeface="Arial" charset="0"/>
                        </a:rPr>
                        <a:t> et[</a:t>
                      </a:r>
                      <a:r>
                        <a:rPr kumimoji="0" lang="en-US" sz="2400" b="0" i="0" u="none" strike="noStrike" cap="none" normalizeH="0" baseline="0" dirty="0" err="1">
                          <a:ln>
                            <a:noFill/>
                          </a:ln>
                          <a:solidFill>
                            <a:schemeClr val="tx1"/>
                          </a:solidFill>
                          <a:effectLst/>
                          <a:latin typeface="Coptic1" pitchFamily="2" charset="0"/>
                          <a:cs typeface="Arial" charset="0"/>
                        </a:rPr>
                        <a:t>oci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e~taujem</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pia~nam</a:t>
                      </a:r>
                      <a:r>
                        <a:rPr kumimoji="0" lang="en-US" sz="2400" b="0" i="0" u="none" strike="noStrike" cap="none" normalizeH="0" baseline="0" dirty="0">
                          <a:ln>
                            <a:noFill/>
                          </a:ln>
                          <a:solidFill>
                            <a:schemeClr val="tx1"/>
                          </a:solidFill>
                          <a:effectLst/>
                          <a:latin typeface="Coptic1" pitchFamily="2" charset="0"/>
                          <a:cs typeface="Arial" charset="0"/>
                        </a:rPr>
                        <a:t>/</a:t>
                      </a:r>
                      <a:r>
                        <a:rPr kumimoji="0" lang="en-US" sz="2400" b="0" i="0" u="none" strike="noStrike" cap="none" normalizeH="0" baseline="0" dirty="0" err="1">
                          <a:ln>
                            <a:noFill/>
                          </a:ln>
                          <a:solidFill>
                            <a:schemeClr val="tx1"/>
                          </a:solidFill>
                          <a:effectLst/>
                          <a:latin typeface="Coptic1" pitchFamily="2" charset="0"/>
                          <a:cs typeface="Arial" charset="0"/>
                        </a:rPr>
                        <a:t>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n~q</a:t>
                      </a:r>
                      <a:r>
                        <a:rPr kumimoji="0" lang="en-US" sz="2400" b="0" i="0" u="none" strike="noStrike" cap="none" normalizeH="0" baseline="0" dirty="0">
                          <a:ln>
                            <a:noFill/>
                          </a:ln>
                          <a:solidFill>
                            <a:schemeClr val="tx1"/>
                          </a:solidFill>
                          <a:effectLst/>
                          <a:latin typeface="Coptic1" pitchFamily="2" charset="0"/>
                          <a:cs typeface="Arial" charset="0"/>
                        </a:rPr>
                        <a:t>/</a:t>
                      </a:r>
                      <a:r>
                        <a:rPr kumimoji="0" lang="en-US" sz="2400" b="0" i="0" u="none" strike="noStrike" cap="none" normalizeH="0" baseline="0" dirty="0" err="1">
                          <a:ln>
                            <a:noFill/>
                          </a:ln>
                          <a:solidFill>
                            <a:schemeClr val="tx1"/>
                          </a:solidFill>
                          <a:effectLst/>
                          <a:latin typeface="Coptic1" pitchFamily="2" charset="0"/>
                          <a:cs typeface="Arial" charset="0"/>
                        </a:rPr>
                        <a:t>tf</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e~te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vai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Emmanou</a:t>
                      </a:r>
                      <a:r>
                        <a:rPr kumimoji="0" lang="en-US" sz="2400" b="0" i="0" u="none" strike="noStrike" cap="none" normalizeH="0" baseline="0" dirty="0">
                          <a:ln>
                            <a:noFill/>
                          </a:ln>
                          <a:solidFill>
                            <a:schemeClr val="tx1"/>
                          </a:solidFill>
                          <a:effectLst/>
                          <a:latin typeface="Coptic1" pitchFamily="2" charset="0"/>
                          <a:cs typeface="Arial" charset="0"/>
                        </a:rPr>
                        <a:t>/l: </a:t>
                      </a:r>
                      <a:r>
                        <a:rPr kumimoji="0" lang="en-US" sz="2400" b="0" i="0" u="none" strike="noStrike" cap="none" normalizeH="0" baseline="0" dirty="0" err="1">
                          <a:ln>
                            <a:noFill/>
                          </a:ln>
                          <a:solidFill>
                            <a:schemeClr val="tx1"/>
                          </a:solidFill>
                          <a:effectLst/>
                          <a:latin typeface="Coptic1" pitchFamily="2" charset="0"/>
                          <a:cs typeface="Arial" charset="0"/>
                        </a:rPr>
                        <a:t>e~tafi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afswpi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qen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teneji</a:t>
                      </a:r>
                      <a:r>
                        <a:rPr kumimoji="0" lang="en-US" sz="2400" b="0" i="0" u="none" strike="noStrike" cap="none" normalizeH="0" baseline="0" dirty="0">
                          <a:ln>
                            <a:noFill/>
                          </a:ln>
                          <a:solidFill>
                            <a:schemeClr val="tx1"/>
                          </a:solidFill>
                          <a:effectLst/>
                          <a:latin typeface="Coptic1" pitchFamily="2" charset="0"/>
                          <a:cs typeface="Arial" charset="0"/>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lang="fr-FR" sz="2500" kern="1200" dirty="0">
                          <a:solidFill>
                            <a:schemeClr val="tx1"/>
                          </a:solidFill>
                          <a:latin typeface="+mn-lt"/>
                          <a:ea typeface="+mn-ea"/>
                          <a:cs typeface="+mn-cs"/>
                        </a:rPr>
                        <a:t>Tu es la haute tour où a été trouvée la pierre précieuse : Emmanuel, qui est venu et a demeuré en ton sein.</a:t>
                      </a:r>
                      <a:endParaRPr kumimoji="0" lang="en-CA" sz="25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EG" sz="3200" b="0" i="0" u="none" strike="noStrike" cap="none" normalizeH="0" baseline="0" dirty="0">
                          <a:ln>
                            <a:noFill/>
                          </a:ln>
                          <a:solidFill>
                            <a:schemeClr val="tx1"/>
                          </a:solidFill>
                          <a:effectLst/>
                          <a:latin typeface="Arial" charset="0"/>
                          <a:cs typeface="Arial" charset="0"/>
                        </a:rPr>
                        <a:t>أنت </a:t>
                      </a:r>
                      <a:r>
                        <a:rPr kumimoji="0" lang="ar-EG" sz="3200" b="0" i="0" u="none" strike="noStrike" cap="none" normalizeH="0" baseline="0" dirty="0" err="1">
                          <a:ln>
                            <a:noFill/>
                          </a:ln>
                          <a:solidFill>
                            <a:schemeClr val="tx1"/>
                          </a:solidFill>
                          <a:effectLst/>
                          <a:latin typeface="Arial" charset="0"/>
                          <a:cs typeface="Arial" charset="0"/>
                        </a:rPr>
                        <a:t>هى</a:t>
                      </a:r>
                      <a:r>
                        <a:rPr kumimoji="0" lang="ar-EG" sz="3200" b="0" i="0" u="none" strike="noStrike" cap="none" normalizeH="0" baseline="0" dirty="0">
                          <a:ln>
                            <a:noFill/>
                          </a:ln>
                          <a:solidFill>
                            <a:schemeClr val="tx1"/>
                          </a:solidFill>
                          <a:effectLst/>
                          <a:latin typeface="Arial" charset="0"/>
                          <a:cs typeface="Arial" charset="0"/>
                        </a:rPr>
                        <a:t> البرج </a:t>
                      </a:r>
                      <a:r>
                        <a:rPr kumimoji="0" lang="ar-EG" sz="3200" b="0" i="0" u="none" strike="noStrike" cap="none" normalizeH="0" baseline="0" dirty="0" err="1">
                          <a:ln>
                            <a:noFill/>
                          </a:ln>
                          <a:solidFill>
                            <a:schemeClr val="tx1"/>
                          </a:solidFill>
                          <a:effectLst/>
                          <a:latin typeface="Arial" charset="0"/>
                          <a:cs typeface="Arial" charset="0"/>
                        </a:rPr>
                        <a:t>العالى</a:t>
                      </a:r>
                      <a:r>
                        <a:rPr kumimoji="0" lang="ar-EG" sz="3200" b="0" i="0" u="none" strike="noStrike" cap="none" normalizeH="0" baseline="0" dirty="0">
                          <a:ln>
                            <a:noFill/>
                          </a:ln>
                          <a:solidFill>
                            <a:schemeClr val="tx1"/>
                          </a:solidFill>
                          <a:effectLst/>
                          <a:latin typeface="Arial" charset="0"/>
                          <a:cs typeface="Arial" charset="0"/>
                        </a:rPr>
                        <a:t> </a:t>
                      </a:r>
                      <a:r>
                        <a:rPr kumimoji="0" lang="ar-EG" sz="3200" b="0" i="0" u="none" strike="noStrike" cap="none" normalizeH="0" baseline="0" dirty="0" err="1">
                          <a:ln>
                            <a:noFill/>
                          </a:ln>
                          <a:solidFill>
                            <a:schemeClr val="tx1"/>
                          </a:solidFill>
                          <a:effectLst/>
                          <a:latin typeface="Arial" charset="0"/>
                          <a:cs typeface="Arial" charset="0"/>
                        </a:rPr>
                        <a:t>الذى</a:t>
                      </a:r>
                      <a:r>
                        <a:rPr kumimoji="0" lang="ar-EG" sz="3200" b="0" i="0" u="none" strike="noStrike" cap="none" normalizeH="0" baseline="0" dirty="0">
                          <a:ln>
                            <a:noFill/>
                          </a:ln>
                          <a:solidFill>
                            <a:schemeClr val="tx1"/>
                          </a:solidFill>
                          <a:effectLst/>
                          <a:latin typeface="Arial" charset="0"/>
                          <a:cs typeface="Arial" charset="0"/>
                        </a:rPr>
                        <a:t> وجد فيه الجوهر وهو </a:t>
                      </a:r>
                      <a:r>
                        <a:rPr kumimoji="0" lang="ar-EG" sz="3200" b="0" i="0" u="none" strike="noStrike" cap="none" normalizeH="0" baseline="0" dirty="0" err="1">
                          <a:ln>
                            <a:noFill/>
                          </a:ln>
                          <a:solidFill>
                            <a:schemeClr val="tx1"/>
                          </a:solidFill>
                          <a:effectLst/>
                          <a:latin typeface="Arial" charset="0"/>
                          <a:cs typeface="Arial" charset="0"/>
                        </a:rPr>
                        <a:t>عمانوئيل</a:t>
                      </a:r>
                      <a:r>
                        <a:rPr kumimoji="0" lang="ar-EG" sz="3200" b="0" i="0" u="none" strike="noStrike" cap="none" normalizeH="0" baseline="0" dirty="0">
                          <a:ln>
                            <a:noFill/>
                          </a:ln>
                          <a:solidFill>
                            <a:schemeClr val="tx1"/>
                          </a:solidFill>
                          <a:effectLst/>
                          <a:latin typeface="Arial" charset="0"/>
                          <a:cs typeface="Arial" charset="0"/>
                        </a:rPr>
                        <a:t> </a:t>
                      </a:r>
                      <a:r>
                        <a:rPr kumimoji="0" lang="ar-EG" sz="3200" b="0" i="0" u="none" strike="noStrike" cap="none" normalizeH="0" baseline="0" dirty="0" err="1">
                          <a:ln>
                            <a:noFill/>
                          </a:ln>
                          <a:solidFill>
                            <a:schemeClr val="tx1"/>
                          </a:solidFill>
                          <a:effectLst/>
                          <a:latin typeface="Arial" charset="0"/>
                          <a:cs typeface="Arial" charset="0"/>
                        </a:rPr>
                        <a:t>الذى</a:t>
                      </a:r>
                      <a:r>
                        <a:rPr kumimoji="0" lang="ar-EG" sz="3200" b="0" i="0" u="none" strike="noStrike" cap="none" normalizeH="0" baseline="0" dirty="0">
                          <a:ln>
                            <a:noFill/>
                          </a:ln>
                          <a:solidFill>
                            <a:schemeClr val="tx1"/>
                          </a:solidFill>
                          <a:effectLst/>
                          <a:latin typeface="Arial" charset="0"/>
                          <a:cs typeface="Arial" charset="0"/>
                        </a:rPr>
                        <a:t> أتى وحل </a:t>
                      </a:r>
                      <a:r>
                        <a:rPr kumimoji="0" lang="ar-EG" sz="3200" b="0" i="0" u="none" strike="noStrike" cap="none" normalizeH="0" baseline="0" dirty="0" err="1">
                          <a:ln>
                            <a:noFill/>
                          </a:ln>
                          <a:solidFill>
                            <a:schemeClr val="tx1"/>
                          </a:solidFill>
                          <a:effectLst/>
                          <a:latin typeface="Arial" charset="0"/>
                          <a:cs typeface="Arial" charset="0"/>
                        </a:rPr>
                        <a:t>فى</a:t>
                      </a:r>
                      <a:r>
                        <a:rPr kumimoji="0" lang="ar-EG" sz="3200" b="0" i="0" u="none" strike="noStrike" cap="none" normalizeH="0" baseline="0" dirty="0">
                          <a:ln>
                            <a:noFill/>
                          </a:ln>
                          <a:solidFill>
                            <a:schemeClr val="tx1"/>
                          </a:solidFill>
                          <a:effectLst/>
                          <a:latin typeface="Arial" charset="0"/>
                          <a:cs typeface="Arial" charset="0"/>
                        </a:rPr>
                        <a:t> بطنك</a:t>
                      </a:r>
                      <a:endParaRPr kumimoji="0" lang="en-CA" sz="3200" b="0" i="0" u="none" strike="noStrike" cap="none" normalizeH="0" baseline="0" dirty="0">
                        <a:ln>
                          <a:noFill/>
                        </a:ln>
                        <a:solidFill>
                          <a:schemeClr val="tx1"/>
                        </a:solidFill>
                        <a:effectLst/>
                        <a:latin typeface="Coptic1" pitchFamily="2"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215770" name="Group 26"/>
          <p:cNvGraphicFramePr>
            <a:graphicFrameLocks noGrp="1"/>
          </p:cNvGraphicFramePr>
          <p:nvPr>
            <p:ph/>
          </p:nvPr>
        </p:nvGraphicFramePr>
        <p:xfrm>
          <a:off x="152400" y="524256"/>
          <a:ext cx="8763000" cy="4504944"/>
        </p:xfrm>
        <a:graphic>
          <a:graphicData uri="http://schemas.openxmlformats.org/drawingml/2006/table">
            <a:tbl>
              <a:tblPr/>
              <a:tblGrid>
                <a:gridCol w="3177791">
                  <a:extLst>
                    <a:ext uri="{9D8B030D-6E8A-4147-A177-3AD203B41FA5}">
                      <a16:colId xmlns:a16="http://schemas.microsoft.com/office/drawing/2014/main" val="20000"/>
                    </a:ext>
                  </a:extLst>
                </a:gridCol>
                <a:gridCol w="3274088">
                  <a:extLst>
                    <a:ext uri="{9D8B030D-6E8A-4147-A177-3AD203B41FA5}">
                      <a16:colId xmlns:a16="http://schemas.microsoft.com/office/drawing/2014/main" val="20001"/>
                    </a:ext>
                  </a:extLst>
                </a:gridCol>
                <a:gridCol w="2311121">
                  <a:extLst>
                    <a:ext uri="{9D8B030D-6E8A-4147-A177-3AD203B41FA5}">
                      <a16:colId xmlns:a16="http://schemas.microsoft.com/office/drawing/2014/main" val="20002"/>
                    </a:ext>
                  </a:extLst>
                </a:gridCol>
              </a:tblGrid>
              <a:tr h="426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err="1">
                          <a:ln>
                            <a:noFill/>
                          </a:ln>
                          <a:solidFill>
                            <a:schemeClr val="tx1"/>
                          </a:solidFill>
                          <a:effectLst/>
                          <a:latin typeface="Coptic1" pitchFamily="2" charset="0"/>
                          <a:cs typeface="Arial" charset="0"/>
                        </a:rPr>
                        <a:t>Tenouwst</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m~mok</a:t>
                      </a:r>
                      <a:r>
                        <a:rPr kumimoji="0" lang="en-US" sz="3200" b="0" i="0" u="none" strike="noStrike" cap="none" normalizeH="0" baseline="0" dirty="0">
                          <a:ln>
                            <a:noFill/>
                          </a:ln>
                          <a:solidFill>
                            <a:schemeClr val="tx1"/>
                          </a:solidFill>
                          <a:effectLst/>
                          <a:latin typeface="Coptic1" pitchFamily="2" charset="0"/>
                          <a:cs typeface="Arial" charset="0"/>
                        </a:rPr>
                        <a:t> w~ </a:t>
                      </a:r>
                      <a:r>
                        <a:rPr kumimoji="0" lang="en-US" sz="3200" b="0" i="0" u="none" strike="noStrike" cap="none" normalizeH="0" baseline="0" dirty="0" err="1">
                          <a:ln>
                            <a:noFill/>
                          </a:ln>
                          <a:solidFill>
                            <a:schemeClr val="tx1"/>
                          </a:solidFill>
                          <a:effectLst/>
                          <a:latin typeface="Coptic1" pitchFamily="2" charset="0"/>
                          <a:cs typeface="Arial" charset="0"/>
                        </a:rPr>
                        <a:t>P,#c</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nem</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Pekiwt</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n~a~gayoc</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nem</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Pip~neuma</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eyouab</a:t>
                      </a:r>
                      <a:r>
                        <a:rPr kumimoji="0" lang="en-US" sz="3200" b="0" i="0" u="none" strike="noStrike" cap="none" normalizeH="0" baseline="0" dirty="0">
                          <a:ln>
                            <a:noFill/>
                          </a:ln>
                          <a:solidFill>
                            <a:schemeClr val="tx1"/>
                          </a:solidFill>
                          <a:effectLst/>
                          <a:latin typeface="Coptic1" pitchFamily="2" charset="0"/>
                          <a:cs typeface="Arial" charset="0"/>
                        </a:rPr>
                        <a:t>: je </a:t>
                      </a:r>
                      <a:r>
                        <a:rPr kumimoji="0" lang="en-US" sz="3200" b="0" i="0" u="none" strike="noStrike" cap="none" normalizeH="0" baseline="0" dirty="0" err="1">
                          <a:ln>
                            <a:noFill/>
                          </a:ln>
                          <a:solidFill>
                            <a:schemeClr val="tx1"/>
                          </a:solidFill>
                          <a:effectLst/>
                          <a:latin typeface="Coptic1" pitchFamily="2" charset="0"/>
                          <a:cs typeface="Arial" charset="0"/>
                        </a:rPr>
                        <a:t>aki</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akcw</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m~mon</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nai</a:t>
                      </a:r>
                      <a:r>
                        <a:rPr kumimoji="0" lang="en-US" sz="3200" b="0" i="0" u="none" strike="noStrike" cap="none" normalizeH="0" baseline="0" dirty="0">
                          <a:ln>
                            <a:noFill/>
                          </a:ln>
                          <a:solidFill>
                            <a:schemeClr val="tx1"/>
                          </a:solidFill>
                          <a:effectLst/>
                          <a:latin typeface="Coptic1" pitchFamily="2" charset="0"/>
                          <a:cs typeface="Arial" charset="0"/>
                        </a:rPr>
                        <a:t> </a:t>
                      </a:r>
                      <a:r>
                        <a:rPr kumimoji="0" lang="en-US" sz="3200" b="0" i="0" u="none" strike="noStrike" cap="none" normalizeH="0" baseline="0" dirty="0" err="1">
                          <a:ln>
                            <a:noFill/>
                          </a:ln>
                          <a:solidFill>
                            <a:schemeClr val="tx1"/>
                          </a:solidFill>
                          <a:effectLst/>
                          <a:latin typeface="Coptic1" pitchFamily="2" charset="0"/>
                          <a:cs typeface="Arial" charset="0"/>
                        </a:rPr>
                        <a:t>nan</a:t>
                      </a:r>
                      <a:r>
                        <a:rPr kumimoji="0" lang="en-US" sz="3200" b="0" i="0" u="none" strike="noStrike" cap="none" normalizeH="0" baseline="0" dirty="0">
                          <a:ln>
                            <a:noFill/>
                          </a:ln>
                          <a:solidFill>
                            <a:schemeClr val="tx1"/>
                          </a:solidFill>
                          <a:effectLst/>
                          <a:latin typeface="Coptic1" pitchFamily="2" charset="0"/>
                          <a:cs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3200" b="0" i="0" u="none" strike="noStrike" cap="none" normalizeH="0" baseline="0" dirty="0">
                          <a:ln>
                            <a:noFill/>
                          </a:ln>
                          <a:solidFill>
                            <a:schemeClr val="tx1"/>
                          </a:solidFill>
                          <a:effectLst/>
                          <a:latin typeface="Arial" charset="0"/>
                          <a:cs typeface="Arial" charset="0"/>
                        </a:rPr>
                        <a:t>Nous T’adorons,   O Christ avec Ton bon Père et Le Saint Esprit, car Tu es venu et Tu nous as sauvés.  </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ar-SA" sz="3600" b="0" i="0" u="none" strike="noStrike" cap="none" normalizeH="0" baseline="0" dirty="0">
                          <a:ln>
                            <a:noFill/>
                          </a:ln>
                          <a:solidFill>
                            <a:schemeClr val="tx1"/>
                          </a:solidFill>
                          <a:effectLst/>
                          <a:latin typeface="Arial" charset="0"/>
                          <a:cs typeface="Arial" charset="0"/>
                        </a:rPr>
                        <a:t>نسجدُ لكَ أيها المسيح مع أبيكَ الصالح والروح القدس لأنكَ أتيتَ وخلصتنا.  </a:t>
                      </a:r>
                      <a:endParaRPr kumimoji="0" lang="en-US" sz="4400" b="0" i="0" u="none" strike="noStrike" cap="none" normalizeH="0" baseline="0" dirty="0">
                        <a:ln>
                          <a:noFill/>
                        </a:ln>
                        <a:solidFill>
                          <a:schemeClr val="tx1"/>
                        </a:solidFill>
                        <a:effectLst/>
                        <a:latin typeface="Arial" charset="0"/>
                        <a:cs typeface="Arial" charset="0"/>
                      </a:endParaRPr>
                    </a:p>
                    <a:p>
                      <a:pPr marL="0" marR="0" lvl="0" indent="0" algn="r" defTabSz="914400" rtl="1"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988866" name="Group 2"/>
          <p:cNvGraphicFramePr>
            <a:graphicFrameLocks noGrp="1"/>
          </p:cNvGraphicFramePr>
          <p:nvPr>
            <p:ph/>
          </p:nvPr>
        </p:nvGraphicFramePr>
        <p:xfrm>
          <a:off x="76200" y="1"/>
          <a:ext cx="8763000" cy="4982111"/>
        </p:xfrm>
        <a:graphic>
          <a:graphicData uri="http://schemas.openxmlformats.org/drawingml/2006/table">
            <a:tbl>
              <a:tblPr/>
              <a:tblGrid>
                <a:gridCol w="5576455">
                  <a:extLst>
                    <a:ext uri="{9D8B030D-6E8A-4147-A177-3AD203B41FA5}">
                      <a16:colId xmlns:a16="http://schemas.microsoft.com/office/drawing/2014/main" val="20000"/>
                    </a:ext>
                  </a:extLst>
                </a:gridCol>
                <a:gridCol w="3186545">
                  <a:extLst>
                    <a:ext uri="{9D8B030D-6E8A-4147-A177-3AD203B41FA5}">
                      <a16:colId xmlns:a16="http://schemas.microsoft.com/office/drawing/2014/main" val="20001"/>
                    </a:ext>
                  </a:extLst>
                </a:gridCol>
              </a:tblGrid>
              <a:tr h="473809">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fr-FR" sz="3200" b="1" i="0" u="none" strike="noStrike" cap="none" normalizeH="0" baseline="0" dirty="0">
                          <a:ln>
                            <a:noFill/>
                          </a:ln>
                          <a:solidFill>
                            <a:srgbClr val="FF9900"/>
                          </a:solidFill>
                          <a:effectLst/>
                          <a:latin typeface="Arial" charset="0"/>
                          <a:cs typeface="Arial" charset="0"/>
                        </a:rPr>
                        <a:t>Les Litanies</a:t>
                      </a:r>
                      <a:endParaRPr kumimoji="0" lang="en-US" sz="3200" b="1" i="0" u="none" strike="noStrike" cap="none" normalizeH="0" baseline="0" dirty="0">
                        <a:ln>
                          <a:noFill/>
                        </a:ln>
                        <a:solidFill>
                          <a:srgbClr val="FF9900"/>
                        </a:solidFill>
                        <a:effectLst/>
                        <a:latin typeface="Arial"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3200" b="1" i="0" u="none" strike="noStrike" cap="none" normalizeH="0" baseline="0">
                          <a:ln>
                            <a:noFill/>
                          </a:ln>
                          <a:solidFill>
                            <a:srgbClr val="FF9900"/>
                          </a:solidFill>
                          <a:effectLst/>
                          <a:latin typeface="Arial" charset="0"/>
                          <a:cs typeface="Arial" charset="0"/>
                        </a:rPr>
                        <a:t>القطع</a:t>
                      </a:r>
                      <a:r>
                        <a:rPr kumimoji="0" lang="en-US" sz="3200" b="1" i="0" u="none" strike="noStrike" cap="none" normalizeH="0" baseline="0">
                          <a:ln>
                            <a:noFill/>
                          </a:ln>
                          <a:solidFill>
                            <a:srgbClr val="FF9900"/>
                          </a:solidFill>
                          <a:effectLst/>
                          <a:latin typeface="Arial" charset="0"/>
                          <a:cs typeface="Arial" charset="0"/>
                        </a:rPr>
                        <a:t> </a:t>
                      </a: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402991">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000" b="0" i="0" u="none" strike="noStrike" cap="none" normalizeH="0" baseline="0" dirty="0">
                          <a:ln>
                            <a:noFill/>
                          </a:ln>
                          <a:solidFill>
                            <a:schemeClr val="tx1"/>
                          </a:solidFill>
                          <a:effectLst/>
                          <a:latin typeface="Arial" charset="0"/>
                          <a:cs typeface="Arial" charset="0"/>
                        </a:rPr>
                        <a:t>1)</a:t>
                      </a:r>
                      <a:r>
                        <a:rPr kumimoji="0" lang="fr-FR" sz="2200" b="0" i="0" u="none" strike="noStrike" cap="none" normalizeH="0" baseline="0" dirty="0">
                          <a:ln>
                            <a:noFill/>
                          </a:ln>
                          <a:solidFill>
                            <a:schemeClr val="tx1"/>
                          </a:solidFill>
                          <a:effectLst/>
                          <a:latin typeface="Arial" charset="0"/>
                          <a:cs typeface="Arial" charset="0"/>
                        </a:rPr>
                        <a:t> </a:t>
                      </a:r>
                      <a:r>
                        <a:rPr kumimoji="0" lang="fr-FR" sz="2000" b="0" i="0" u="none" strike="noStrike" cap="none" normalizeH="0" baseline="0" dirty="0">
                          <a:ln>
                            <a:noFill/>
                          </a:ln>
                          <a:solidFill>
                            <a:schemeClr val="tx1"/>
                          </a:solidFill>
                          <a:effectLst/>
                          <a:latin typeface="Arial" charset="0"/>
                          <a:cs typeface="Arial" charset="0"/>
                        </a:rPr>
                        <a:t>Me voici sur le point de me retrouver devant Le juste Juge, effrayé et terrifié à cause de mes nombreux péchés, car la vie passée dans l'amusement mérite la condamnation. Cependant, repens-toi, ô mon âme, puisque tu demeures encore sur cette terre, car la poussière du tombeau ne chante pas d'hymnes et, dans la mort, personne ne peut se souvenir, pas plus que ceux qui sont aux enfers n'offrent des remerciements. Toutefois, sors de ta paresse, réveille-toi et implore Le Sauveur en te repentant et en disant : « Ô Dieu, aie pitié de moi et sauve-moi. </a:t>
                      </a: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200" b="0" i="0" u="none" strike="noStrike" cap="none" normalizeH="0" baseline="0" dirty="0">
                          <a:ln>
                            <a:noFill/>
                          </a:ln>
                          <a:solidFill>
                            <a:schemeClr val="tx1"/>
                          </a:solidFill>
                          <a:effectLst/>
                          <a:latin typeface="Arial" charset="0"/>
                          <a:cs typeface="Arial" charset="0"/>
                        </a:rPr>
                        <a:t>١</a:t>
                      </a:r>
                      <a:r>
                        <a:rPr kumimoji="0" lang="ar-EG" sz="2200" b="0" i="0" u="none" strike="noStrike" cap="none" normalizeH="0" baseline="0" dirty="0">
                          <a:ln>
                            <a:noFill/>
                          </a:ln>
                          <a:solidFill>
                            <a:schemeClr val="tx1"/>
                          </a:solidFill>
                          <a:effectLst/>
                          <a:latin typeface="Arial" charset="0"/>
                          <a:cs typeface="Arial" charset="0"/>
                        </a:rPr>
                        <a:t>) </a:t>
                      </a:r>
                      <a:r>
                        <a:rPr kumimoji="0" lang="ar-SA" sz="2200" b="0" i="0" u="none" strike="noStrike" cap="none" normalizeH="0" baseline="0" dirty="0">
                          <a:ln>
                            <a:noFill/>
                          </a:ln>
                          <a:solidFill>
                            <a:schemeClr val="tx1"/>
                          </a:solidFill>
                          <a:effectLst/>
                          <a:latin typeface="Arial" charset="0"/>
                          <a:cs typeface="Arial" charset="0"/>
                        </a:rPr>
                        <a:t>هوذا أنا عتيد أن أقف أمام الديان العادل، مرعوبا ومرتعبا من كثرة ذنوبي، لأن العمر المنقضي في الملاهي يستوجب الدينونة. لكن توبي يا نفسي مادمتِ في الأرض ساكنة، لأن التراب في القبر لا يسبح. وليس في الموتى من يذكر، ولا في الجحيم من يشكر. بل انهضي من رقاد الكسل وتضرعي إلى المخلص بالتوبة قائلة: اللهم ارحمني وخلصني</a:t>
                      </a:r>
                      <a:endParaRPr kumimoji="0" lang="en-US" sz="22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Action Button: Custom 2">
            <a:hlinkClick r:id="rId3" action="ppaction://hlinksldjump" highlightClick="1"/>
          </p:cNvPr>
          <p:cNvSpPr/>
          <p:nvPr/>
        </p:nvSpPr>
        <p:spPr bwMode="auto">
          <a:xfrm>
            <a:off x="26670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graphicFrame>
        <p:nvGraphicFramePr>
          <p:cNvPr id="4" name="Group 3"/>
          <p:cNvGraphicFramePr>
            <a:graphicFrameLocks/>
          </p:cNvGraphicFramePr>
          <p:nvPr/>
        </p:nvGraphicFramePr>
        <p:xfrm>
          <a:off x="228600" y="4876800"/>
          <a:ext cx="8686800" cy="1680845"/>
        </p:xfrm>
        <a:graphic>
          <a:graphicData uri="http://schemas.openxmlformats.org/drawingml/2006/table">
            <a:tbl>
              <a:tblPr/>
              <a:tblGrid>
                <a:gridCol w="8686800">
                  <a:extLst>
                    <a:ext uri="{9D8B030D-6E8A-4147-A177-3AD203B41FA5}">
                      <a16:colId xmlns:a16="http://schemas.microsoft.com/office/drawing/2014/main" val="20000"/>
                    </a:ext>
                  </a:extLst>
                </a:gridCol>
              </a:tblGrid>
              <a:tr h="509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rgbClr val="FFFF99"/>
                          </a:solidFill>
                          <a:effectLst/>
                          <a:latin typeface="Coptic1" pitchFamily="2" charset="0"/>
                          <a:cs typeface="Arial" charset="0"/>
                        </a:rPr>
                        <a:t>Doxa</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Patri</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U~~</a:t>
                      </a:r>
                      <a:r>
                        <a:rPr kumimoji="0" lang="en-US" sz="2800" b="0" i="0" u="none" strike="noStrike" cap="none" normalizeH="0" baseline="0" dirty="0" err="1">
                          <a:ln>
                            <a:noFill/>
                          </a:ln>
                          <a:solidFill>
                            <a:srgbClr val="FFFF99"/>
                          </a:solidFill>
                          <a:effectLst/>
                          <a:latin typeface="Coptic1" pitchFamily="2" charset="0"/>
                          <a:cs typeface="Arial" charset="0"/>
                        </a:rPr>
                        <a:t>iw</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agiw</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P~neumati</a:t>
                      </a:r>
                      <a:r>
                        <a:rPr kumimoji="0" lang="en-US" sz="3200" b="0" i="0" u="none" strike="noStrike" cap="none" normalizeH="0" baseline="0" dirty="0">
                          <a:ln>
                            <a:noFill/>
                          </a:ln>
                          <a:solidFill>
                            <a:srgbClr val="FFFF99"/>
                          </a:solidFill>
                          <a:effectLst/>
                          <a:latin typeface="Coptic1" pitchFamily="2" charset="0"/>
                          <a:cs typeface="Arial" charset="0"/>
                        </a:rPr>
                        <a:t>.</a:t>
                      </a:r>
                    </a:p>
                  </a:txBody>
                  <a:tcP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400" b="0" i="0" u="none" strike="noStrike" cap="none" normalizeH="0" baseline="0" dirty="0">
                          <a:ln>
                            <a:noFill/>
                          </a:ln>
                          <a:solidFill>
                            <a:srgbClr val="FFFF99"/>
                          </a:solidFill>
                          <a:effectLst/>
                          <a:latin typeface="Arial" charset="0"/>
                          <a:cs typeface="Arial" charset="0"/>
                        </a:rPr>
                        <a:t>Gloire au Père, au Fils et au Saint-Esprit. </a:t>
                      </a:r>
                      <a:endParaRPr kumimoji="0" lang="en-US" sz="24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44525">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EG" sz="2800" b="0" i="0" u="none" strike="noStrike" cap="none" normalizeH="0" baseline="0" dirty="0">
                          <a:ln>
                            <a:noFill/>
                          </a:ln>
                          <a:solidFill>
                            <a:srgbClr val="FFFF99"/>
                          </a:solidFill>
                          <a:effectLst/>
                          <a:latin typeface="Arial" charset="0"/>
                          <a:cs typeface="Arial" charset="0"/>
                        </a:rPr>
                        <a:t>المجد </a:t>
                      </a:r>
                      <a:r>
                        <a:rPr kumimoji="0" lang="ar-EG" sz="2800" b="0" i="0" u="none" strike="noStrike" cap="none" normalizeH="0" baseline="0" dirty="0" err="1">
                          <a:ln>
                            <a:noFill/>
                          </a:ln>
                          <a:solidFill>
                            <a:srgbClr val="FFFF99"/>
                          </a:solidFill>
                          <a:effectLst/>
                          <a:latin typeface="Arial" charset="0"/>
                          <a:cs typeface="Arial" charset="0"/>
                        </a:rPr>
                        <a:t>الاب</a:t>
                      </a:r>
                      <a:r>
                        <a:rPr kumimoji="0" lang="ar-EG" sz="2800" b="0" i="0" u="none" strike="noStrike" cap="none" normalizeH="0" baseline="0" dirty="0">
                          <a:ln>
                            <a:noFill/>
                          </a:ln>
                          <a:solidFill>
                            <a:srgbClr val="FFFF99"/>
                          </a:solidFill>
                          <a:effectLst/>
                          <a:latin typeface="Arial" charset="0"/>
                          <a:cs typeface="Arial" charset="0"/>
                        </a:rPr>
                        <a:t> و الابن والروح القدس</a:t>
                      </a:r>
                      <a:endParaRPr kumimoji="0" lang="en-US" sz="28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992962" name="Group 2"/>
          <p:cNvGraphicFramePr>
            <a:graphicFrameLocks noGrp="1"/>
          </p:cNvGraphicFramePr>
          <p:nvPr>
            <p:ph/>
          </p:nvPr>
        </p:nvGraphicFramePr>
        <p:xfrm>
          <a:off x="76200" y="152400"/>
          <a:ext cx="8763000" cy="5791200"/>
        </p:xfrm>
        <a:graphic>
          <a:graphicData uri="http://schemas.openxmlformats.org/drawingml/2006/table">
            <a:tbl>
              <a:tblPr/>
              <a:tblGrid>
                <a:gridCol w="5842000">
                  <a:extLst>
                    <a:ext uri="{9D8B030D-6E8A-4147-A177-3AD203B41FA5}">
                      <a16:colId xmlns:a16="http://schemas.microsoft.com/office/drawing/2014/main" val="20000"/>
                    </a:ext>
                  </a:extLst>
                </a:gridCol>
                <a:gridCol w="2921000">
                  <a:extLst>
                    <a:ext uri="{9D8B030D-6E8A-4147-A177-3AD203B41FA5}">
                      <a16:colId xmlns:a16="http://schemas.microsoft.com/office/drawing/2014/main" val="20001"/>
                    </a:ext>
                  </a:extLst>
                </a:gridCol>
              </a:tblGrid>
              <a:tr h="57912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chemeClr val="tx1"/>
                          </a:solidFill>
                          <a:effectLst/>
                          <a:latin typeface="Arial" charset="0"/>
                          <a:cs typeface="Arial" charset="0"/>
                        </a:rPr>
                        <a:t>(2) Si cette vie était sans fin et ce monde éternel, ô mon âme, tu aurais alors eu une excuse évidente. Cependant, si tes mauvaises actions et tes viles méchancetés sont dévoilées devant Le juste Juge, quelle réponse donneras-tu alors que tu es étendue sur le lit du péché indifférente au contrôle de ton corps ? Ô Christ notre Dieu, face à Ton redoutable siège du jugement, je suis terrifié; devant l'Assemblée de Ton Jugement, j'éprouve beaucoup de crainte et de révérence ; </a:t>
                      </a:r>
                      <a:endParaRPr kumimoji="0" lang="en-US" sz="2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000" b="0" i="0" u="none" strike="noStrike" cap="none" normalizeH="0" baseline="0" dirty="0">
                          <a:ln>
                            <a:noFill/>
                          </a:ln>
                          <a:solidFill>
                            <a:schemeClr val="tx1"/>
                          </a:solidFill>
                          <a:effectLst/>
                          <a:latin typeface="Arial" charset="0"/>
                          <a:cs typeface="Arial" charset="0"/>
                        </a:rPr>
                        <a:t>٢</a:t>
                      </a:r>
                      <a:r>
                        <a:rPr kumimoji="0" lang="ar-EG" sz="2000" b="0" i="0" u="none" strike="noStrike" cap="none" normalizeH="0" baseline="0" dirty="0">
                          <a:ln>
                            <a:noFill/>
                          </a:ln>
                          <a:solidFill>
                            <a:schemeClr val="tx1"/>
                          </a:solidFill>
                          <a:effectLst/>
                          <a:latin typeface="Arial" charset="0"/>
                          <a:cs typeface="Arial" charset="0"/>
                        </a:rPr>
                        <a:t>)</a:t>
                      </a:r>
                      <a:r>
                        <a:rPr kumimoji="0" lang="ar-SA" sz="2000" b="0" i="0" u="none" strike="noStrike" cap="none" normalizeH="0" baseline="0" dirty="0">
                          <a:ln>
                            <a:noFill/>
                          </a:ln>
                          <a:solidFill>
                            <a:schemeClr val="tx1"/>
                          </a:solidFill>
                          <a:effectLst/>
                          <a:latin typeface="Arial" charset="0"/>
                          <a:cs typeface="Arial" charset="0"/>
                        </a:rPr>
                        <a:t> </a:t>
                      </a:r>
                      <a:r>
                        <a:rPr kumimoji="0" lang="ar-SA" sz="2200" b="0" i="0" u="none" strike="noStrike" cap="none" normalizeH="0" baseline="0" dirty="0">
                          <a:ln>
                            <a:noFill/>
                          </a:ln>
                          <a:solidFill>
                            <a:schemeClr val="tx1"/>
                          </a:solidFill>
                          <a:effectLst/>
                          <a:latin typeface="Arial" charset="0"/>
                          <a:cs typeface="Arial" charset="0"/>
                        </a:rPr>
                        <a:t>لو كان العمر ثابتا وهذا العالم مؤبدا، لكان لك يا نفسي حجة واضحة، لكن إذا انكشفت أفعالك الرديئة وشرورك القبيحة أمام الديان العادل، فأيَّ جواب تجيبين وأنت على سرير الخطايا </a:t>
                      </a:r>
                      <a:r>
                        <a:rPr kumimoji="0" lang="ar-SA" sz="2200" b="0" i="0" u="none" strike="noStrike" cap="none" normalizeH="0" baseline="0" dirty="0" err="1">
                          <a:ln>
                            <a:noFill/>
                          </a:ln>
                          <a:solidFill>
                            <a:schemeClr val="tx1"/>
                          </a:solidFill>
                          <a:effectLst/>
                          <a:latin typeface="Arial" charset="0"/>
                          <a:cs typeface="Arial" charset="0"/>
                        </a:rPr>
                        <a:t>منطرحة</a:t>
                      </a:r>
                      <a:r>
                        <a:rPr kumimoji="0" lang="ar-SA" sz="2200" b="0" i="0" u="none" strike="noStrike" cap="none" normalizeH="0" baseline="0" dirty="0">
                          <a:ln>
                            <a:noFill/>
                          </a:ln>
                          <a:solidFill>
                            <a:schemeClr val="tx1"/>
                          </a:solidFill>
                          <a:effectLst/>
                          <a:latin typeface="Arial" charset="0"/>
                          <a:cs typeface="Arial" charset="0"/>
                        </a:rPr>
                        <a:t>، وفى إخضاع الجسد متهاونة؟ أيها المسيح إلهنا لكرسي حكمك المرهوب أفزع، ولمجلس </a:t>
                      </a:r>
                      <a:r>
                        <a:rPr kumimoji="0" lang="ar-SA" sz="2200" b="0" i="0" u="none" strike="noStrike" cap="none" normalizeH="0" baseline="0" dirty="0" err="1">
                          <a:ln>
                            <a:noFill/>
                          </a:ln>
                          <a:solidFill>
                            <a:schemeClr val="tx1"/>
                          </a:solidFill>
                          <a:effectLst/>
                          <a:latin typeface="Arial" charset="0"/>
                          <a:cs typeface="Arial" charset="0"/>
                        </a:rPr>
                        <a:t>دينونتك</a:t>
                      </a:r>
                      <a:r>
                        <a:rPr kumimoji="0" lang="ar-SA" sz="2200" b="0" i="0" u="none" strike="noStrike" cap="none" normalizeH="0" baseline="0" dirty="0">
                          <a:ln>
                            <a:noFill/>
                          </a:ln>
                          <a:solidFill>
                            <a:schemeClr val="tx1"/>
                          </a:solidFill>
                          <a:effectLst/>
                          <a:latin typeface="Arial" charset="0"/>
                          <a:cs typeface="Arial" charset="0"/>
                        </a:rPr>
                        <a:t> أخشع، </a:t>
                      </a: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995010" name="Group 2"/>
          <p:cNvGraphicFramePr>
            <a:graphicFrameLocks noGrp="1"/>
          </p:cNvGraphicFramePr>
          <p:nvPr/>
        </p:nvGraphicFramePr>
        <p:xfrm>
          <a:off x="152400" y="4191000"/>
          <a:ext cx="8991600" cy="1508760"/>
        </p:xfrm>
        <a:graphic>
          <a:graphicData uri="http://schemas.openxmlformats.org/drawingml/2006/table">
            <a:tbl>
              <a:tblPr/>
              <a:tblGrid>
                <a:gridCol w="8991600">
                  <a:extLst>
                    <a:ext uri="{9D8B030D-6E8A-4147-A177-3AD203B41FA5}">
                      <a16:colId xmlns:a16="http://schemas.microsoft.com/office/drawing/2014/main" val="20000"/>
                    </a:ext>
                  </a:extLst>
                </a:gridCol>
              </a:tblGrid>
              <a:tr h="4794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nun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a~i</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ke</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ic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touc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e~w~nac</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twn</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e~w~nwn</a:t>
                      </a:r>
                      <a:r>
                        <a:rPr kumimoji="0" lang="en-US" sz="2800" b="0" i="0" u="none" strike="noStrike" cap="none" normalizeH="0" baseline="0" dirty="0">
                          <a:ln>
                            <a:noFill/>
                          </a:ln>
                          <a:solidFill>
                            <a:srgbClr val="FFFF99"/>
                          </a:solidFill>
                          <a:effectLst/>
                          <a:latin typeface="Coptic1" pitchFamily="2" charset="0"/>
                          <a:cs typeface="Arial" charset="0"/>
                        </a:rPr>
                        <a:t>: </a:t>
                      </a:r>
                      <a:r>
                        <a:rPr kumimoji="0" lang="en-US" sz="2800" b="0" i="0" u="none" strike="noStrike" cap="none" normalizeH="0" baseline="0" dirty="0" err="1">
                          <a:ln>
                            <a:noFill/>
                          </a:ln>
                          <a:solidFill>
                            <a:srgbClr val="FFFF99"/>
                          </a:solidFill>
                          <a:effectLst/>
                          <a:latin typeface="Coptic1" pitchFamily="2" charset="0"/>
                          <a:cs typeface="Arial" charset="0"/>
                        </a:rPr>
                        <a:t>a~m</a:t>
                      </a:r>
                      <a:r>
                        <a:rPr kumimoji="0" lang="en-US" sz="2800" b="0" i="0" u="none" strike="noStrike" cap="none" normalizeH="0" baseline="0" dirty="0">
                          <a:ln>
                            <a:noFill/>
                          </a:ln>
                          <a:solidFill>
                            <a:srgbClr val="FFFF99"/>
                          </a:solidFill>
                          <a:effectLst/>
                          <a:latin typeface="Coptic1" pitchFamily="2" charset="0"/>
                          <a:cs typeface="Arial" charset="0"/>
                        </a:rPr>
                        <a:t>/n</a:t>
                      </a:r>
                      <a:r>
                        <a:rPr kumimoji="0" lang="en-US" sz="2400" b="0" i="0" u="none" strike="noStrike" cap="none" normalizeH="0" baseline="0" dirty="0">
                          <a:ln>
                            <a:noFill/>
                          </a:ln>
                          <a:solidFill>
                            <a:srgbClr val="FFFF99"/>
                          </a:solidFill>
                          <a:effectLst/>
                          <a:latin typeface="Coptic1" pitchFamily="2" charset="0"/>
                          <a:cs typeface="Arial" charset="0"/>
                        </a:rPr>
                        <a:t>.</a:t>
                      </a:r>
                      <a:endParaRPr kumimoji="0" lang="en-US" sz="24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cap="flat">
                      <a:noFill/>
                    </a:lnT>
                    <a:lnB>
                      <a:noFill/>
                    </a:lnB>
                    <a:lnTlToBr>
                      <a:noFill/>
                    </a:lnTlToBr>
                    <a:lnBlToTr>
                      <a:noFill/>
                    </a:lnBlToTr>
                    <a:solidFill>
                      <a:schemeClr val="bg1"/>
                    </a:solidFill>
                  </a:tcPr>
                </a:tc>
                <a:extLst>
                  <a:ext uri="{0D108BD9-81ED-4DB2-BD59-A6C34878D82A}">
                    <a16:rowId xmlns:a16="http://schemas.microsoft.com/office/drawing/2014/main" val="10000"/>
                  </a:ext>
                </a:extLst>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rgbClr val="FFFF99"/>
                          </a:solidFill>
                          <a:effectLst/>
                          <a:latin typeface="Arial" charset="0"/>
                          <a:cs typeface="Arial" charset="0"/>
                        </a:rPr>
                        <a:t>Dès maintenant et pour toujours dans les siècles des siècles. Amen.</a:t>
                      </a:r>
                      <a:endParaRPr kumimoji="0" lang="en-US" sz="22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1"/>
                  </a:ext>
                </a:extLst>
              </a:tr>
              <a:tr h="333375">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EG" sz="2400" b="0" i="0" u="none" strike="noStrike" cap="none" normalizeH="0" baseline="0" dirty="0" err="1">
                          <a:ln>
                            <a:noFill/>
                          </a:ln>
                          <a:solidFill>
                            <a:srgbClr val="FFFF99"/>
                          </a:solidFill>
                          <a:effectLst/>
                          <a:latin typeface="Arial" charset="0"/>
                          <a:cs typeface="Arial" charset="0"/>
                        </a:rPr>
                        <a:t>الأن</a:t>
                      </a:r>
                      <a:r>
                        <a:rPr kumimoji="0" lang="ar-EG" sz="2400" b="0" i="0" u="none" strike="noStrike" cap="none" normalizeH="0" baseline="0" dirty="0">
                          <a:ln>
                            <a:noFill/>
                          </a:ln>
                          <a:solidFill>
                            <a:srgbClr val="FFFF99"/>
                          </a:solidFill>
                          <a:effectLst/>
                          <a:latin typeface="Arial" charset="0"/>
                          <a:cs typeface="Arial" charset="0"/>
                        </a:rPr>
                        <a:t> وكل أوان والى دهر الدهور </a:t>
                      </a:r>
                      <a:r>
                        <a:rPr kumimoji="0" lang="ar-EG" sz="2400" b="0" i="0" u="none" strike="noStrike" cap="none" normalizeH="0" baseline="0" dirty="0" err="1">
                          <a:ln>
                            <a:noFill/>
                          </a:ln>
                          <a:solidFill>
                            <a:srgbClr val="FFFF99"/>
                          </a:solidFill>
                          <a:effectLst/>
                          <a:latin typeface="Arial" charset="0"/>
                          <a:cs typeface="Arial" charset="0"/>
                        </a:rPr>
                        <a:t>امين</a:t>
                      </a:r>
                      <a:endParaRPr kumimoji="0" lang="en-US" sz="2400" b="0" i="0" u="none" strike="noStrike" cap="none" normalizeH="0" baseline="0" dirty="0">
                        <a:ln>
                          <a:noFill/>
                        </a:ln>
                        <a:solidFill>
                          <a:srgbClr val="FFFF99"/>
                        </a:solidFill>
                        <a:effectLst/>
                        <a:latin typeface="Arial" charset="0"/>
                        <a:cs typeface="Arial" charset="0"/>
                      </a:endParaRPr>
                    </a:p>
                  </a:txBody>
                  <a:tcPr horzOverflow="overflow">
                    <a:lnL cap="flat">
                      <a:noFill/>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13995025" name="Group 17"/>
          <p:cNvGraphicFramePr>
            <a:graphicFrameLocks noGrp="1"/>
          </p:cNvGraphicFramePr>
          <p:nvPr/>
        </p:nvGraphicFramePr>
        <p:xfrm>
          <a:off x="228600" y="533400"/>
          <a:ext cx="8534400" cy="2514600"/>
        </p:xfrm>
        <a:graphic>
          <a:graphicData uri="http://schemas.openxmlformats.org/drawingml/2006/table">
            <a:tbl>
              <a:tblPr/>
              <a:tblGrid>
                <a:gridCol w="5845479">
                  <a:extLst>
                    <a:ext uri="{9D8B030D-6E8A-4147-A177-3AD203B41FA5}">
                      <a16:colId xmlns:a16="http://schemas.microsoft.com/office/drawing/2014/main" val="20000"/>
                    </a:ext>
                  </a:extLst>
                </a:gridCol>
                <a:gridCol w="2688921">
                  <a:extLst>
                    <a:ext uri="{9D8B030D-6E8A-4147-A177-3AD203B41FA5}">
                      <a16:colId xmlns:a16="http://schemas.microsoft.com/office/drawing/2014/main" val="20001"/>
                    </a:ext>
                  </a:extLst>
                </a:gridCol>
              </a:tblGrid>
              <a:tr h="2514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chemeClr val="tx1"/>
                          </a:solidFill>
                          <a:effectLst/>
                          <a:latin typeface="Arial" charset="0"/>
                          <a:cs typeface="Arial" charset="0"/>
                        </a:rPr>
                        <a:t>devant le rayonnement de Ta Divinité, je suis effrayé, moi, le malheureux et l'impur qui suis couché dans mon lit, insouciant de mon avenir. Cependant, j'imite maintenant le publicain, me frappant la poitrine et disant : « Dieu, pardonne-moi, car je suis pécheur »</a:t>
                      </a:r>
                      <a:endParaRPr kumimoji="0" lang="en-US" sz="2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200" b="0" i="0" u="none" strike="noStrike" cap="none" normalizeH="0" baseline="0" dirty="0">
                          <a:ln>
                            <a:noFill/>
                          </a:ln>
                          <a:solidFill>
                            <a:schemeClr val="tx1"/>
                          </a:solidFill>
                          <a:effectLst/>
                          <a:latin typeface="Arial" charset="0"/>
                          <a:cs typeface="Arial" charset="0"/>
                        </a:rPr>
                        <a:t>ولنور شعاع لاهوتك أجزع، أنا الشقي المتدنس، الراقد على فراشي المتهاون في حياتي</a:t>
                      </a:r>
                      <a:r>
                        <a:rPr kumimoji="0" lang="ar-SA" sz="2000" b="0" i="0" u="none" strike="noStrike" cap="none" normalizeH="0" baseline="0" dirty="0">
                          <a:ln>
                            <a:noFill/>
                          </a:ln>
                          <a:solidFill>
                            <a:schemeClr val="tx1"/>
                          </a:solidFill>
                          <a:effectLst/>
                          <a:latin typeface="Arial" charset="0"/>
                          <a:cs typeface="Arial" charset="0"/>
                        </a:rPr>
                        <a:t>. </a:t>
                      </a:r>
                      <a:r>
                        <a:rPr kumimoji="0" lang="ar-SA" sz="2200" b="0" i="0" u="none" strike="noStrike" cap="none" normalizeH="0" baseline="0" dirty="0">
                          <a:ln>
                            <a:noFill/>
                          </a:ln>
                          <a:solidFill>
                            <a:schemeClr val="tx1"/>
                          </a:solidFill>
                          <a:effectLst/>
                          <a:latin typeface="Arial" charset="0"/>
                          <a:cs typeface="Arial" charset="0"/>
                        </a:rPr>
                        <a:t>لكنى أتخذ صورة </a:t>
                      </a:r>
                      <a:r>
                        <a:rPr kumimoji="0" lang="ar-SA" sz="2200" b="0" i="0" u="none" strike="noStrike" cap="none" normalizeH="0" baseline="0" dirty="0" err="1">
                          <a:ln>
                            <a:noFill/>
                          </a:ln>
                          <a:solidFill>
                            <a:schemeClr val="tx1"/>
                          </a:solidFill>
                          <a:effectLst/>
                          <a:latin typeface="Arial" charset="0"/>
                          <a:cs typeface="Arial" charset="0"/>
                        </a:rPr>
                        <a:t>العشار</a:t>
                      </a:r>
                      <a:r>
                        <a:rPr kumimoji="0" lang="ar-SA" sz="2200" b="0" i="0" u="none" strike="noStrike" cap="none" normalizeH="0" baseline="0" dirty="0">
                          <a:ln>
                            <a:noFill/>
                          </a:ln>
                          <a:solidFill>
                            <a:schemeClr val="tx1"/>
                          </a:solidFill>
                          <a:effectLst/>
                          <a:latin typeface="Arial" charset="0"/>
                          <a:cs typeface="Arial" charset="0"/>
                        </a:rPr>
                        <a:t> قارعا صدري، قائلا: اللهم اغفر لي فإني </a:t>
                      </a:r>
                      <a:r>
                        <a:rPr kumimoji="0" lang="ar-SA" sz="2200" b="0" i="0" u="none" strike="noStrike" cap="none" normalizeH="0" baseline="0" dirty="0" err="1">
                          <a:ln>
                            <a:noFill/>
                          </a:ln>
                          <a:solidFill>
                            <a:schemeClr val="tx1"/>
                          </a:solidFill>
                          <a:effectLst/>
                          <a:latin typeface="Arial" charset="0"/>
                          <a:cs typeface="Arial" charset="0"/>
                        </a:rPr>
                        <a:t>خاطى</a:t>
                      </a:r>
                      <a:r>
                        <a:rPr kumimoji="0" lang="ar-SA" sz="2200" b="0" i="0" u="none" strike="noStrike" cap="none" normalizeH="0" baseline="0" dirty="0">
                          <a:ln>
                            <a:noFill/>
                          </a:ln>
                          <a:solidFill>
                            <a:schemeClr val="tx1"/>
                          </a:solidFill>
                          <a:effectLst/>
                          <a:latin typeface="Arial" charset="0"/>
                          <a:cs typeface="Arial" charset="0"/>
                        </a:rPr>
                        <a:t>.</a:t>
                      </a:r>
                      <a:endParaRPr kumimoji="0" lang="en-US" sz="22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 name="Action Button: Custom 3">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997058" name="Group 2"/>
          <p:cNvGraphicFramePr>
            <a:graphicFrameLocks noGrp="1"/>
          </p:cNvGraphicFramePr>
          <p:nvPr>
            <p:ph/>
          </p:nvPr>
        </p:nvGraphicFramePr>
        <p:xfrm>
          <a:off x="228600" y="914400"/>
          <a:ext cx="8610600" cy="4191000"/>
        </p:xfrm>
        <a:graphic>
          <a:graphicData uri="http://schemas.openxmlformats.org/drawingml/2006/table">
            <a:tbl>
              <a:tblPr/>
              <a:tblGrid>
                <a:gridCol w="5119816">
                  <a:extLst>
                    <a:ext uri="{9D8B030D-6E8A-4147-A177-3AD203B41FA5}">
                      <a16:colId xmlns:a16="http://schemas.microsoft.com/office/drawing/2014/main" val="20000"/>
                    </a:ext>
                  </a:extLst>
                </a:gridCol>
                <a:gridCol w="3490784">
                  <a:extLst>
                    <a:ext uri="{9D8B030D-6E8A-4147-A177-3AD203B41FA5}">
                      <a16:colId xmlns:a16="http://schemas.microsoft.com/office/drawing/2014/main" val="20001"/>
                    </a:ext>
                  </a:extLst>
                </a:gridCol>
              </a:tblGrid>
              <a:tr h="419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2200" b="0" i="0" u="none" strike="noStrike" cap="none" normalizeH="0" baseline="0" dirty="0">
                          <a:ln>
                            <a:noFill/>
                          </a:ln>
                          <a:solidFill>
                            <a:schemeClr val="tx1"/>
                          </a:solidFill>
                          <a:effectLst/>
                          <a:latin typeface="Arial" charset="0"/>
                          <a:cs typeface="Arial" charset="0"/>
                        </a:rPr>
                        <a:t>3) O Vierge pure, il me suffit que Ton ombre passe pour aider rapidement ton serviteur. Eloigne les vagues des mauvaises pensées loin de moi et élève mon âme malade pour la prière et la veille, car elle a dormi longtemps d'un profond sommeil ; Tu es une Mère puissante, miséricordieuse et secourable, La Mère de La Source de La Vie, de mon Roi et de mon Dieu Jésus Christ, mon Espoir. </a:t>
                      </a:r>
                      <a:endParaRPr kumimoji="0" lang="en-US" sz="2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200" b="0" i="0" u="none" strike="noStrike" cap="none" normalizeH="0" baseline="0" dirty="0">
                          <a:ln>
                            <a:noFill/>
                          </a:ln>
                          <a:solidFill>
                            <a:schemeClr val="tx1"/>
                          </a:solidFill>
                          <a:effectLst/>
                          <a:latin typeface="Arial" charset="0"/>
                          <a:cs typeface="Arial" charset="0"/>
                        </a:rPr>
                        <a:t>٣) </a:t>
                      </a:r>
                      <a:r>
                        <a:rPr kumimoji="0" lang="ar-SA" sz="2600" b="0" i="0" u="none" strike="noStrike" cap="none" normalizeH="0" baseline="0" dirty="0">
                          <a:ln>
                            <a:noFill/>
                          </a:ln>
                          <a:solidFill>
                            <a:schemeClr val="tx1"/>
                          </a:solidFill>
                          <a:effectLst/>
                          <a:latin typeface="Arial" charset="0"/>
                          <a:cs typeface="Arial" charset="0"/>
                        </a:rPr>
                        <a:t>أيتها العذراء الطاهرة أسبلي ظلك السريع المعونة على عبدك. وأبعدي أمواج الأفكار الرديئة عنى. وأنهضي نفسي المريضة للصلاة والسهر، لأنها استغرقت في سُبات عميق. فإنك أم قادرة رحيمة معينة، والدة ينبوع الحياة، ملكي والهي، يسوع المسيح رجائي.</a:t>
                      </a:r>
                      <a:endParaRPr kumimoji="0" lang="en-US" sz="26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999106" name="Group 2"/>
          <p:cNvGraphicFramePr>
            <a:graphicFrameLocks noGrp="1"/>
          </p:cNvGraphicFramePr>
          <p:nvPr>
            <p:ph/>
          </p:nvPr>
        </p:nvGraphicFramePr>
        <p:xfrm>
          <a:off x="76200" y="76200"/>
          <a:ext cx="8763000" cy="6324600"/>
        </p:xfrm>
        <a:graphic>
          <a:graphicData uri="http://schemas.openxmlformats.org/drawingml/2006/table">
            <a:tbl>
              <a:tblPr/>
              <a:tblGrid>
                <a:gridCol w="5073316">
                  <a:extLst>
                    <a:ext uri="{9D8B030D-6E8A-4147-A177-3AD203B41FA5}">
                      <a16:colId xmlns:a16="http://schemas.microsoft.com/office/drawing/2014/main" val="20000"/>
                    </a:ext>
                  </a:extLst>
                </a:gridCol>
                <a:gridCol w="3689684">
                  <a:extLst>
                    <a:ext uri="{9D8B030D-6E8A-4147-A177-3AD203B41FA5}">
                      <a16:colId xmlns:a16="http://schemas.microsoft.com/office/drawing/2014/main" val="20001"/>
                    </a:ext>
                  </a:extLst>
                </a:gridCol>
              </a:tblGrid>
              <a:tr h="6324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400" b="1" i="0" u="none" strike="noStrike" cap="none" normalizeH="0" baseline="0" dirty="0">
                          <a:ln>
                            <a:noFill/>
                          </a:ln>
                          <a:solidFill>
                            <a:srgbClr val="FF9900"/>
                          </a:solidFill>
                          <a:effectLst/>
                          <a:latin typeface="Arial" charset="0"/>
                          <a:cs typeface="Arial" charset="0"/>
                        </a:rPr>
                        <a:t>Ensuite le prieur dit :</a:t>
                      </a:r>
                      <a:r>
                        <a:rPr kumimoji="0" lang="fr-FR" sz="2400" b="0" i="0" u="none" strike="noStrike" cap="none" normalizeH="0" baseline="0" dirty="0">
                          <a:ln>
                            <a:noFill/>
                          </a:ln>
                          <a:solidFill>
                            <a:schemeClr val="tx1"/>
                          </a:solidFill>
                          <a:effectLst/>
                          <a:latin typeface="Arial" charset="0"/>
                          <a:cs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sz="2400" b="0" i="0" u="none" strike="noStrike" cap="none" normalizeH="0" baseline="0" dirty="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400" b="0" i="0" u="none" strike="noStrike" cap="none" normalizeH="0" baseline="0" dirty="0">
                          <a:ln>
                            <a:noFill/>
                          </a:ln>
                          <a:solidFill>
                            <a:schemeClr val="tx1"/>
                          </a:solidFill>
                          <a:effectLst/>
                          <a:latin typeface="Arial" charset="0"/>
                          <a:cs typeface="Arial" charset="0"/>
                        </a:rPr>
                        <a:t>Daigne Seigneur, nous garder sans péché cette nuit. Béni sois-Tu, ô Seigneur, Dieu de nos pères et plein de bénédictions. Ton Saint Nom est plein de gloire à jamais. Amen. </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3200" b="1" i="0" u="none" strike="noStrike" cap="none" normalizeH="0" baseline="0" dirty="0">
                          <a:ln>
                            <a:noFill/>
                          </a:ln>
                          <a:solidFill>
                            <a:srgbClr val="FF9900"/>
                          </a:solidFill>
                          <a:effectLst/>
                          <a:latin typeface="Arial" charset="0"/>
                          <a:cs typeface="Arial" charset="0"/>
                        </a:rPr>
                        <a:t>تفضل يا رب</a:t>
                      </a:r>
                      <a:endParaRPr kumimoji="0" lang="en-US" sz="3200" b="1" i="0" u="none" strike="noStrike" cap="none" normalizeH="0" baseline="0" dirty="0">
                        <a:ln>
                          <a:noFill/>
                        </a:ln>
                        <a:solidFill>
                          <a:srgbClr val="FF9900"/>
                        </a:solidFill>
                        <a:effectLst/>
                        <a:latin typeface="Arial" charset="0"/>
                        <a:cs typeface="Arial" charset="0"/>
                      </a:endParaRPr>
                    </a:p>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a:ln>
                          <a:noFill/>
                        </a:ln>
                        <a:solidFill>
                          <a:srgbClr val="FF9900"/>
                        </a:solidFill>
                        <a:effectLst/>
                        <a:latin typeface="Arial" charset="0"/>
                        <a:cs typeface="Arial" charset="0"/>
                      </a:endParaRPr>
                    </a:p>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chemeClr val="tx1"/>
                          </a:solidFill>
                          <a:effectLst/>
                          <a:latin typeface="Arial" charset="0"/>
                          <a:cs typeface="Arial" charset="0"/>
                        </a:rPr>
                        <a:t>تفضل يا رب أن تحفظنا في هذا اليوم بغير خطية. مبارك أنت أيها الرب إله آبائنا ومتزايد بركة، واسمك القدوس مملوء مجدا إلى الأبد.أمين. </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4001154" name="Group 2"/>
          <p:cNvGraphicFramePr>
            <a:graphicFrameLocks noGrp="1"/>
          </p:cNvGraphicFramePr>
          <p:nvPr>
            <p:ph/>
          </p:nvPr>
        </p:nvGraphicFramePr>
        <p:xfrm>
          <a:off x="76200" y="76200"/>
          <a:ext cx="8763000" cy="6324600"/>
        </p:xfrm>
        <a:graphic>
          <a:graphicData uri="http://schemas.openxmlformats.org/drawingml/2006/table">
            <a:tbl>
              <a:tblPr/>
              <a:tblGrid>
                <a:gridCol w="5303921">
                  <a:extLst>
                    <a:ext uri="{9D8B030D-6E8A-4147-A177-3AD203B41FA5}">
                      <a16:colId xmlns:a16="http://schemas.microsoft.com/office/drawing/2014/main" val="20000"/>
                    </a:ext>
                  </a:extLst>
                </a:gridCol>
                <a:gridCol w="3459079">
                  <a:extLst>
                    <a:ext uri="{9D8B030D-6E8A-4147-A177-3AD203B41FA5}">
                      <a16:colId xmlns:a16="http://schemas.microsoft.com/office/drawing/2014/main" val="20001"/>
                    </a:ext>
                  </a:extLst>
                </a:gridCol>
              </a:tblGrid>
              <a:tr h="6324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400" b="0" i="0" u="none" strike="noStrike" cap="none" normalizeH="0" baseline="0" dirty="0">
                          <a:ln>
                            <a:noFill/>
                          </a:ln>
                          <a:solidFill>
                            <a:schemeClr val="tx1"/>
                          </a:solidFill>
                          <a:effectLst/>
                          <a:latin typeface="Arial" charset="0"/>
                          <a:cs typeface="Arial" charset="0"/>
                        </a:rPr>
                        <a:t>Que Ta miséricorde soit sur nous qui comptons sur Toi, car les yeux de tous se dirigent vers Toi et tous espèrent en Toi ; Tu es Celui qui donne à chacun sa nourriture en temps opportun. Entends-nous, ô Dieu notre Sauveur, l'espérance de toute la terre ; Tu nous gardes, ô Seigneur, et Tu nous sauveras de cette génération, et ce, jusqu'à l'éternité. Amen. </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chemeClr val="tx1"/>
                          </a:solidFill>
                          <a:effectLst/>
                          <a:latin typeface="Arial" charset="0"/>
                          <a:cs typeface="Arial" charset="0"/>
                        </a:rPr>
                        <a:t>فلتكن رحمتك علينا يا رب كمثل اتكالنا عليك، لأن أعين الكل تترجاك، لأنك أنت الذي تعطيهم طعامهم في حينه. اسمعنا يا الله مخلصنا يا رجاء أقطار الأرض كلها. وأنت يا رب تحفظنا وتنجينا من هذا الجيل وإلى الأبد.أمين. </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4003202" name="Group 2"/>
          <p:cNvGraphicFramePr>
            <a:graphicFrameLocks noGrp="1"/>
          </p:cNvGraphicFramePr>
          <p:nvPr>
            <p:ph/>
          </p:nvPr>
        </p:nvGraphicFramePr>
        <p:xfrm>
          <a:off x="76200" y="76200"/>
          <a:ext cx="8839200" cy="6324600"/>
        </p:xfrm>
        <a:graphic>
          <a:graphicData uri="http://schemas.openxmlformats.org/drawingml/2006/table">
            <a:tbl>
              <a:tblPr/>
              <a:tblGrid>
                <a:gridCol w="5602310">
                  <a:extLst>
                    <a:ext uri="{9D8B030D-6E8A-4147-A177-3AD203B41FA5}">
                      <a16:colId xmlns:a16="http://schemas.microsoft.com/office/drawing/2014/main" val="20000"/>
                    </a:ext>
                  </a:extLst>
                </a:gridCol>
                <a:gridCol w="3236890">
                  <a:extLst>
                    <a:ext uri="{9D8B030D-6E8A-4147-A177-3AD203B41FA5}">
                      <a16:colId xmlns:a16="http://schemas.microsoft.com/office/drawing/2014/main" val="20001"/>
                    </a:ext>
                  </a:extLst>
                </a:gridCol>
              </a:tblGrid>
              <a:tr h="6324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400" b="0" i="0" u="none" strike="noStrike" cap="none" normalizeH="0" baseline="0" dirty="0">
                          <a:ln>
                            <a:noFill/>
                          </a:ln>
                          <a:solidFill>
                            <a:schemeClr val="tx1"/>
                          </a:solidFill>
                          <a:effectLst/>
                          <a:latin typeface="Arial" charset="0"/>
                          <a:cs typeface="Arial" charset="0"/>
                        </a:rPr>
                        <a:t>Bénis sois-Tu, ô Seigneur, enseigne-moi Ta justice. Béni sois-Tu, ô Seigneur, éclaire-moi sur Tes droits. Béni sois-Tu, ô Seigneur, illumine pour moi Ta droiture. Ô Seigneur, Ta miséricorde est éternelle. Ne refuse pas l'</a:t>
                      </a:r>
                      <a:r>
                        <a:rPr kumimoji="0" lang="fr-FR" sz="2400" b="0" i="0" u="none" strike="noStrike" cap="none" normalizeH="0" baseline="0" dirty="0" err="1">
                          <a:ln>
                            <a:noFill/>
                          </a:ln>
                          <a:solidFill>
                            <a:schemeClr val="tx1"/>
                          </a:solidFill>
                          <a:effectLst/>
                          <a:latin typeface="Arial" charset="0"/>
                          <a:cs typeface="Arial" charset="0"/>
                        </a:rPr>
                        <a:t>oeuvre</a:t>
                      </a:r>
                      <a:r>
                        <a:rPr kumimoji="0" lang="fr-FR" sz="2400" b="0" i="0" u="none" strike="noStrike" cap="none" normalizeH="0" baseline="0" dirty="0">
                          <a:ln>
                            <a:noFill/>
                          </a:ln>
                          <a:solidFill>
                            <a:schemeClr val="tx1"/>
                          </a:solidFill>
                          <a:effectLst/>
                          <a:latin typeface="Arial" charset="0"/>
                          <a:cs typeface="Arial" charset="0"/>
                        </a:rPr>
                        <a:t> de Tes mains, ô Seigneur, car Tu es devenu pour moi, ô Seigneur, mon refuge de génération en génération. </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chemeClr val="tx1"/>
                          </a:solidFill>
                          <a:effectLst/>
                          <a:latin typeface="Arial" charset="0"/>
                          <a:cs typeface="Arial" charset="0"/>
                        </a:rPr>
                        <a:t>مبارك أنت يا رب، علمني عدلك، مبارك أنت يا رب، فهمني حقوقك. مبارك أنت يا رب، أنر لي برك. يا رب رحمتك دائمة إلى الأبد. أعمال يديك يا رب لا ترفضها، لأنك صرت لي ملجأ من جيل إلى جيل. </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4005250" name="Group 2"/>
          <p:cNvGraphicFramePr>
            <a:graphicFrameLocks noGrp="1"/>
          </p:cNvGraphicFramePr>
          <p:nvPr>
            <p:ph/>
          </p:nvPr>
        </p:nvGraphicFramePr>
        <p:xfrm>
          <a:off x="76200" y="76200"/>
          <a:ext cx="8763000" cy="6324600"/>
        </p:xfrm>
        <a:graphic>
          <a:graphicData uri="http://schemas.openxmlformats.org/drawingml/2006/table">
            <a:tbl>
              <a:tblPr/>
              <a:tblGrid>
                <a:gridCol w="5280269">
                  <a:extLst>
                    <a:ext uri="{9D8B030D-6E8A-4147-A177-3AD203B41FA5}">
                      <a16:colId xmlns:a16="http://schemas.microsoft.com/office/drawing/2014/main" val="20000"/>
                    </a:ext>
                  </a:extLst>
                </a:gridCol>
                <a:gridCol w="3482731">
                  <a:extLst>
                    <a:ext uri="{9D8B030D-6E8A-4147-A177-3AD203B41FA5}">
                      <a16:colId xmlns:a16="http://schemas.microsoft.com/office/drawing/2014/main" val="20001"/>
                    </a:ext>
                  </a:extLst>
                </a:gridCol>
              </a:tblGrid>
              <a:tr h="6324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400" b="0" i="0" u="none" strike="noStrike" cap="none" normalizeH="0" baseline="0" dirty="0">
                          <a:ln>
                            <a:noFill/>
                          </a:ln>
                          <a:solidFill>
                            <a:schemeClr val="tx1"/>
                          </a:solidFill>
                          <a:effectLst/>
                          <a:latin typeface="Arial" charset="0"/>
                          <a:cs typeface="Arial" charset="0"/>
                        </a:rPr>
                        <a:t>J'ai crié vers le Seigneur et je Lui ai dit : « Aie pitié de moi et sauve-moi, car j'ai péché contre Toi » ; ô Seigneur, auprès de Toi, je me réfugie ; sauve-moi et enseigne-moi à faire Ta volonté, car Tu es mon Dieu ; chez Toi se trouve la fontaine de la vie et, dans Ta lumière, nous apercevons la lumière. Puisse Ta miséricorde descendre sur ceux qui Te connaissent et Ta droiture descendre sur les cœurs droits. </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chemeClr val="tx1"/>
                          </a:solidFill>
                          <a:effectLst/>
                          <a:latin typeface="Arial" charset="0"/>
                          <a:cs typeface="Arial" charset="0"/>
                        </a:rPr>
                        <a:t>أنا طلبت الرب وقلت: ارحمني وخلص نفسي، فإني أخطأت إليك. يا رب التجأت إليك فخلصني، وعلمني أن أصنع مشيئتك. لأنك أنت هو إلهي، وعندك ينبوع الحياة، وبنورك يا رب نعاين النور. فلتأت رحمتك للذين يعرفونك، وبرك </a:t>
                      </a:r>
                      <a:r>
                        <a:rPr kumimoji="0" lang="ar-SA" sz="2800" b="0" i="0" u="none" strike="noStrike" cap="none" normalizeH="0" baseline="0" dirty="0" err="1">
                          <a:ln>
                            <a:noFill/>
                          </a:ln>
                          <a:solidFill>
                            <a:schemeClr val="tx1"/>
                          </a:solidFill>
                          <a:effectLst/>
                          <a:latin typeface="Arial" charset="0"/>
                          <a:cs typeface="Arial" charset="0"/>
                        </a:rPr>
                        <a:t>للمستقيمي</a:t>
                      </a:r>
                      <a:r>
                        <a:rPr kumimoji="0" lang="ar-SA" sz="2800" b="0" i="0" u="none" strike="noStrike" cap="none" normalizeH="0" baseline="0" dirty="0">
                          <a:ln>
                            <a:noFill/>
                          </a:ln>
                          <a:solidFill>
                            <a:schemeClr val="tx1"/>
                          </a:solidFill>
                          <a:effectLst/>
                          <a:latin typeface="Arial" charset="0"/>
                          <a:cs typeface="Arial" charset="0"/>
                        </a:rPr>
                        <a:t> القلوب. </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4007298" name="Group 2"/>
          <p:cNvGraphicFramePr>
            <a:graphicFrameLocks noGrp="1"/>
          </p:cNvGraphicFramePr>
          <p:nvPr>
            <p:ph/>
          </p:nvPr>
        </p:nvGraphicFramePr>
        <p:xfrm>
          <a:off x="76200" y="76200"/>
          <a:ext cx="8839200" cy="6324600"/>
        </p:xfrm>
        <a:graphic>
          <a:graphicData uri="http://schemas.openxmlformats.org/drawingml/2006/table">
            <a:tbl>
              <a:tblPr/>
              <a:tblGrid>
                <a:gridCol w="5255741">
                  <a:extLst>
                    <a:ext uri="{9D8B030D-6E8A-4147-A177-3AD203B41FA5}">
                      <a16:colId xmlns:a16="http://schemas.microsoft.com/office/drawing/2014/main" val="20000"/>
                    </a:ext>
                  </a:extLst>
                </a:gridCol>
                <a:gridCol w="3583459">
                  <a:extLst>
                    <a:ext uri="{9D8B030D-6E8A-4147-A177-3AD203B41FA5}">
                      <a16:colId xmlns:a16="http://schemas.microsoft.com/office/drawing/2014/main" val="20001"/>
                    </a:ext>
                  </a:extLst>
                </a:gridCol>
              </a:tblGrid>
              <a:tr h="6324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400" b="0" i="0" u="none" strike="noStrike" cap="none" normalizeH="0" baseline="0" dirty="0">
                          <a:ln>
                            <a:noFill/>
                          </a:ln>
                          <a:solidFill>
                            <a:schemeClr val="tx1"/>
                          </a:solidFill>
                          <a:effectLst/>
                          <a:latin typeface="Arial" charset="0"/>
                          <a:cs typeface="Arial" charset="0"/>
                        </a:rPr>
                        <a:t>A Toi est due la bénédiction, à Toi est due la louange, à Toi est due la gloire, ô Père, Fils et Saint-Esprit qui existe du commencement, maintenant et à jamais. Amen.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400" b="0" i="0" u="none" strike="noStrike" cap="none" normalizeH="0" baseline="0" dirty="0">
                          <a:ln>
                            <a:noFill/>
                          </a:ln>
                          <a:solidFill>
                            <a:schemeClr val="tx1"/>
                          </a:solidFill>
                          <a:effectLst/>
                          <a:latin typeface="Arial" charset="0"/>
                          <a:cs typeface="Arial" charset="0"/>
                        </a:rPr>
                        <a:t>Il est bon de proclamer le Seigneur et de louer Ton Nom, ô Très-Haut, Il est bon de parler de Ta miséricorde le matin et de Ton droit toute les nuits. </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chemeClr val="tx1"/>
                          </a:solidFill>
                          <a:effectLst/>
                          <a:latin typeface="Arial" charset="0"/>
                          <a:cs typeface="Arial" charset="0"/>
                        </a:rPr>
                        <a:t>لك تجب البركة. لك يحق التسبيح. لك ينبغي التمجيد، أيها </a:t>
                      </a:r>
                      <a:r>
                        <a:rPr kumimoji="0" lang="ar-SA" sz="2800" b="0" i="0" u="none" strike="noStrike" cap="none" normalizeH="0" baseline="0" dirty="0" err="1">
                          <a:ln>
                            <a:noFill/>
                          </a:ln>
                          <a:solidFill>
                            <a:schemeClr val="tx1"/>
                          </a:solidFill>
                          <a:effectLst/>
                          <a:latin typeface="Arial" charset="0"/>
                          <a:cs typeface="Arial" charset="0"/>
                        </a:rPr>
                        <a:t>الآب</a:t>
                      </a:r>
                      <a:r>
                        <a:rPr kumimoji="0" lang="ar-SA" sz="2800" b="0" i="0" u="none" strike="noStrike" cap="none" normalizeH="0" baseline="0" dirty="0">
                          <a:ln>
                            <a:noFill/>
                          </a:ln>
                          <a:solidFill>
                            <a:schemeClr val="tx1"/>
                          </a:solidFill>
                          <a:effectLst/>
                          <a:latin typeface="Arial" charset="0"/>
                          <a:cs typeface="Arial" charset="0"/>
                        </a:rPr>
                        <a:t> والابن والروح القدس، الكائن منذ البدء والآن وإلى الأبد.آمين.</a:t>
                      </a:r>
                      <a:endParaRPr kumimoji="0" lang="en-US" sz="2800" b="0" i="0" u="none" strike="noStrike" cap="none" normalizeH="0" baseline="0" dirty="0">
                        <a:ln>
                          <a:noFill/>
                        </a:ln>
                        <a:solidFill>
                          <a:schemeClr val="tx1"/>
                        </a:solidFill>
                        <a:effectLst/>
                        <a:latin typeface="Arial" charset="0"/>
                        <a:cs typeface="Arial" charset="0"/>
                      </a:endParaRPr>
                    </a:p>
                    <a:p>
                      <a:pPr marL="0" marR="0" lvl="0" indent="0" algn="r"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chemeClr val="tx1"/>
                          </a:solidFill>
                          <a:effectLst/>
                          <a:latin typeface="Arial" charset="0"/>
                          <a:cs typeface="Arial" charset="0"/>
                        </a:rPr>
                        <a:t>جيد هو الاعتراف للرب، والترتيل لاسمك أيها العلي. أن يخبر برحمتك في الغدوات، وحقك في كل ليلة.</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329370" name="Group 26"/>
          <p:cNvGraphicFramePr>
            <a:graphicFrameLocks noGrp="1"/>
          </p:cNvGraphicFramePr>
          <p:nvPr/>
        </p:nvGraphicFramePr>
        <p:xfrm>
          <a:off x="304800" y="304800"/>
          <a:ext cx="8534400" cy="2895600"/>
        </p:xfrm>
        <a:graphic>
          <a:graphicData uri="http://schemas.openxmlformats.org/drawingml/2006/table">
            <a:tbl>
              <a:tblPr/>
              <a:tblGrid>
                <a:gridCol w="32004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28956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Marentaio</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n~t~paryenia</a:t>
                      </a:r>
                      <a:r>
                        <a:rPr kumimoji="0" lang="en-US" sz="2400" b="0" i="0" u="none" strike="noStrike" cap="none" normalizeH="0" baseline="0" dirty="0">
                          <a:ln>
                            <a:noFill/>
                          </a:ln>
                          <a:solidFill>
                            <a:schemeClr val="tx1"/>
                          </a:solidFill>
                          <a:effectLst/>
                          <a:latin typeface="Coptic1" pitchFamily="2" charset="0"/>
                          <a:cs typeface="Arial" charset="0"/>
                        </a:rPr>
                        <a:t>: n~]</a:t>
                      </a:r>
                      <a:r>
                        <a:rPr kumimoji="0" lang="en-US" sz="2400" b="0" i="0" u="none" strike="noStrike" cap="none" normalizeH="0" baseline="0" dirty="0" err="1">
                          <a:ln>
                            <a:noFill/>
                          </a:ln>
                          <a:solidFill>
                            <a:schemeClr val="tx1"/>
                          </a:solidFill>
                          <a:effectLst/>
                          <a:latin typeface="Coptic1" pitchFamily="2" charset="0"/>
                          <a:cs typeface="Arial" charset="0"/>
                        </a:rPr>
                        <a:t>selet</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n~atkakia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kayaroc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m~pana~gia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yeo~tokoc</a:t>
                      </a:r>
                      <a:r>
                        <a:rPr kumimoji="0" lang="en-US" sz="2400" b="0" i="0" u="none" strike="noStrike" cap="none" normalizeH="0" baseline="0" dirty="0">
                          <a:ln>
                            <a:noFill/>
                          </a:ln>
                          <a:solidFill>
                            <a:schemeClr val="tx1"/>
                          </a:solidFill>
                          <a:effectLst/>
                          <a:latin typeface="Coptic1" pitchFamily="2" charset="0"/>
                          <a:cs typeface="Arial" charset="0"/>
                        </a:rPr>
                        <a:t> Maria.</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lang="fr-FR" sz="2500" kern="1200" dirty="0">
                          <a:solidFill>
                            <a:schemeClr val="tx1"/>
                          </a:solidFill>
                          <a:latin typeface="+mn-lt"/>
                          <a:ea typeface="+mn-ea"/>
                          <a:cs typeface="+mn-cs"/>
                        </a:rPr>
                        <a:t>Honorons la virginité de l'épouse, sans tache, pure, toute sainte, Marie, la Mère de Dieu.</a:t>
                      </a:r>
                      <a:endParaRPr kumimoji="0" lang="en-CA" sz="25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EG" sz="3200" b="0" i="0" u="none" strike="noStrike" cap="none" normalizeH="0" baseline="0" dirty="0">
                          <a:ln>
                            <a:noFill/>
                          </a:ln>
                          <a:solidFill>
                            <a:schemeClr val="tx1"/>
                          </a:solidFill>
                          <a:effectLst/>
                          <a:latin typeface="Arial" charset="0"/>
                          <a:cs typeface="Arial" charset="0"/>
                        </a:rPr>
                        <a:t>فلنكرم بتولية العروس </a:t>
                      </a:r>
                      <a:r>
                        <a:rPr kumimoji="0" lang="ar-EG" sz="3200" b="0" i="0" u="none" strike="noStrike" cap="none" normalizeH="0" baseline="0" dirty="0" err="1">
                          <a:ln>
                            <a:noFill/>
                          </a:ln>
                          <a:solidFill>
                            <a:schemeClr val="tx1"/>
                          </a:solidFill>
                          <a:effectLst/>
                          <a:latin typeface="Arial" charset="0"/>
                          <a:cs typeface="Arial" charset="0"/>
                        </a:rPr>
                        <a:t>التى</a:t>
                      </a:r>
                      <a:r>
                        <a:rPr kumimoji="0" lang="ar-EG" sz="3200" b="0" i="0" u="none" strike="noStrike" cap="none" normalizeH="0" baseline="0" dirty="0">
                          <a:ln>
                            <a:noFill/>
                          </a:ln>
                          <a:solidFill>
                            <a:schemeClr val="tx1"/>
                          </a:solidFill>
                          <a:effectLst/>
                          <a:latin typeface="Arial" charset="0"/>
                          <a:cs typeface="Arial" charset="0"/>
                        </a:rPr>
                        <a:t> بغير شر النقية كلية القدس والدة الإله مريم</a:t>
                      </a:r>
                      <a:endParaRPr kumimoji="0" lang="en-CA" sz="3200" b="0" i="0" u="none" strike="noStrike" cap="none" normalizeH="0" baseline="0" dirty="0">
                        <a:ln>
                          <a:noFill/>
                        </a:ln>
                        <a:solidFill>
                          <a:schemeClr val="tx1"/>
                        </a:solidFill>
                        <a:effectLst/>
                        <a:latin typeface="Coptic1" pitchFamily="2"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7656" name="AutoShape 28">
            <a:hlinkClick r:id="rId2" action="ppaction://hlinksldjump" highlightClick="1"/>
          </p:cNvPr>
          <p:cNvSpPr>
            <a:spLocks noChangeArrowheads="1"/>
          </p:cNvSpPr>
          <p:nvPr/>
        </p:nvSpPr>
        <p:spPr bwMode="auto">
          <a:xfrm>
            <a:off x="7162800" y="6248400"/>
            <a:ext cx="1828800" cy="457200"/>
          </a:xfrm>
          <a:prstGeom prst="actionButtonBlank">
            <a:avLst/>
          </a:prstGeom>
          <a:solidFill>
            <a:srgbClr val="800000"/>
          </a:solidFill>
          <a:ln w="9525">
            <a:noFill/>
            <a:miter lim="800000"/>
            <a:headEnd/>
            <a:tailEnd/>
          </a:ln>
        </p:spPr>
        <p:txBody>
          <a:bodyPr wrap="none" tIns="118800" bIns="118800" anchor="ctr"/>
          <a:lstStyle/>
          <a:p>
            <a:pPr algn="ctr">
              <a:lnSpc>
                <a:spcPct val="90000"/>
              </a:lnSpc>
              <a:spcBef>
                <a:spcPct val="0"/>
              </a:spcBef>
            </a:pPr>
            <a:r>
              <a:rPr lang="en-US" sz="1600" b="1"/>
              <a:t>Prayers of Agpeya</a:t>
            </a:r>
          </a:p>
          <a:p>
            <a:pPr algn="ctr">
              <a:lnSpc>
                <a:spcPct val="90000"/>
              </a:lnSpc>
              <a:spcBef>
                <a:spcPct val="0"/>
              </a:spcBef>
            </a:pPr>
            <a:r>
              <a:rPr lang="ar-EG" sz="1600" b="1"/>
              <a:t>صلوات الأجبية</a:t>
            </a:r>
            <a:endParaRPr lang="en-US" sz="1600" b="1"/>
          </a:p>
        </p:txBody>
      </p:sp>
      <p:sp>
        <p:nvSpPr>
          <p:cNvPr id="4" name="Action Button: Custom 3">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graphicFrame>
        <p:nvGraphicFramePr>
          <p:cNvPr id="5" name="Group 25"/>
          <p:cNvGraphicFramePr>
            <a:graphicFrameLocks noGrp="1"/>
          </p:cNvGraphicFramePr>
          <p:nvPr/>
        </p:nvGraphicFramePr>
        <p:xfrm>
          <a:off x="381000" y="3017520"/>
          <a:ext cx="8458200" cy="3276600"/>
        </p:xfrm>
        <a:graphic>
          <a:graphicData uri="http://schemas.openxmlformats.org/drawingml/2006/table">
            <a:tbl>
              <a:tblPr/>
              <a:tblGrid>
                <a:gridCol w="2743200">
                  <a:extLst>
                    <a:ext uri="{9D8B030D-6E8A-4147-A177-3AD203B41FA5}">
                      <a16:colId xmlns:a16="http://schemas.microsoft.com/office/drawing/2014/main" val="20000"/>
                    </a:ext>
                  </a:extLst>
                </a:gridCol>
                <a:gridCol w="2907597">
                  <a:extLst>
                    <a:ext uri="{9D8B030D-6E8A-4147-A177-3AD203B41FA5}">
                      <a16:colId xmlns:a16="http://schemas.microsoft.com/office/drawing/2014/main" val="20001"/>
                    </a:ext>
                  </a:extLst>
                </a:gridCol>
                <a:gridCol w="2807403">
                  <a:extLst>
                    <a:ext uri="{9D8B030D-6E8A-4147-A177-3AD203B41FA5}">
                      <a16:colId xmlns:a16="http://schemas.microsoft.com/office/drawing/2014/main" val="20002"/>
                    </a:ext>
                  </a:extLst>
                </a:gridCol>
              </a:tblGrid>
              <a:tr h="32766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ptic1" pitchFamily="2" charset="0"/>
                          <a:cs typeface="Arial" charset="0"/>
                        </a:rPr>
                        <a:t>Are[</a:t>
                      </a:r>
                      <a:r>
                        <a:rPr kumimoji="0" lang="en-US" sz="2400" b="0" i="0" u="none" strike="noStrike" cap="none" normalizeH="0" baseline="0" dirty="0" err="1">
                          <a:ln>
                            <a:noFill/>
                          </a:ln>
                          <a:solidFill>
                            <a:schemeClr val="tx1"/>
                          </a:solidFill>
                          <a:effectLst/>
                          <a:latin typeface="Coptic1" pitchFamily="2" charset="0"/>
                          <a:cs typeface="Arial" charset="0"/>
                        </a:rPr>
                        <a:t>ici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e~hote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t~ve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tetai</a:t>
                      </a:r>
                      <a:r>
                        <a:rPr kumimoji="0" lang="en-US" sz="2400" b="0" i="0" u="none" strike="noStrike" cap="none" normalizeH="0" baseline="0" dirty="0">
                          <a:ln>
                            <a:noFill/>
                          </a:ln>
                          <a:solidFill>
                            <a:schemeClr val="tx1"/>
                          </a:solidFill>
                          <a:effectLst/>
                          <a:latin typeface="Coptic1" pitchFamily="2" charset="0"/>
                          <a:cs typeface="Arial" charset="0"/>
                        </a:rPr>
                        <a:t>/out </a:t>
                      </a:r>
                      <a:r>
                        <a:rPr kumimoji="0" lang="en-US" sz="2400" b="0" i="0" u="none" strike="noStrike" cap="none" normalizeH="0" baseline="0" dirty="0" err="1">
                          <a:ln>
                            <a:noFill/>
                          </a:ln>
                          <a:solidFill>
                            <a:schemeClr val="tx1"/>
                          </a:solidFill>
                          <a:effectLst/>
                          <a:latin typeface="Coptic1" pitchFamily="2" charset="0"/>
                          <a:cs typeface="Arial" charset="0"/>
                        </a:rPr>
                        <a:t>e~hote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p~kahi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nem</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cwnt</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niben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e~te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n~q</a:t>
                      </a:r>
                      <a:r>
                        <a:rPr kumimoji="0" lang="en-US" sz="2400" b="0" i="0" u="none" strike="noStrike" cap="none" normalizeH="0" baseline="0" dirty="0">
                          <a:ln>
                            <a:noFill/>
                          </a:ln>
                          <a:solidFill>
                            <a:schemeClr val="tx1"/>
                          </a:solidFill>
                          <a:effectLst/>
                          <a:latin typeface="Coptic1" pitchFamily="2" charset="0"/>
                          <a:cs typeface="Arial" charset="0"/>
                        </a:rPr>
                        <a:t>/</a:t>
                      </a:r>
                      <a:r>
                        <a:rPr kumimoji="0" lang="en-US" sz="2400" b="0" i="0" u="none" strike="noStrike" cap="none" normalizeH="0" baseline="0" dirty="0" err="1">
                          <a:ln>
                            <a:noFill/>
                          </a:ln>
                          <a:solidFill>
                            <a:schemeClr val="tx1"/>
                          </a:solidFill>
                          <a:effectLst/>
                          <a:latin typeface="Coptic1" pitchFamily="2" charset="0"/>
                          <a:cs typeface="Arial" charset="0"/>
                        </a:rPr>
                        <a:t>tf</a:t>
                      </a:r>
                      <a:r>
                        <a:rPr kumimoji="0" lang="en-US" sz="2400" b="0" i="0" u="none" strike="noStrike" cap="none" normalizeH="0" baseline="0" dirty="0">
                          <a:ln>
                            <a:noFill/>
                          </a:ln>
                          <a:solidFill>
                            <a:schemeClr val="tx1"/>
                          </a:solidFill>
                          <a:effectLst/>
                          <a:latin typeface="Coptic1" pitchFamily="2" charset="0"/>
                          <a:cs typeface="Arial" charset="0"/>
                        </a:rPr>
                        <a:t>: je </a:t>
                      </a:r>
                      <a:r>
                        <a:rPr kumimoji="0" lang="en-US" sz="2400" b="0" i="0" u="none" strike="noStrike" cap="none" normalizeH="0" baseline="0" dirty="0" err="1">
                          <a:ln>
                            <a:noFill/>
                          </a:ln>
                          <a:solidFill>
                            <a:schemeClr val="tx1"/>
                          </a:solidFill>
                          <a:effectLst/>
                          <a:latin typeface="Coptic1" pitchFamily="2" charset="0"/>
                          <a:cs typeface="Arial" charset="0"/>
                        </a:rPr>
                        <a:t>aree~rmau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m~pirefcwnt</a:t>
                      </a:r>
                      <a:r>
                        <a:rPr kumimoji="0" lang="en-US" sz="2400" b="0" i="0" u="none" strike="noStrike" cap="none" normalizeH="0" baseline="0" dirty="0">
                          <a:ln>
                            <a:noFill/>
                          </a:ln>
                          <a:solidFill>
                            <a:schemeClr val="tx1"/>
                          </a:solidFill>
                          <a:effectLst/>
                          <a:latin typeface="Coptic1" pitchFamily="2" charset="0"/>
                          <a:cs typeface="Arial" charset="0"/>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lang="fr-FR" sz="2500" kern="1200" dirty="0">
                          <a:solidFill>
                            <a:schemeClr val="tx1"/>
                          </a:solidFill>
                          <a:latin typeface="+mn-lt"/>
                          <a:ea typeface="+mn-ea"/>
                          <a:cs typeface="+mn-cs"/>
                        </a:rPr>
                        <a:t>Tu es exaltée plus  que le ciel, tu es honorée plus que la terre et tout ce qu’elle renferme car tu es devenue la mère du Créateur.</a:t>
                      </a:r>
                      <a:endParaRPr kumimoji="0" lang="en-CA" sz="25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EG" sz="3200" b="0" i="0" u="none" strike="noStrike" cap="none" normalizeH="0" baseline="0" dirty="0" err="1">
                          <a:ln>
                            <a:noFill/>
                          </a:ln>
                          <a:solidFill>
                            <a:schemeClr val="tx1"/>
                          </a:solidFill>
                          <a:effectLst/>
                          <a:latin typeface="Arial" charset="0"/>
                          <a:cs typeface="Arial" charset="0"/>
                        </a:rPr>
                        <a:t>أرتفعت</a:t>
                      </a:r>
                      <a:r>
                        <a:rPr kumimoji="0" lang="ar-EG" sz="3200" b="0" i="0" u="none" strike="noStrike" cap="none" normalizeH="0" baseline="0" dirty="0">
                          <a:ln>
                            <a:noFill/>
                          </a:ln>
                          <a:solidFill>
                            <a:schemeClr val="tx1"/>
                          </a:solidFill>
                          <a:effectLst/>
                          <a:latin typeface="Arial" charset="0"/>
                          <a:cs typeface="Arial" charset="0"/>
                        </a:rPr>
                        <a:t> أكثر من السماء وأنت أكرم من الأرض وكل المخلوقات </a:t>
                      </a:r>
                      <a:r>
                        <a:rPr kumimoji="0" lang="ar-EG" sz="3200" b="0" i="0" u="none" strike="noStrike" cap="none" normalizeH="0" baseline="0" dirty="0" err="1">
                          <a:ln>
                            <a:noFill/>
                          </a:ln>
                          <a:solidFill>
                            <a:schemeClr val="tx1"/>
                          </a:solidFill>
                          <a:effectLst/>
                          <a:latin typeface="Arial" charset="0"/>
                          <a:cs typeface="Arial" charset="0"/>
                        </a:rPr>
                        <a:t>التى</a:t>
                      </a:r>
                      <a:r>
                        <a:rPr kumimoji="0" lang="ar-EG" sz="3200" b="0" i="0" u="none" strike="noStrike" cap="none" normalizeH="0" baseline="0" dirty="0">
                          <a:ln>
                            <a:noFill/>
                          </a:ln>
                          <a:solidFill>
                            <a:schemeClr val="tx1"/>
                          </a:solidFill>
                          <a:effectLst/>
                          <a:latin typeface="Arial" charset="0"/>
                          <a:cs typeface="Arial" charset="0"/>
                        </a:rPr>
                        <a:t> فيها لأنك صرت أماً للخالق</a:t>
                      </a:r>
                      <a:endParaRPr kumimoji="0" lang="en-CA" sz="3200" b="0" i="0" u="none" strike="noStrike" cap="none" normalizeH="0" baseline="0" dirty="0">
                        <a:ln>
                          <a:noFill/>
                        </a:ln>
                        <a:solidFill>
                          <a:schemeClr val="tx1"/>
                        </a:solidFill>
                        <a:effectLst/>
                        <a:latin typeface="Coptic1" pitchFamily="2"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68833" name="Group 65"/>
          <p:cNvGraphicFramePr>
            <a:graphicFrameLocks noGrp="1"/>
          </p:cNvGraphicFramePr>
          <p:nvPr/>
        </p:nvGraphicFramePr>
        <p:xfrm>
          <a:off x="304800" y="137160"/>
          <a:ext cx="8610600" cy="6187440"/>
        </p:xfrm>
        <a:graphic>
          <a:graphicData uri="http://schemas.openxmlformats.org/drawingml/2006/table">
            <a:tbl>
              <a:tblPr/>
              <a:tblGrid>
                <a:gridCol w="5412377">
                  <a:extLst>
                    <a:ext uri="{9D8B030D-6E8A-4147-A177-3AD203B41FA5}">
                      <a16:colId xmlns:a16="http://schemas.microsoft.com/office/drawing/2014/main" val="20000"/>
                    </a:ext>
                  </a:extLst>
                </a:gridCol>
                <a:gridCol w="3198223">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FF9900"/>
                          </a:solidFill>
                          <a:effectLst/>
                          <a:latin typeface="Arial" charset="0"/>
                          <a:cs typeface="Arial" charset="0"/>
                        </a:rPr>
                        <a:t>Introduction  au Credo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rgbClr val="FF9900"/>
                          </a:solidFill>
                          <a:effectLst/>
                          <a:latin typeface="Arial" charset="0"/>
                          <a:cs typeface="Arial" charset="0"/>
                        </a:rPr>
                        <a:t>بدء قانون الإيمان</a:t>
                      </a:r>
                      <a:r>
                        <a:rPr kumimoji="0" lang="en-US" sz="3200" b="0" i="0" u="none" strike="noStrike" cap="none" normalizeH="0" baseline="0" dirty="0">
                          <a:ln>
                            <a:noFill/>
                          </a:ln>
                          <a:solidFill>
                            <a:srgbClr val="FF9900"/>
                          </a:solidFill>
                          <a:effectLst/>
                          <a:latin typeface="Arial" charset="0"/>
                          <a:cs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906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fr-FR" sz="2400" b="0" i="0" u="none" strike="noStrike" cap="none" normalizeH="0" baseline="0" dirty="0">
                          <a:ln>
                            <a:noFill/>
                          </a:ln>
                          <a:solidFill>
                            <a:schemeClr val="tx1"/>
                          </a:solidFill>
                          <a:effectLst/>
                          <a:latin typeface="Arial" charset="0"/>
                          <a:cs typeface="Arial" charset="0"/>
                        </a:rPr>
                        <a:t>Nous Te magnifions ô Mère de la Vraie Lumière, et nous Te glorifions, ô Sainte Vierge, Mère de Dieu, car Tu nous as enfanté le Sauveur du monde, Lui qui vint pour sauver nos âmes. Gloire à Toi, ô Christ, notre Maître et notre Roi: l'honneur des Apôtres, la couronne des martyrs, la joie des justes, la stabilité des églises, le pardon des péchés du monde. Nous prêchons la Sainte Trinité, Un seul Dieu. Nous nous prosternons devant la Sainte Trinité et nous Le glorifions. Pitié, Seigneur, pitié Seigneur, Seigneur bénis-nous. Amen.</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700" b="0" i="0" u="none" strike="noStrike" cap="none" normalizeH="0" baseline="0" dirty="0">
                          <a:ln>
                            <a:noFill/>
                          </a:ln>
                          <a:solidFill>
                            <a:schemeClr val="tx1"/>
                          </a:solidFill>
                          <a:effectLst/>
                          <a:latin typeface="Arial" charset="0"/>
                          <a:cs typeface="Arial" charset="0"/>
                        </a:rPr>
                        <a:t>نعظمك يا أم النور </a:t>
                      </a:r>
                      <a:r>
                        <a:rPr kumimoji="0" lang="ar-SA" sz="2700" b="0" i="0" u="none" strike="noStrike" cap="none" normalizeH="0" baseline="0" dirty="0" err="1">
                          <a:ln>
                            <a:noFill/>
                          </a:ln>
                          <a:solidFill>
                            <a:schemeClr val="tx1"/>
                          </a:solidFill>
                          <a:effectLst/>
                          <a:latin typeface="Arial" charset="0"/>
                          <a:cs typeface="Arial" charset="0"/>
                        </a:rPr>
                        <a:t>الحقيقي</a:t>
                      </a:r>
                      <a:r>
                        <a:rPr kumimoji="0" lang="ar-SA" sz="2700" b="0" i="0" u="none" strike="noStrike" cap="none" normalizeH="0" baseline="0" dirty="0">
                          <a:ln>
                            <a:noFill/>
                          </a:ln>
                          <a:solidFill>
                            <a:schemeClr val="tx1"/>
                          </a:solidFill>
                          <a:effectLst/>
                          <a:latin typeface="Arial" charset="0"/>
                          <a:cs typeface="Arial" charset="0"/>
                        </a:rPr>
                        <a:t>، ونمجدك أيتها العذراء القديسة، والدة الإله، لأنك ولدت لنا مخلص العالم، أتى وخلص نفوسنا. المجد لكَ يا سيدنا وملكنا المسيح، فخر الرسل، إكليل الشهداء تهليل الصديقين،</a:t>
                      </a:r>
                      <a:r>
                        <a:rPr kumimoji="0" lang="fr-FR" sz="2700" b="0" i="0" u="none" strike="noStrike" cap="none" normalizeH="0" baseline="0" dirty="0">
                          <a:ln>
                            <a:noFill/>
                          </a:ln>
                          <a:solidFill>
                            <a:schemeClr val="tx1"/>
                          </a:solidFill>
                          <a:effectLst/>
                          <a:latin typeface="Arial" charset="0"/>
                          <a:cs typeface="Arial" charset="0"/>
                        </a:rPr>
                        <a:t> </a:t>
                      </a:r>
                      <a:r>
                        <a:rPr kumimoji="0" lang="ar-SA" sz="2700" b="0" i="0" u="none" strike="noStrike" cap="none" normalizeH="0" baseline="0" dirty="0">
                          <a:ln>
                            <a:noFill/>
                          </a:ln>
                          <a:solidFill>
                            <a:schemeClr val="tx1"/>
                          </a:solidFill>
                          <a:effectLst/>
                          <a:latin typeface="Arial" charset="0"/>
                          <a:cs typeface="Arial" charset="0"/>
                        </a:rPr>
                        <a:t>ثبات الكنائس، غفران الخطايا. نبشر بالثالوث القدوس، لاهوت واحد، نسجد له ونمجده.</a:t>
                      </a:r>
                      <a:r>
                        <a:rPr kumimoji="0" lang="fr-FR" sz="2700" b="0" i="0" u="none" strike="noStrike" cap="none" normalizeH="0" baseline="0" dirty="0">
                          <a:ln>
                            <a:noFill/>
                          </a:ln>
                          <a:solidFill>
                            <a:schemeClr val="tx1"/>
                          </a:solidFill>
                          <a:effectLst/>
                          <a:latin typeface="Arial" charset="0"/>
                          <a:cs typeface="Arial" charset="0"/>
                        </a:rPr>
                        <a:t> </a:t>
                      </a:r>
                      <a:r>
                        <a:rPr kumimoji="0" lang="ar-SA" sz="2700" b="0" i="0" u="none" strike="noStrike" cap="none" normalizeH="0" baseline="0" dirty="0">
                          <a:ln>
                            <a:noFill/>
                          </a:ln>
                          <a:solidFill>
                            <a:schemeClr val="tx1"/>
                          </a:solidFill>
                          <a:effectLst/>
                          <a:latin typeface="Arial" charset="0"/>
                          <a:cs typeface="Arial" charset="0"/>
                        </a:rPr>
                        <a:t>يا رب ارحم.</a:t>
                      </a:r>
                      <a:r>
                        <a:rPr kumimoji="0" lang="fr-FR" sz="2700" b="0" i="0" u="none" strike="noStrike" cap="none" normalizeH="0" baseline="0" dirty="0">
                          <a:ln>
                            <a:noFill/>
                          </a:ln>
                          <a:solidFill>
                            <a:schemeClr val="tx1"/>
                          </a:solidFill>
                          <a:effectLst/>
                          <a:latin typeface="Arial" charset="0"/>
                          <a:cs typeface="Arial" charset="0"/>
                        </a:rPr>
                        <a:t> </a:t>
                      </a:r>
                      <a:r>
                        <a:rPr kumimoji="0" lang="ar-SA" sz="2700" b="0" i="0" u="none" strike="noStrike" cap="none" normalizeH="0" baseline="0" dirty="0">
                          <a:ln>
                            <a:noFill/>
                          </a:ln>
                          <a:solidFill>
                            <a:schemeClr val="tx1"/>
                          </a:solidFill>
                          <a:effectLst/>
                          <a:latin typeface="Arial" charset="0"/>
                          <a:cs typeface="Arial" charset="0"/>
                        </a:rPr>
                        <a:t>يا رب ارحم.</a:t>
                      </a:r>
                      <a:endParaRPr kumimoji="0" lang="ar-EG" sz="27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700" b="0" i="0" u="none" strike="noStrike" cap="none" normalizeH="0" baseline="0" dirty="0">
                          <a:ln>
                            <a:noFill/>
                          </a:ln>
                          <a:solidFill>
                            <a:schemeClr val="tx1"/>
                          </a:solidFill>
                          <a:effectLst/>
                          <a:latin typeface="Arial" charset="0"/>
                          <a:cs typeface="Arial" charset="0"/>
                        </a:rPr>
                        <a:t> يا رب بارك. أمين.</a:t>
                      </a:r>
                      <a:endParaRPr kumimoji="0" lang="en-US" sz="27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Action Button: Custom 2">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41698" name="Group 2"/>
          <p:cNvGraphicFramePr>
            <a:graphicFrameLocks noGrp="1"/>
          </p:cNvGraphicFramePr>
          <p:nvPr/>
        </p:nvGraphicFramePr>
        <p:xfrm>
          <a:off x="304800" y="1371600"/>
          <a:ext cx="8458200" cy="5029200"/>
        </p:xfrm>
        <a:graphic>
          <a:graphicData uri="http://schemas.openxmlformats.org/drawingml/2006/table">
            <a:tbl>
              <a:tblPr/>
              <a:tblGrid>
                <a:gridCol w="4923430">
                  <a:extLst>
                    <a:ext uri="{9D8B030D-6E8A-4147-A177-3AD203B41FA5}">
                      <a16:colId xmlns:a16="http://schemas.microsoft.com/office/drawing/2014/main" val="20000"/>
                    </a:ext>
                  </a:extLst>
                </a:gridCol>
                <a:gridCol w="3534770">
                  <a:extLst>
                    <a:ext uri="{9D8B030D-6E8A-4147-A177-3AD203B41FA5}">
                      <a16:colId xmlns:a16="http://schemas.microsoft.com/office/drawing/2014/main" val="20001"/>
                    </a:ext>
                  </a:extLst>
                </a:gridCol>
              </a:tblGrid>
              <a:tr h="5029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3200" b="0" i="0" u="none" strike="noStrike" cap="none" normalizeH="0" baseline="0" dirty="0">
                          <a:ln>
                            <a:noFill/>
                          </a:ln>
                          <a:solidFill>
                            <a:schemeClr val="tx1"/>
                          </a:solidFill>
                          <a:effectLst/>
                          <a:latin typeface="Arial" charset="0"/>
                          <a:cs typeface="Arial" charset="0"/>
                        </a:rPr>
                        <a:t>Nous croyons en un seul Dieu, le Père, le </a:t>
                      </a:r>
                      <a:r>
                        <a:rPr kumimoji="0" lang="fr-CA" sz="3200" b="0" i="0" u="none" strike="noStrike" cap="none" normalizeH="0" baseline="0" dirty="0" err="1">
                          <a:ln>
                            <a:noFill/>
                          </a:ln>
                          <a:solidFill>
                            <a:schemeClr val="tx1"/>
                          </a:solidFill>
                          <a:effectLst/>
                          <a:latin typeface="Arial" charset="0"/>
                          <a:cs typeface="Arial" charset="0"/>
                        </a:rPr>
                        <a:t>Pantocrator</a:t>
                      </a:r>
                      <a:r>
                        <a:rPr kumimoji="0" lang="fr-CA" sz="3200" b="0" i="0" u="none" strike="noStrike" cap="none" normalizeH="0" baseline="0" dirty="0">
                          <a:ln>
                            <a:noFill/>
                          </a:ln>
                          <a:solidFill>
                            <a:schemeClr val="tx1"/>
                          </a:solidFill>
                          <a:effectLst/>
                          <a:latin typeface="Arial" charset="0"/>
                          <a:cs typeface="Arial" charset="0"/>
                        </a:rPr>
                        <a:t>, créateur du ciel et de la terre, de toutes les choses visibles et invisibles.</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3600" b="0" i="0" u="none" strike="noStrike" cap="none" normalizeH="0" baseline="0" dirty="0">
                          <a:ln>
                            <a:noFill/>
                          </a:ln>
                          <a:solidFill>
                            <a:schemeClr val="tx1"/>
                          </a:solidFill>
                          <a:effectLst/>
                          <a:latin typeface="Arial" charset="0"/>
                          <a:cs typeface="Arial" charset="0"/>
                        </a:rPr>
                        <a:t>بالحقيقة نؤمن بإله واحد، الله </a:t>
                      </a:r>
                      <a:r>
                        <a:rPr kumimoji="0" lang="ar-SA" sz="3600" b="0" i="0" u="none" strike="noStrike" cap="none" normalizeH="0" baseline="0" dirty="0" err="1">
                          <a:ln>
                            <a:noFill/>
                          </a:ln>
                          <a:solidFill>
                            <a:schemeClr val="tx1"/>
                          </a:solidFill>
                          <a:effectLst/>
                          <a:latin typeface="Arial" charset="0"/>
                          <a:cs typeface="Arial" charset="0"/>
                        </a:rPr>
                        <a:t>الآب</a:t>
                      </a:r>
                      <a:r>
                        <a:rPr kumimoji="0" lang="ar-SA" sz="3600" b="0" i="0" u="none" strike="noStrike" cap="none" normalizeH="0" baseline="0" dirty="0">
                          <a:ln>
                            <a:noFill/>
                          </a:ln>
                          <a:solidFill>
                            <a:schemeClr val="tx1"/>
                          </a:solidFill>
                          <a:effectLst/>
                          <a:latin typeface="Arial" charset="0"/>
                          <a:cs typeface="Arial" charset="0"/>
                        </a:rPr>
                        <a:t> ضابط الكل، خالق السماء والأرض، ما يُرَى وما لا يُرَى.</a:t>
                      </a:r>
                      <a:endParaRPr kumimoji="0" lang="en-US" sz="36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9031" name="Text Box 12"/>
          <p:cNvSpPr txBox="1">
            <a:spLocks noChangeArrowheads="1"/>
          </p:cNvSpPr>
          <p:nvPr/>
        </p:nvSpPr>
        <p:spPr bwMode="auto">
          <a:xfrm>
            <a:off x="371475" y="228600"/>
            <a:ext cx="8543925" cy="600164"/>
          </a:xfrm>
          <a:prstGeom prst="rect">
            <a:avLst/>
          </a:prstGeom>
          <a:solidFill>
            <a:srgbClr val="4D4D4D"/>
          </a:solidFill>
          <a:ln w="9525">
            <a:solidFill>
              <a:schemeClr val="tx1"/>
            </a:solidFill>
            <a:miter lim="800000"/>
            <a:headEnd/>
            <a:tailEnd/>
          </a:ln>
        </p:spPr>
        <p:txBody>
          <a:bodyPr>
            <a:spAutoFit/>
          </a:bodyPr>
          <a:lstStyle/>
          <a:p>
            <a:pPr algn="ctr"/>
            <a:r>
              <a:rPr lang="en-US" sz="3300" b="1" dirty="0"/>
              <a:t>    LE CREDO </a:t>
            </a:r>
            <a:r>
              <a:rPr lang="en-CA" sz="3300" b="1" dirty="0"/>
              <a:t>    </a:t>
            </a:r>
            <a:r>
              <a:rPr lang="en-US" sz="3300" b="1" dirty="0"/>
              <a:t>  </a:t>
            </a:r>
            <a:r>
              <a:rPr lang="ar-EG" sz="3300" b="1" dirty="0"/>
              <a:t>قانون </a:t>
            </a:r>
            <a:r>
              <a:rPr lang="ar-EG" sz="3300" b="1" dirty="0" err="1"/>
              <a:t>الايمان</a:t>
            </a:r>
            <a:endParaRPr lang="en-US" sz="3300" b="1" dirty="0"/>
          </a:p>
        </p:txBody>
      </p:sp>
      <p:sp>
        <p:nvSpPr>
          <p:cNvPr id="4" name="Action Button: Custom 3">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42722" name="Group 2"/>
          <p:cNvGraphicFramePr>
            <a:graphicFrameLocks noGrp="1"/>
          </p:cNvGraphicFramePr>
          <p:nvPr/>
        </p:nvGraphicFramePr>
        <p:xfrm>
          <a:off x="152400" y="381000"/>
          <a:ext cx="8763000" cy="6172200"/>
        </p:xfrm>
        <a:graphic>
          <a:graphicData uri="http://schemas.openxmlformats.org/drawingml/2006/table">
            <a:tbl>
              <a:tblPr/>
              <a:tblGrid>
                <a:gridCol w="5633357">
                  <a:extLst>
                    <a:ext uri="{9D8B030D-6E8A-4147-A177-3AD203B41FA5}">
                      <a16:colId xmlns:a16="http://schemas.microsoft.com/office/drawing/2014/main" val="20000"/>
                    </a:ext>
                  </a:extLst>
                </a:gridCol>
                <a:gridCol w="3129643">
                  <a:extLst>
                    <a:ext uri="{9D8B030D-6E8A-4147-A177-3AD203B41FA5}">
                      <a16:colId xmlns:a16="http://schemas.microsoft.com/office/drawing/2014/main" val="20001"/>
                    </a:ext>
                  </a:extLst>
                </a:gridCol>
              </a:tblGrid>
              <a:tr h="6172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3200" b="0" i="0" u="none" strike="noStrike" cap="none" normalizeH="0" baseline="0" dirty="0">
                          <a:ln>
                            <a:noFill/>
                          </a:ln>
                          <a:solidFill>
                            <a:schemeClr val="tx1"/>
                          </a:solidFill>
                          <a:effectLst/>
                          <a:latin typeface="Arial" charset="0"/>
                          <a:cs typeface="Arial" charset="0"/>
                        </a:rPr>
                        <a:t>Nous croyons en un seul Seigneur, Jésus-Christ, Fils Unique de Dieu, né du Père avant tous les siècles.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3200" b="0" i="0" u="none" strike="noStrike" cap="none" normalizeH="0" baseline="0" dirty="0">
                          <a:ln>
                            <a:noFill/>
                          </a:ln>
                          <a:solidFill>
                            <a:schemeClr val="tx1"/>
                          </a:solidFill>
                          <a:effectLst/>
                          <a:latin typeface="Arial" charset="0"/>
                          <a:cs typeface="Arial" charset="0"/>
                        </a:rPr>
                        <a:t>Lumière née de la Lumière, Vrai Dieu né du Vrai Dieu, engendré non pas créé,</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3200" b="0" i="0" u="none" strike="noStrike" cap="none" normalizeH="0" baseline="0" dirty="0">
                          <a:ln>
                            <a:noFill/>
                          </a:ln>
                          <a:solidFill>
                            <a:schemeClr val="tx1"/>
                          </a:solidFill>
                          <a:effectLst/>
                          <a:latin typeface="Arial" charset="0"/>
                          <a:cs typeface="Arial" charset="0"/>
                        </a:rPr>
                        <a:t>نؤمن بربٍ واحد، يسوع المسيح، ابن الله الوحيد، المولود من </a:t>
                      </a:r>
                      <a:r>
                        <a:rPr kumimoji="0" lang="ar-SA" sz="3200" b="0" i="0" u="none" strike="noStrike" cap="none" normalizeH="0" baseline="0" dirty="0" err="1">
                          <a:ln>
                            <a:noFill/>
                          </a:ln>
                          <a:solidFill>
                            <a:schemeClr val="tx1"/>
                          </a:solidFill>
                          <a:effectLst/>
                          <a:latin typeface="Arial" charset="0"/>
                          <a:cs typeface="Arial" charset="0"/>
                        </a:rPr>
                        <a:t>الآب</a:t>
                      </a:r>
                      <a:r>
                        <a:rPr kumimoji="0" lang="ar-SA" sz="3200" b="0" i="0" u="none" strike="noStrike" cap="none" normalizeH="0" baseline="0" dirty="0">
                          <a:ln>
                            <a:noFill/>
                          </a:ln>
                          <a:solidFill>
                            <a:schemeClr val="tx1"/>
                          </a:solidFill>
                          <a:effectLst/>
                          <a:latin typeface="Arial" charset="0"/>
                          <a:cs typeface="Arial" charset="0"/>
                        </a:rPr>
                        <a:t> قبل كل الدهور</a:t>
                      </a:r>
                      <a:r>
                        <a:rPr kumimoji="0" lang="ar-EG" sz="3200" b="0" i="0" u="none" strike="noStrike" cap="none" normalizeH="0" baseline="0" dirty="0">
                          <a:ln>
                            <a:noFill/>
                          </a:ln>
                          <a:solidFill>
                            <a:schemeClr val="tx1"/>
                          </a:solidFill>
                          <a:effectLst/>
                          <a:latin typeface="Arial" charset="0"/>
                          <a:cs typeface="Arial" charset="0"/>
                        </a:rPr>
                        <a:t>،</a:t>
                      </a:r>
                      <a:r>
                        <a:rPr kumimoji="0" lang="en-US" sz="3200" b="0" i="0" u="none" strike="noStrike" cap="none" normalizeH="0" baseline="0" dirty="0">
                          <a:ln>
                            <a:noFill/>
                          </a:ln>
                          <a:solidFill>
                            <a:schemeClr val="tx1"/>
                          </a:solidFill>
                          <a:effectLst/>
                          <a:latin typeface="Arial" charset="0"/>
                          <a:cs typeface="Arial" charset="0"/>
                        </a:rPr>
                        <a:t> </a:t>
                      </a:r>
                      <a:r>
                        <a:rPr kumimoji="0" lang="ar-SA" sz="3200" b="0" i="0" u="none" strike="noStrike" cap="none" normalizeH="0" baseline="0" dirty="0">
                          <a:ln>
                            <a:noFill/>
                          </a:ln>
                          <a:solidFill>
                            <a:schemeClr val="tx1"/>
                          </a:solidFill>
                          <a:effectLst/>
                          <a:latin typeface="Arial" charset="0"/>
                          <a:cs typeface="Arial" charset="0"/>
                        </a:rPr>
                        <a:t>نور من نور، إله حق من إله حق، مولود غير مخلوق،</a:t>
                      </a:r>
                      <a:r>
                        <a:rPr kumimoji="0" lang="en-US" sz="3200" b="0" i="0" u="none" strike="noStrike" cap="none" normalizeH="0" baseline="0" dirty="0">
                          <a:ln>
                            <a:noFill/>
                          </a:ln>
                          <a:solidFill>
                            <a:schemeClr val="tx1"/>
                          </a:solidFill>
                          <a:effectLst/>
                          <a:latin typeface="Arial" charset="0"/>
                          <a:cs typeface="Arial" charset="0"/>
                        </a:rPr>
                        <a:t> </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43759" name="Group 15"/>
          <p:cNvGraphicFramePr>
            <a:graphicFrameLocks noGrp="1"/>
          </p:cNvGraphicFramePr>
          <p:nvPr>
            <p:ph/>
          </p:nvPr>
        </p:nvGraphicFramePr>
        <p:xfrm>
          <a:off x="152400" y="228600"/>
          <a:ext cx="8534400" cy="6019800"/>
        </p:xfrm>
        <a:graphic>
          <a:graphicData uri="http://schemas.openxmlformats.org/drawingml/2006/table">
            <a:tbl>
              <a:tblPr/>
              <a:tblGrid>
                <a:gridCol w="4613189">
                  <a:extLst>
                    <a:ext uri="{9D8B030D-6E8A-4147-A177-3AD203B41FA5}">
                      <a16:colId xmlns:a16="http://schemas.microsoft.com/office/drawing/2014/main" val="20000"/>
                    </a:ext>
                  </a:extLst>
                </a:gridCol>
                <a:gridCol w="3921211">
                  <a:extLst>
                    <a:ext uri="{9D8B030D-6E8A-4147-A177-3AD203B41FA5}">
                      <a16:colId xmlns:a16="http://schemas.microsoft.com/office/drawing/2014/main" val="20001"/>
                    </a:ext>
                  </a:extLst>
                </a:gridCol>
              </a:tblGrid>
              <a:tr h="6019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900" b="0" i="0" u="none" strike="noStrike" cap="none" normalizeH="0" baseline="0" dirty="0">
                          <a:ln>
                            <a:noFill/>
                          </a:ln>
                          <a:solidFill>
                            <a:schemeClr val="tx1"/>
                          </a:solidFill>
                          <a:effectLst/>
                          <a:latin typeface="Arial" charset="0"/>
                          <a:cs typeface="Arial" charset="0"/>
                        </a:rPr>
                        <a:t>consubstantiel au Père, Par qui tout a été fait, qui pour nous, hommes, et pour notre salut, est descendu du ciel, s’est incarné de l’Esprit Saint et de la Vierge Marie, et Il s’est fait homme.</a:t>
                      </a:r>
                      <a:endParaRPr kumimoji="0" lang="en-US" sz="2900" b="0" i="0" u="none" strike="noStrike" cap="none" normalizeH="0" baseline="0" dirty="0">
                        <a:ln>
                          <a:noFill/>
                        </a:ln>
                        <a:solidFill>
                          <a:schemeClr val="tx1"/>
                        </a:solidFill>
                        <a:effectLst/>
                        <a:latin typeface="Arial" charset="0"/>
                        <a:cs typeface="Arial" charset="0"/>
                      </a:endParaRPr>
                    </a:p>
                  </a:txBody>
                  <a:tcPr marL="180000" marR="180000" marT="46800" marB="46800" horzOverflow="overflow">
                    <a:lnL>
                      <a:noFill/>
                    </a:lnL>
                    <a:lnR>
                      <a:noFill/>
                    </a:lnR>
                    <a:lnT>
                      <a:noFill/>
                    </a:lnT>
                    <a:lnB>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EG" sz="3400" b="0" i="0" u="none" strike="noStrike" cap="none" normalizeH="0" baseline="0" dirty="0" err="1">
                          <a:ln>
                            <a:noFill/>
                          </a:ln>
                          <a:solidFill>
                            <a:schemeClr val="tx1"/>
                          </a:solidFill>
                          <a:effectLst/>
                          <a:latin typeface="Arial" charset="0"/>
                          <a:cs typeface="Arial" charset="0"/>
                        </a:rPr>
                        <a:t>مساوى</a:t>
                      </a:r>
                      <a:r>
                        <a:rPr kumimoji="0" lang="ar-EG" sz="3400" b="0" i="0" u="none" strike="noStrike" cap="none" normalizeH="0" baseline="0" dirty="0">
                          <a:ln>
                            <a:noFill/>
                          </a:ln>
                          <a:solidFill>
                            <a:schemeClr val="tx1"/>
                          </a:solidFill>
                          <a:effectLst/>
                          <a:latin typeface="Arial" charset="0"/>
                          <a:cs typeface="Arial" charset="0"/>
                        </a:rPr>
                        <a:t> ل</a:t>
                      </a:r>
                      <a:r>
                        <a:rPr kumimoji="0" lang="ar-SA" sz="3400" b="0" i="0" u="none" strike="noStrike" cap="none" normalizeH="0" baseline="0" dirty="0">
                          <a:ln>
                            <a:noFill/>
                          </a:ln>
                          <a:solidFill>
                            <a:schemeClr val="tx1"/>
                          </a:solidFill>
                          <a:effectLst/>
                          <a:latin typeface="Arial" charset="0"/>
                          <a:cs typeface="Arial" charset="0"/>
                        </a:rPr>
                        <a:t>لآب </a:t>
                      </a:r>
                      <a:r>
                        <a:rPr kumimoji="0" lang="ar-SA" sz="3400" b="0" i="0" u="none" strike="noStrike" cap="none" normalizeH="0" baseline="0" dirty="0" err="1">
                          <a:ln>
                            <a:noFill/>
                          </a:ln>
                          <a:solidFill>
                            <a:schemeClr val="tx1"/>
                          </a:solidFill>
                          <a:effectLst/>
                          <a:latin typeface="Arial" charset="0"/>
                          <a:cs typeface="Arial" charset="0"/>
                        </a:rPr>
                        <a:t>فى</a:t>
                      </a:r>
                      <a:r>
                        <a:rPr kumimoji="0" lang="ar-SA" sz="3400" b="0" i="0" u="none" strike="noStrike" cap="none" normalizeH="0" baseline="0" dirty="0">
                          <a:ln>
                            <a:noFill/>
                          </a:ln>
                          <a:solidFill>
                            <a:schemeClr val="tx1"/>
                          </a:solidFill>
                          <a:effectLst/>
                          <a:latin typeface="Arial" charset="0"/>
                          <a:cs typeface="Arial" charset="0"/>
                        </a:rPr>
                        <a:t> الجوهر، </a:t>
                      </a:r>
                      <a:r>
                        <a:rPr kumimoji="0" lang="ar-SA" sz="3400" b="0" i="0" u="none" strike="noStrike" cap="none" normalizeH="0" baseline="0" dirty="0" err="1">
                          <a:ln>
                            <a:noFill/>
                          </a:ln>
                          <a:solidFill>
                            <a:schemeClr val="tx1"/>
                          </a:solidFill>
                          <a:effectLst/>
                          <a:latin typeface="Arial" charset="0"/>
                          <a:cs typeface="Arial" charset="0"/>
                        </a:rPr>
                        <a:t>الذى</a:t>
                      </a:r>
                      <a:r>
                        <a:rPr kumimoji="0" lang="ar-SA" sz="3400" b="0" i="0" u="none" strike="noStrike" cap="none" normalizeH="0" baseline="0" dirty="0">
                          <a:ln>
                            <a:noFill/>
                          </a:ln>
                          <a:solidFill>
                            <a:schemeClr val="tx1"/>
                          </a:solidFill>
                          <a:effectLst/>
                          <a:latin typeface="Arial" charset="0"/>
                          <a:cs typeface="Arial" charset="0"/>
                        </a:rPr>
                        <a:t> </a:t>
                      </a:r>
                      <a:r>
                        <a:rPr kumimoji="0" lang="ar-SA" sz="3400" b="0" i="0" u="none" strike="noStrike" cap="none" normalizeH="0" baseline="0" dirty="0" err="1">
                          <a:ln>
                            <a:noFill/>
                          </a:ln>
                          <a:solidFill>
                            <a:schemeClr val="tx1"/>
                          </a:solidFill>
                          <a:effectLst/>
                          <a:latin typeface="Arial" charset="0"/>
                          <a:cs typeface="Arial" charset="0"/>
                        </a:rPr>
                        <a:t>به</a:t>
                      </a:r>
                      <a:r>
                        <a:rPr kumimoji="0" lang="ar-SA" sz="3400" b="0" i="0" u="none" strike="noStrike" cap="none" normalizeH="0" baseline="0" dirty="0">
                          <a:ln>
                            <a:noFill/>
                          </a:ln>
                          <a:solidFill>
                            <a:schemeClr val="tx1"/>
                          </a:solidFill>
                          <a:effectLst/>
                          <a:latin typeface="Arial" charset="0"/>
                          <a:cs typeface="Arial" charset="0"/>
                        </a:rPr>
                        <a:t> كان كل </a:t>
                      </a:r>
                      <a:r>
                        <a:rPr kumimoji="0" lang="ar-SA" sz="3400" b="0" i="0" u="none" strike="noStrike" cap="none" normalizeH="0" baseline="0" dirty="0" err="1">
                          <a:ln>
                            <a:noFill/>
                          </a:ln>
                          <a:solidFill>
                            <a:schemeClr val="tx1"/>
                          </a:solidFill>
                          <a:effectLst/>
                          <a:latin typeface="Arial" charset="0"/>
                          <a:cs typeface="Arial" charset="0"/>
                        </a:rPr>
                        <a:t>شىء</a:t>
                      </a:r>
                      <a:r>
                        <a:rPr kumimoji="0" lang="ar-SA" sz="3400" b="0" i="0" u="none" strike="noStrike" cap="none" normalizeH="0" baseline="0" dirty="0">
                          <a:ln>
                            <a:noFill/>
                          </a:ln>
                          <a:solidFill>
                            <a:schemeClr val="tx1"/>
                          </a:solidFill>
                          <a:effectLst/>
                          <a:latin typeface="Arial" charset="0"/>
                          <a:cs typeface="Arial" charset="0"/>
                        </a:rPr>
                        <a:t>.</a:t>
                      </a:r>
                    </a:p>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3400" b="0" i="0" u="none" strike="noStrike" cap="none" normalizeH="0" baseline="0" dirty="0">
                          <a:ln>
                            <a:noFill/>
                          </a:ln>
                          <a:solidFill>
                            <a:schemeClr val="tx1"/>
                          </a:solidFill>
                          <a:effectLst/>
                          <a:latin typeface="Arial" charset="0"/>
                          <a:cs typeface="Arial" charset="0"/>
                        </a:rPr>
                        <a:t>هذا </a:t>
                      </a:r>
                      <a:r>
                        <a:rPr kumimoji="0" lang="ar-SA" sz="3400" b="0" i="0" u="none" strike="noStrike" cap="none" normalizeH="0" baseline="0" dirty="0" err="1">
                          <a:ln>
                            <a:noFill/>
                          </a:ln>
                          <a:solidFill>
                            <a:schemeClr val="tx1"/>
                          </a:solidFill>
                          <a:effectLst/>
                          <a:latin typeface="Arial" charset="0"/>
                          <a:cs typeface="Arial" charset="0"/>
                        </a:rPr>
                        <a:t>الذى</a:t>
                      </a:r>
                      <a:r>
                        <a:rPr kumimoji="0" lang="ar-SA" sz="3400" b="0" i="0" u="none" strike="noStrike" cap="none" normalizeH="0" baseline="0" dirty="0">
                          <a:ln>
                            <a:noFill/>
                          </a:ln>
                          <a:solidFill>
                            <a:schemeClr val="tx1"/>
                          </a:solidFill>
                          <a:effectLst/>
                          <a:latin typeface="Arial" charset="0"/>
                          <a:cs typeface="Arial" charset="0"/>
                        </a:rPr>
                        <a:t> من أجلنا نحنُ البشر، ومن أجل خلاصنا، نَزَلَ من السماء، وتجسدَ من الروح القدس ومن مريم العذراء.  وتأنس</a:t>
                      </a:r>
                      <a:r>
                        <a:rPr kumimoji="0" lang="en-US" sz="3600" b="0" i="0" u="none" strike="noStrike" cap="none" normalizeH="0" baseline="0" dirty="0">
                          <a:ln>
                            <a:noFill/>
                          </a:ln>
                          <a:solidFill>
                            <a:schemeClr val="tx1"/>
                          </a:solidFill>
                          <a:effectLst/>
                          <a:latin typeface="Arial" charset="0"/>
                          <a:cs typeface="Arial" charset="0"/>
                        </a:rPr>
                        <a:t> </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44781" name="Group 13"/>
          <p:cNvGraphicFramePr>
            <a:graphicFrameLocks noGrp="1"/>
          </p:cNvGraphicFramePr>
          <p:nvPr>
            <p:ph/>
          </p:nvPr>
        </p:nvGraphicFramePr>
        <p:xfrm>
          <a:off x="76200" y="381000"/>
          <a:ext cx="8763000" cy="6096000"/>
        </p:xfrm>
        <a:graphic>
          <a:graphicData uri="http://schemas.openxmlformats.org/drawingml/2006/table">
            <a:tbl>
              <a:tblPr/>
              <a:tblGrid>
                <a:gridCol w="4623964">
                  <a:extLst>
                    <a:ext uri="{9D8B030D-6E8A-4147-A177-3AD203B41FA5}">
                      <a16:colId xmlns:a16="http://schemas.microsoft.com/office/drawing/2014/main" val="20000"/>
                    </a:ext>
                  </a:extLst>
                </a:gridCol>
                <a:gridCol w="4139036">
                  <a:extLst>
                    <a:ext uri="{9D8B030D-6E8A-4147-A177-3AD203B41FA5}">
                      <a16:colId xmlns:a16="http://schemas.microsoft.com/office/drawing/2014/main" val="20001"/>
                    </a:ext>
                  </a:extLst>
                </a:gridCol>
              </a:tblGrid>
              <a:tr h="6096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chemeClr val="tx1"/>
                          </a:solidFill>
                          <a:effectLst/>
                          <a:latin typeface="Arial" charset="0"/>
                          <a:cs typeface="Arial" charset="0"/>
                        </a:rPr>
                        <a:t>a été crucifié pour nous, sous Ponce Pilate, </a:t>
                      </a:r>
                      <a:endParaRPr kumimoji="0" lang="en-US" sz="2800" b="0" i="0" u="none" strike="noStrike" cap="none" normalizeH="0" baseline="0" dirty="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chemeClr val="tx1"/>
                          </a:solidFill>
                          <a:effectLst/>
                          <a:latin typeface="Arial" charset="0"/>
                          <a:cs typeface="Arial" charset="0"/>
                        </a:rPr>
                        <a:t>a souffert, a été enseveli, ressuscité des morts le troisième jour selon  les écritures, est monté aux cieux;</a:t>
                      </a:r>
                      <a:endParaRPr kumimoji="0" lang="en-US" sz="2800" b="0" i="0" u="none" strike="noStrike" cap="none" normalizeH="0" baseline="0" dirty="0">
                        <a:ln>
                          <a:noFill/>
                        </a:ln>
                        <a:solidFill>
                          <a:schemeClr val="tx1"/>
                        </a:solidFill>
                        <a:effectLst/>
                        <a:latin typeface="Arial" charset="0"/>
                        <a:cs typeface="Arial" charset="0"/>
                      </a:endParaRPr>
                    </a:p>
                  </a:txBody>
                  <a:tcPr marL="180000" marR="180000" marT="46800" marB="46800" horzOverflow="overflow">
                    <a:lnL>
                      <a:noFill/>
                    </a:lnL>
                    <a:lnR>
                      <a:noFill/>
                    </a:lnR>
                    <a:lnT>
                      <a:noFill/>
                    </a:lnT>
                    <a:lnB>
                      <a:noFill/>
                    </a:lnB>
                    <a:lnTlToBr>
                      <a:noFill/>
                    </a:lnTlToBr>
                    <a:lnBlToTr>
                      <a:noFill/>
                    </a:lnBlToTr>
                    <a:noFill/>
                  </a:tcPr>
                </a:tc>
                <a:tc>
                  <a:txBody>
                    <a:bodyPr/>
                    <a:lstStyle/>
                    <a:p>
                      <a:pPr marL="0" marR="0" lvl="0" indent="0" algn="just" defTabSz="914400" rtl="1" eaLnBrk="1" fontAlgn="base" latinLnBrk="0" hangingPunct="1">
                        <a:lnSpc>
                          <a:spcPct val="110000"/>
                        </a:lnSpc>
                        <a:spcBef>
                          <a:spcPct val="60000"/>
                        </a:spcBef>
                        <a:spcAft>
                          <a:spcPct val="0"/>
                        </a:spcAft>
                        <a:buClrTx/>
                        <a:buSzTx/>
                        <a:buFontTx/>
                        <a:buNone/>
                        <a:tabLst/>
                      </a:pPr>
                      <a:r>
                        <a:rPr kumimoji="0" lang="ar-SA" sz="3200" b="0" i="0" u="none" strike="noStrike" cap="none" normalizeH="0" baseline="0" dirty="0">
                          <a:ln>
                            <a:noFill/>
                          </a:ln>
                          <a:solidFill>
                            <a:schemeClr val="tx1"/>
                          </a:solidFill>
                          <a:effectLst/>
                          <a:latin typeface="Arial" charset="0"/>
                          <a:cs typeface="Arial" charset="0"/>
                        </a:rPr>
                        <a:t>وصُلِبَ عنا على عهد </a:t>
                      </a:r>
                      <a:r>
                        <a:rPr kumimoji="0" lang="ar-SA" sz="3200" b="0" i="0" u="none" strike="noStrike" cap="none" normalizeH="0" baseline="0" dirty="0" err="1">
                          <a:ln>
                            <a:noFill/>
                          </a:ln>
                          <a:solidFill>
                            <a:schemeClr val="tx1"/>
                          </a:solidFill>
                          <a:effectLst/>
                          <a:latin typeface="Arial" charset="0"/>
                          <a:cs typeface="Arial" charset="0"/>
                        </a:rPr>
                        <a:t>بيلاطس</a:t>
                      </a:r>
                      <a:r>
                        <a:rPr kumimoji="0" lang="ar-SA" sz="3200" b="0" i="0" u="none" strike="noStrike" cap="none" normalizeH="0" baseline="0" dirty="0">
                          <a:ln>
                            <a:noFill/>
                          </a:ln>
                          <a:solidFill>
                            <a:schemeClr val="tx1"/>
                          </a:solidFill>
                          <a:effectLst/>
                          <a:latin typeface="Arial" charset="0"/>
                          <a:cs typeface="Arial" charset="0"/>
                        </a:rPr>
                        <a:t> </a:t>
                      </a:r>
                      <a:r>
                        <a:rPr kumimoji="0" lang="ar-SA" sz="3200" b="0" i="0" u="none" strike="noStrike" cap="none" normalizeH="0" baseline="0" dirty="0" err="1">
                          <a:ln>
                            <a:noFill/>
                          </a:ln>
                          <a:solidFill>
                            <a:schemeClr val="tx1"/>
                          </a:solidFill>
                          <a:effectLst/>
                          <a:latin typeface="Arial" charset="0"/>
                          <a:cs typeface="Arial" charset="0"/>
                        </a:rPr>
                        <a:t>البنطى</a:t>
                      </a:r>
                      <a:r>
                        <a:rPr kumimoji="0" lang="ar-SA" sz="3200" b="0" i="0" u="none" strike="noStrike" cap="none" normalizeH="0" baseline="0" dirty="0">
                          <a:ln>
                            <a:noFill/>
                          </a:ln>
                          <a:solidFill>
                            <a:schemeClr val="tx1"/>
                          </a:solidFill>
                          <a:effectLst/>
                          <a:latin typeface="Arial" charset="0"/>
                          <a:cs typeface="Arial" charset="0"/>
                        </a:rPr>
                        <a:t>.  تألمَ وقبرَ وقامَ من الأموات </a:t>
                      </a:r>
                      <a:r>
                        <a:rPr kumimoji="0" lang="ar-SA" sz="3200" b="0" i="0" u="none" strike="noStrike" cap="none" normalizeH="0" baseline="0" dirty="0" err="1">
                          <a:ln>
                            <a:noFill/>
                          </a:ln>
                          <a:solidFill>
                            <a:schemeClr val="tx1"/>
                          </a:solidFill>
                          <a:effectLst/>
                          <a:latin typeface="Arial" charset="0"/>
                          <a:cs typeface="Arial" charset="0"/>
                        </a:rPr>
                        <a:t>فى</a:t>
                      </a:r>
                      <a:r>
                        <a:rPr kumimoji="0" lang="ar-SA" sz="3200" b="0" i="0" u="none" strike="noStrike" cap="none" normalizeH="0" baseline="0" dirty="0">
                          <a:ln>
                            <a:noFill/>
                          </a:ln>
                          <a:solidFill>
                            <a:schemeClr val="tx1"/>
                          </a:solidFill>
                          <a:effectLst/>
                          <a:latin typeface="Arial" charset="0"/>
                          <a:cs typeface="Arial" charset="0"/>
                        </a:rPr>
                        <a:t> اليوم الثالث، كما </a:t>
                      </a:r>
                      <a:r>
                        <a:rPr kumimoji="0" lang="ar-SA" sz="3200" b="0" i="0" u="none" strike="noStrike" cap="none" normalizeH="0" baseline="0" dirty="0" err="1">
                          <a:ln>
                            <a:noFill/>
                          </a:ln>
                          <a:solidFill>
                            <a:schemeClr val="tx1"/>
                          </a:solidFill>
                          <a:effectLst/>
                          <a:latin typeface="Arial" charset="0"/>
                          <a:cs typeface="Arial" charset="0"/>
                        </a:rPr>
                        <a:t>فى</a:t>
                      </a:r>
                      <a:r>
                        <a:rPr kumimoji="0" lang="ar-SA" sz="3200" b="0" i="0" u="none" strike="noStrike" cap="none" normalizeH="0" baseline="0" dirty="0">
                          <a:ln>
                            <a:noFill/>
                          </a:ln>
                          <a:solidFill>
                            <a:schemeClr val="tx1"/>
                          </a:solidFill>
                          <a:effectLst/>
                          <a:latin typeface="Arial" charset="0"/>
                          <a:cs typeface="Arial" charset="0"/>
                        </a:rPr>
                        <a:t> الكتب. </a:t>
                      </a:r>
                      <a:endParaRPr kumimoji="0" lang="ar-EG" sz="3200" b="0" i="0" u="none" strike="noStrike" cap="none" normalizeH="0" baseline="0" dirty="0">
                        <a:ln>
                          <a:noFill/>
                        </a:ln>
                        <a:solidFill>
                          <a:schemeClr val="tx1"/>
                        </a:solidFill>
                        <a:effectLst/>
                        <a:latin typeface="Arial" charset="0"/>
                        <a:cs typeface="Arial" charset="0"/>
                      </a:endParaRPr>
                    </a:p>
                    <a:p>
                      <a:pPr marL="0" marR="0" lvl="0" indent="0" algn="just" defTabSz="914400" rtl="1" eaLnBrk="1" fontAlgn="base" latinLnBrk="0" hangingPunct="1">
                        <a:lnSpc>
                          <a:spcPct val="110000"/>
                        </a:lnSpc>
                        <a:spcBef>
                          <a:spcPct val="60000"/>
                        </a:spcBef>
                        <a:spcAft>
                          <a:spcPct val="0"/>
                        </a:spcAft>
                        <a:buClrTx/>
                        <a:buSzTx/>
                        <a:buFontTx/>
                        <a:buNone/>
                        <a:tabLst/>
                      </a:pPr>
                      <a:r>
                        <a:rPr kumimoji="0" lang="ar-SA" sz="2800" b="0" i="0" u="none" strike="noStrike" cap="none" normalizeH="0" baseline="0" dirty="0">
                          <a:ln>
                            <a:noFill/>
                          </a:ln>
                          <a:solidFill>
                            <a:schemeClr val="tx1"/>
                          </a:solidFill>
                          <a:effectLst/>
                          <a:latin typeface="Arial" charset="0"/>
                          <a:cs typeface="Arial" charset="0"/>
                        </a:rPr>
                        <a:t>وصَعِدَ إلى السموات،</a:t>
                      </a:r>
                      <a:r>
                        <a:rPr kumimoji="0" lang="en-US" sz="2800" b="0" i="0" u="none" strike="noStrike" cap="none" normalizeH="0" baseline="0" dirty="0">
                          <a:ln>
                            <a:noFill/>
                          </a:ln>
                          <a:solidFill>
                            <a:schemeClr val="tx1"/>
                          </a:solidFill>
                          <a:effectLst/>
                          <a:latin typeface="Arial" charset="0"/>
                          <a:cs typeface="Arial" charset="0"/>
                        </a:rPr>
                        <a:t> </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45794" name="Group 2"/>
          <p:cNvGraphicFramePr>
            <a:graphicFrameLocks noGrp="1"/>
          </p:cNvGraphicFramePr>
          <p:nvPr>
            <p:ph/>
          </p:nvPr>
        </p:nvGraphicFramePr>
        <p:xfrm>
          <a:off x="304800" y="228600"/>
          <a:ext cx="8458200" cy="6248400"/>
        </p:xfrm>
        <a:graphic>
          <a:graphicData uri="http://schemas.openxmlformats.org/drawingml/2006/table">
            <a:tbl>
              <a:tblPr/>
              <a:tblGrid>
                <a:gridCol w="5194325">
                  <a:extLst>
                    <a:ext uri="{9D8B030D-6E8A-4147-A177-3AD203B41FA5}">
                      <a16:colId xmlns:a16="http://schemas.microsoft.com/office/drawing/2014/main" val="20000"/>
                    </a:ext>
                  </a:extLst>
                </a:gridCol>
                <a:gridCol w="3263875">
                  <a:extLst>
                    <a:ext uri="{9D8B030D-6E8A-4147-A177-3AD203B41FA5}">
                      <a16:colId xmlns:a16="http://schemas.microsoft.com/office/drawing/2014/main" val="20001"/>
                    </a:ext>
                  </a:extLst>
                </a:gridCol>
              </a:tblGrid>
              <a:tr h="6248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chemeClr val="tx1"/>
                          </a:solidFill>
                          <a:effectLst/>
                          <a:latin typeface="Arial" charset="0"/>
                          <a:cs typeface="Arial" charset="0"/>
                        </a:rPr>
                        <a:t>et s’est assis à la droite du Père.  </a:t>
                      </a:r>
                      <a:endParaRPr kumimoji="0" lang="en-US" sz="2800" b="0" i="0" u="none" strike="noStrike" cap="none" normalizeH="0" baseline="0" dirty="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chemeClr val="tx1"/>
                          </a:solidFill>
                          <a:effectLst/>
                          <a:latin typeface="Arial" charset="0"/>
                          <a:cs typeface="Arial" charset="0"/>
                        </a:rPr>
                        <a:t>Il reviendra dans Sa gloire pour juger les vivants et les morts, dont le règne n’a pas de fin.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chemeClr val="tx1"/>
                          </a:solidFill>
                          <a:effectLst/>
                          <a:latin typeface="Arial" charset="0"/>
                          <a:cs typeface="Arial" charset="0"/>
                        </a:rPr>
                        <a:t>Oui nous croyons au Saint-Esprit,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chemeClr val="tx1"/>
                          </a:solidFill>
                          <a:effectLst/>
                          <a:latin typeface="Arial" charset="0"/>
                          <a:cs typeface="Arial" charset="0"/>
                        </a:rPr>
                        <a:t>le Seigneur qui donne la vie,</a:t>
                      </a:r>
                      <a:endParaRPr kumimoji="0" lang="en-US" sz="2800" b="0" i="0" u="none" strike="noStrike" cap="none" normalizeH="0" baseline="0" dirty="0">
                        <a:ln>
                          <a:noFill/>
                        </a:ln>
                        <a:solidFill>
                          <a:schemeClr val="tx1"/>
                        </a:solidFill>
                        <a:effectLst/>
                        <a:latin typeface="Arial" charset="0"/>
                        <a:cs typeface="Arial" charset="0"/>
                      </a:endParaRPr>
                    </a:p>
                  </a:txBody>
                  <a:tcPr marL="216000" marR="216000" marT="46800" marB="46800" horzOverflow="overflow">
                    <a:lnL>
                      <a:noFill/>
                    </a:lnL>
                    <a:lnR>
                      <a:noFill/>
                    </a:lnR>
                    <a:lnT>
                      <a:noFill/>
                    </a:lnT>
                    <a:lnB>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3200" b="0" i="0" u="none" strike="noStrike" cap="none" normalizeH="0" baseline="0" dirty="0">
                          <a:ln>
                            <a:noFill/>
                          </a:ln>
                          <a:solidFill>
                            <a:schemeClr val="tx1"/>
                          </a:solidFill>
                          <a:effectLst/>
                          <a:latin typeface="Arial" charset="0"/>
                          <a:cs typeface="Arial" charset="0"/>
                        </a:rPr>
                        <a:t>وجَلسَ عن يمين أبيه.  وأيضاً </a:t>
                      </a:r>
                      <a:r>
                        <a:rPr kumimoji="0" lang="ar-SA" sz="3200" b="0" i="0" u="none" strike="noStrike" cap="none" normalizeH="0" baseline="0" dirty="0" err="1">
                          <a:ln>
                            <a:noFill/>
                          </a:ln>
                          <a:solidFill>
                            <a:schemeClr val="tx1"/>
                          </a:solidFill>
                          <a:effectLst/>
                          <a:latin typeface="Arial" charset="0"/>
                          <a:cs typeface="Arial" charset="0"/>
                        </a:rPr>
                        <a:t>يأتى</a:t>
                      </a:r>
                      <a:r>
                        <a:rPr kumimoji="0" lang="ar-SA" sz="3200" b="0" i="0" u="none" strike="noStrike" cap="none" normalizeH="0" baseline="0" dirty="0">
                          <a:ln>
                            <a:noFill/>
                          </a:ln>
                          <a:solidFill>
                            <a:schemeClr val="tx1"/>
                          </a:solidFill>
                          <a:effectLst/>
                          <a:latin typeface="Arial" charset="0"/>
                          <a:cs typeface="Arial" charset="0"/>
                        </a:rPr>
                        <a:t> </a:t>
                      </a:r>
                      <a:r>
                        <a:rPr kumimoji="0" lang="ar-SA" sz="3200" b="0" i="0" u="none" strike="noStrike" cap="none" normalizeH="0" baseline="0" dirty="0" err="1">
                          <a:ln>
                            <a:noFill/>
                          </a:ln>
                          <a:solidFill>
                            <a:schemeClr val="tx1"/>
                          </a:solidFill>
                          <a:effectLst/>
                          <a:latin typeface="Arial" charset="0"/>
                          <a:cs typeface="Arial" charset="0"/>
                        </a:rPr>
                        <a:t>فى</a:t>
                      </a:r>
                      <a:r>
                        <a:rPr kumimoji="0" lang="ar-SA" sz="3200" b="0" i="0" u="none" strike="noStrike" cap="none" normalizeH="0" baseline="0" dirty="0">
                          <a:ln>
                            <a:noFill/>
                          </a:ln>
                          <a:solidFill>
                            <a:schemeClr val="tx1"/>
                          </a:solidFill>
                          <a:effectLst/>
                          <a:latin typeface="Arial" charset="0"/>
                          <a:cs typeface="Arial" charset="0"/>
                        </a:rPr>
                        <a:t> مجدهِ ليَدينَ الأحياءَ والأموات، </a:t>
                      </a:r>
                      <a:r>
                        <a:rPr kumimoji="0" lang="ar-SA" sz="3200" b="0" i="0" u="none" strike="noStrike" cap="none" normalizeH="0" baseline="0" dirty="0" err="1">
                          <a:ln>
                            <a:noFill/>
                          </a:ln>
                          <a:solidFill>
                            <a:schemeClr val="tx1"/>
                          </a:solidFill>
                          <a:effectLst/>
                          <a:latin typeface="Arial" charset="0"/>
                          <a:cs typeface="Arial" charset="0"/>
                        </a:rPr>
                        <a:t>الذى</a:t>
                      </a:r>
                      <a:r>
                        <a:rPr kumimoji="0" lang="ar-SA" sz="3200" b="0" i="0" u="none" strike="noStrike" cap="none" normalizeH="0" baseline="0" dirty="0">
                          <a:ln>
                            <a:noFill/>
                          </a:ln>
                          <a:solidFill>
                            <a:schemeClr val="tx1"/>
                          </a:solidFill>
                          <a:effectLst/>
                          <a:latin typeface="Arial" charset="0"/>
                          <a:cs typeface="Arial" charset="0"/>
                        </a:rPr>
                        <a:t> ليس لملكِهِ انقضاء.</a:t>
                      </a:r>
                    </a:p>
                    <a:p>
                      <a:pPr marL="0" marR="0" lvl="0" indent="0" algn="r" defTabSz="914400" rtl="1" eaLnBrk="1" fontAlgn="base" latinLnBrk="0" hangingPunct="1">
                        <a:lnSpc>
                          <a:spcPct val="100000"/>
                        </a:lnSpc>
                        <a:spcBef>
                          <a:spcPct val="20000"/>
                        </a:spcBef>
                        <a:spcAft>
                          <a:spcPct val="0"/>
                        </a:spcAft>
                        <a:buClrTx/>
                        <a:buSzTx/>
                        <a:buFontTx/>
                        <a:buNone/>
                        <a:tabLst/>
                      </a:pPr>
                      <a:r>
                        <a:rPr kumimoji="0" lang="ar-SA" sz="3200" b="0" i="0" u="none" strike="noStrike" cap="none" normalizeH="0" baseline="0" dirty="0">
                          <a:ln>
                            <a:noFill/>
                          </a:ln>
                          <a:solidFill>
                            <a:schemeClr val="tx1"/>
                          </a:solidFill>
                          <a:effectLst/>
                          <a:latin typeface="Arial" charset="0"/>
                          <a:cs typeface="Arial" charset="0"/>
                        </a:rPr>
                        <a:t>نعم نؤمن بالروح القدس، الرب المحيى</a:t>
                      </a:r>
                      <a:endParaRPr kumimoji="0" lang="en-US" sz="3200" b="0" i="0" u="none" strike="noStrike" cap="none" normalizeH="0" baseline="0" dirty="0">
                        <a:ln>
                          <a:noFill/>
                        </a:ln>
                        <a:solidFill>
                          <a:schemeClr val="tx1"/>
                        </a:solidFill>
                        <a:effectLst/>
                        <a:latin typeface="Arial" charset="0"/>
                        <a:cs typeface="Arial" charset="0"/>
                      </a:endParaRPr>
                    </a:p>
                  </a:txBody>
                  <a:tcPr marL="144000" marR="144000" marT="46800" marB="4680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46818" name="Group 2"/>
          <p:cNvGraphicFramePr>
            <a:graphicFrameLocks noGrp="1"/>
          </p:cNvGraphicFramePr>
          <p:nvPr>
            <p:ph/>
          </p:nvPr>
        </p:nvGraphicFramePr>
        <p:xfrm>
          <a:off x="152400" y="152400"/>
          <a:ext cx="8610600" cy="6248400"/>
        </p:xfrm>
        <a:graphic>
          <a:graphicData uri="http://schemas.openxmlformats.org/drawingml/2006/table">
            <a:tbl>
              <a:tblPr/>
              <a:tblGrid>
                <a:gridCol w="5336146">
                  <a:extLst>
                    <a:ext uri="{9D8B030D-6E8A-4147-A177-3AD203B41FA5}">
                      <a16:colId xmlns:a16="http://schemas.microsoft.com/office/drawing/2014/main" val="20000"/>
                    </a:ext>
                  </a:extLst>
                </a:gridCol>
                <a:gridCol w="3274454">
                  <a:extLst>
                    <a:ext uri="{9D8B030D-6E8A-4147-A177-3AD203B41FA5}">
                      <a16:colId xmlns:a16="http://schemas.microsoft.com/office/drawing/2014/main" val="20001"/>
                    </a:ext>
                  </a:extLst>
                </a:gridCol>
              </a:tblGrid>
              <a:tr h="6248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3200" b="0" i="0" u="none" strike="noStrike" cap="none" normalizeH="0" baseline="0" dirty="0">
                          <a:ln>
                            <a:noFill/>
                          </a:ln>
                          <a:solidFill>
                            <a:schemeClr val="tx1"/>
                          </a:solidFill>
                          <a:effectLst/>
                          <a:latin typeface="Arial" charset="0"/>
                          <a:cs typeface="Arial" charset="0"/>
                        </a:rPr>
                        <a:t>qui procède du Père.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3200" b="0" i="0" u="none" strike="noStrike" cap="none" normalizeH="0" baseline="0" dirty="0">
                          <a:ln>
                            <a:noFill/>
                          </a:ln>
                          <a:solidFill>
                            <a:schemeClr val="tx1"/>
                          </a:solidFill>
                          <a:effectLst/>
                          <a:latin typeface="Arial" charset="0"/>
                          <a:cs typeface="Arial" charset="0"/>
                        </a:rPr>
                        <a:t>Nous l’adorons et nous le glorifions avec le Père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3200" b="0" i="0" u="none" strike="noStrike" cap="none" normalizeH="0" baseline="0" dirty="0">
                          <a:ln>
                            <a:noFill/>
                          </a:ln>
                          <a:solidFill>
                            <a:schemeClr val="tx1"/>
                          </a:solidFill>
                          <a:effectLst/>
                          <a:latin typeface="Arial" charset="0"/>
                          <a:cs typeface="Arial" charset="0"/>
                        </a:rPr>
                        <a:t>et le Fils,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3200" b="0" i="0" u="none" strike="noStrike" cap="none" normalizeH="0" baseline="0" dirty="0">
                          <a:ln>
                            <a:noFill/>
                          </a:ln>
                          <a:solidFill>
                            <a:schemeClr val="tx1"/>
                          </a:solidFill>
                          <a:effectLst/>
                          <a:latin typeface="Arial" charset="0"/>
                          <a:cs typeface="Arial" charset="0"/>
                        </a:rPr>
                        <a:t>qui a parlé par les prophètes;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3200" b="0" i="0" u="none" strike="noStrike" cap="none" normalizeH="0" baseline="0" dirty="0">
                          <a:ln>
                            <a:noFill/>
                          </a:ln>
                          <a:solidFill>
                            <a:schemeClr val="tx1"/>
                          </a:solidFill>
                          <a:effectLst/>
                          <a:latin typeface="Arial" charset="0"/>
                          <a:cs typeface="Arial" charset="0"/>
                        </a:rPr>
                        <a:t>et en l’église une, sainte, catholique et apostolique. </a:t>
                      </a:r>
                    </a:p>
                  </a:txBody>
                  <a:tcPr horzOverflow="overflow">
                    <a:lnL>
                      <a:noFill/>
                    </a:lnL>
                    <a:lnR>
                      <a:noFill/>
                    </a:lnR>
                    <a:lnT>
                      <a:noFill/>
                    </a:lnT>
                    <a:lnB>
                      <a:noFill/>
                    </a:lnB>
                    <a:lnTlToBr>
                      <a:noFill/>
                    </a:lnTlToBr>
                    <a:lnBlToTr>
                      <a:noFill/>
                    </a:lnBlToTr>
                    <a:noFill/>
                  </a:tcPr>
                </a:tc>
                <a:tc>
                  <a:txBody>
                    <a:bodyPr/>
                    <a:lstStyle/>
                    <a:p>
                      <a:pPr marL="0" marR="0" lvl="0" indent="0" algn="r" defTabSz="914400" rtl="1" eaLnBrk="1" fontAlgn="base" latinLnBrk="0" hangingPunct="1">
                        <a:lnSpc>
                          <a:spcPct val="110000"/>
                        </a:lnSpc>
                        <a:spcBef>
                          <a:spcPct val="60000"/>
                        </a:spcBef>
                        <a:spcAft>
                          <a:spcPct val="0"/>
                        </a:spcAft>
                        <a:buClrTx/>
                        <a:buSzTx/>
                        <a:buFontTx/>
                        <a:buNone/>
                        <a:tabLst/>
                      </a:pPr>
                      <a:r>
                        <a:rPr kumimoji="0" lang="ar-EG" sz="3600" b="0" i="0" u="none" strike="noStrike" cap="none" normalizeH="0" baseline="0" dirty="0">
                          <a:ln>
                            <a:noFill/>
                          </a:ln>
                          <a:solidFill>
                            <a:schemeClr val="tx1"/>
                          </a:solidFill>
                          <a:effectLst/>
                          <a:latin typeface="Arial" charset="0"/>
                          <a:cs typeface="Arial" charset="0"/>
                        </a:rPr>
                        <a:t>المنبثق من </a:t>
                      </a:r>
                      <a:r>
                        <a:rPr kumimoji="0" lang="ar-EG" sz="3600" b="0" i="0" u="none" strike="noStrike" cap="none" normalizeH="0" baseline="0" dirty="0" err="1">
                          <a:ln>
                            <a:noFill/>
                          </a:ln>
                          <a:solidFill>
                            <a:schemeClr val="tx1"/>
                          </a:solidFill>
                          <a:effectLst/>
                          <a:latin typeface="Arial" charset="0"/>
                          <a:cs typeface="Arial" charset="0"/>
                        </a:rPr>
                        <a:t>الآب</a:t>
                      </a:r>
                      <a:r>
                        <a:rPr kumimoji="0" lang="ar-EG" sz="3600" b="0" i="0" u="none" strike="noStrike" cap="none" normalizeH="0" baseline="0" dirty="0">
                          <a:ln>
                            <a:noFill/>
                          </a:ln>
                          <a:solidFill>
                            <a:schemeClr val="tx1"/>
                          </a:solidFill>
                          <a:effectLst/>
                          <a:latin typeface="Arial" charset="0"/>
                          <a:cs typeface="Arial" charset="0"/>
                        </a:rPr>
                        <a:t>    </a:t>
                      </a:r>
                      <a:r>
                        <a:rPr kumimoji="0" lang="ar-SA" sz="3600" b="0" i="0" u="none" strike="noStrike" cap="none" normalizeH="0" baseline="0" dirty="0">
                          <a:ln>
                            <a:noFill/>
                          </a:ln>
                          <a:solidFill>
                            <a:schemeClr val="tx1"/>
                          </a:solidFill>
                          <a:effectLst/>
                          <a:latin typeface="Arial" charset="0"/>
                          <a:cs typeface="Arial" charset="0"/>
                        </a:rPr>
                        <a:t>نسجدُ لهُ ونمجّدَهُ مع </a:t>
                      </a:r>
                      <a:r>
                        <a:rPr kumimoji="0" lang="ar-SA" sz="3600" b="0" i="0" u="none" strike="noStrike" cap="none" normalizeH="0" baseline="0" dirty="0" err="1">
                          <a:ln>
                            <a:noFill/>
                          </a:ln>
                          <a:solidFill>
                            <a:schemeClr val="tx1"/>
                          </a:solidFill>
                          <a:effectLst/>
                          <a:latin typeface="Arial" charset="0"/>
                          <a:cs typeface="Arial" charset="0"/>
                        </a:rPr>
                        <a:t>الآب</a:t>
                      </a:r>
                      <a:r>
                        <a:rPr kumimoji="0" lang="ar-SA" sz="3600" b="0" i="0" u="none" strike="noStrike" cap="none" normalizeH="0" baseline="0" dirty="0">
                          <a:ln>
                            <a:noFill/>
                          </a:ln>
                          <a:solidFill>
                            <a:schemeClr val="tx1"/>
                          </a:solidFill>
                          <a:effectLst/>
                          <a:latin typeface="Arial" charset="0"/>
                          <a:cs typeface="Arial" charset="0"/>
                        </a:rPr>
                        <a:t> والابن، الناطق </a:t>
                      </a:r>
                      <a:r>
                        <a:rPr kumimoji="0" lang="ar-SA" sz="3600" b="0" i="0" u="none" strike="noStrike" cap="none" normalizeH="0" baseline="0" dirty="0" err="1">
                          <a:ln>
                            <a:noFill/>
                          </a:ln>
                          <a:solidFill>
                            <a:schemeClr val="tx1"/>
                          </a:solidFill>
                          <a:effectLst/>
                          <a:latin typeface="Arial" charset="0"/>
                          <a:cs typeface="Arial" charset="0"/>
                        </a:rPr>
                        <a:t>فى</a:t>
                      </a:r>
                      <a:r>
                        <a:rPr kumimoji="0" lang="ar-SA" sz="3600" b="0" i="0" u="none" strike="noStrike" cap="none" normalizeH="0" baseline="0" dirty="0">
                          <a:ln>
                            <a:noFill/>
                          </a:ln>
                          <a:solidFill>
                            <a:schemeClr val="tx1"/>
                          </a:solidFill>
                          <a:effectLst/>
                          <a:latin typeface="Arial" charset="0"/>
                          <a:cs typeface="Arial" charset="0"/>
                        </a:rPr>
                        <a:t> الأنبياء.  وبكنيسة واحدة مُقدسة جامعة </a:t>
                      </a:r>
                      <a:r>
                        <a:rPr kumimoji="0" lang="ar-SA" sz="3600" b="0" i="0" u="none" strike="noStrike" cap="none" normalizeH="0" baseline="0" dirty="0" err="1">
                          <a:ln>
                            <a:noFill/>
                          </a:ln>
                          <a:solidFill>
                            <a:schemeClr val="tx1"/>
                          </a:solidFill>
                          <a:effectLst/>
                          <a:latin typeface="Arial" charset="0"/>
                          <a:cs typeface="Arial" charset="0"/>
                        </a:rPr>
                        <a:t>رسولية</a:t>
                      </a:r>
                      <a:r>
                        <a:rPr kumimoji="0" lang="ar-SA" sz="3600" b="0" i="0" u="none" strike="noStrike" cap="none" normalizeH="0" baseline="0" dirty="0">
                          <a:ln>
                            <a:noFill/>
                          </a:ln>
                          <a:solidFill>
                            <a:schemeClr val="tx1"/>
                          </a:solidFill>
                          <a:effectLst/>
                          <a:latin typeface="Arial" charset="0"/>
                          <a:cs typeface="Arial" charset="0"/>
                        </a:rPr>
                        <a:t>. </a:t>
                      </a:r>
                      <a:endParaRPr kumimoji="0" lang="fr-CA" sz="36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Text Box 2"/>
          <p:cNvSpPr txBox="1">
            <a:spLocks noChangeArrowheads="1"/>
          </p:cNvSpPr>
          <p:nvPr/>
        </p:nvSpPr>
        <p:spPr bwMode="auto">
          <a:xfrm>
            <a:off x="3336925" y="498475"/>
            <a:ext cx="184150" cy="457200"/>
          </a:xfrm>
          <a:prstGeom prst="rect">
            <a:avLst/>
          </a:prstGeom>
          <a:noFill/>
          <a:ln w="9525">
            <a:noFill/>
            <a:miter lim="800000"/>
            <a:headEnd/>
            <a:tailEnd/>
          </a:ln>
        </p:spPr>
        <p:txBody>
          <a:bodyPr wrap="none">
            <a:spAutoFit/>
          </a:bodyPr>
          <a:lstStyle/>
          <a:p>
            <a:pPr>
              <a:spcBef>
                <a:spcPct val="0"/>
              </a:spcBef>
            </a:pPr>
            <a:endParaRPr lang="en-CA" sz="2400">
              <a:latin typeface="Times New Roman" pitchFamily="18" charset="0"/>
            </a:endParaRPr>
          </a:p>
        </p:txBody>
      </p:sp>
      <p:graphicFrame>
        <p:nvGraphicFramePr>
          <p:cNvPr id="13347862" name="Group 22"/>
          <p:cNvGraphicFramePr>
            <a:graphicFrameLocks noGrp="1"/>
          </p:cNvGraphicFramePr>
          <p:nvPr>
            <p:ph/>
          </p:nvPr>
        </p:nvGraphicFramePr>
        <p:xfrm>
          <a:off x="228600" y="304800"/>
          <a:ext cx="8305800" cy="5486400"/>
        </p:xfrm>
        <a:graphic>
          <a:graphicData uri="http://schemas.openxmlformats.org/drawingml/2006/table">
            <a:tbl>
              <a:tblPr/>
              <a:tblGrid>
                <a:gridCol w="3002849">
                  <a:extLst>
                    <a:ext uri="{9D8B030D-6E8A-4147-A177-3AD203B41FA5}">
                      <a16:colId xmlns:a16="http://schemas.microsoft.com/office/drawing/2014/main" val="20000"/>
                    </a:ext>
                  </a:extLst>
                </a:gridCol>
                <a:gridCol w="1575796">
                  <a:extLst>
                    <a:ext uri="{9D8B030D-6E8A-4147-A177-3AD203B41FA5}">
                      <a16:colId xmlns:a16="http://schemas.microsoft.com/office/drawing/2014/main" val="20001"/>
                    </a:ext>
                  </a:extLst>
                </a:gridCol>
                <a:gridCol w="1476634">
                  <a:extLst>
                    <a:ext uri="{9D8B030D-6E8A-4147-A177-3AD203B41FA5}">
                      <a16:colId xmlns:a16="http://schemas.microsoft.com/office/drawing/2014/main" val="20002"/>
                    </a:ext>
                  </a:extLst>
                </a:gridCol>
                <a:gridCol w="2250521">
                  <a:extLst>
                    <a:ext uri="{9D8B030D-6E8A-4147-A177-3AD203B41FA5}">
                      <a16:colId xmlns:a16="http://schemas.microsoft.com/office/drawing/2014/main" val="20003"/>
                    </a:ext>
                  </a:extLst>
                </a:gridCol>
              </a:tblGrid>
              <a:tr h="2111375">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3200" b="0" i="0" u="none" strike="noStrike" cap="none" normalizeH="0" baseline="0" dirty="0">
                          <a:ln>
                            <a:noFill/>
                          </a:ln>
                          <a:solidFill>
                            <a:schemeClr val="tx1"/>
                          </a:solidFill>
                          <a:effectLst/>
                          <a:latin typeface="Arial" charset="0"/>
                          <a:cs typeface="Arial" charset="0"/>
                        </a:rPr>
                        <a:t>Nous croyons en un seul baptême pour la rémission des péchés,</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hMerge="1">
                  <a:txBody>
                    <a:bodyPr/>
                    <a:lstStyle/>
                    <a:p>
                      <a:endParaRPr lang="en-CA"/>
                    </a:p>
                  </a:txBody>
                  <a:tcPr/>
                </a:tc>
                <a:tc gridSpan="2">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3600" b="0" i="0" u="none" strike="noStrike" cap="none" normalizeH="0" baseline="0">
                          <a:ln>
                            <a:noFill/>
                          </a:ln>
                          <a:solidFill>
                            <a:schemeClr val="tx1"/>
                          </a:solidFill>
                          <a:effectLst/>
                          <a:latin typeface="Arial" charset="0"/>
                          <a:cs typeface="Arial" charset="0"/>
                        </a:rPr>
                        <a:t>ونعترف بمعمودية واحدة لمغفرة الخطايا.</a:t>
                      </a:r>
                      <a:endParaRPr kumimoji="0" lang="ar-EG" sz="3600" b="0" i="0" u="none" strike="noStrike" cap="none" normalizeH="0" baseline="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hMerge="1">
                  <a:txBody>
                    <a:bodyPr/>
                    <a:lstStyle/>
                    <a:p>
                      <a:endParaRPr lang="en-CA"/>
                    </a:p>
                  </a:txBody>
                  <a:tcPr/>
                </a:tc>
                <a:extLst>
                  <a:ext uri="{0D108BD9-81ED-4DB2-BD59-A6C34878D82A}">
                    <a16:rowId xmlns:a16="http://schemas.microsoft.com/office/drawing/2014/main" val="10000"/>
                  </a:ext>
                </a:extLst>
              </a:tr>
              <a:tr h="3375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err="1">
                          <a:ln>
                            <a:noFill/>
                          </a:ln>
                          <a:solidFill>
                            <a:schemeClr val="tx1"/>
                          </a:solidFill>
                          <a:effectLst/>
                          <a:latin typeface="Coptic1" pitchFamily="2" charset="0"/>
                          <a:cs typeface="Times New Roman" pitchFamily="18" charset="0"/>
                        </a:rPr>
                        <a:t>Tenjoust</a:t>
                      </a:r>
                      <a:r>
                        <a:rPr kumimoji="0" lang="en-US" sz="2600" b="0" i="0" u="none" strike="noStrike" cap="none" normalizeH="0" baseline="0" dirty="0">
                          <a:ln>
                            <a:noFill/>
                          </a:ln>
                          <a:solidFill>
                            <a:schemeClr val="tx1"/>
                          </a:solidFill>
                          <a:effectLst/>
                          <a:latin typeface="Coptic1" pitchFamily="2" charset="0"/>
                          <a:cs typeface="Times New Roman" pitchFamily="18" charset="0"/>
                        </a:rPr>
                        <a:t> </a:t>
                      </a:r>
                      <a:r>
                        <a:rPr kumimoji="0" lang="en-US" sz="2600" b="0" i="0" u="none" strike="noStrike" cap="none" normalizeH="0" baseline="0" dirty="0" err="1">
                          <a:ln>
                            <a:noFill/>
                          </a:ln>
                          <a:solidFill>
                            <a:schemeClr val="tx1"/>
                          </a:solidFill>
                          <a:effectLst/>
                          <a:latin typeface="Coptic1" pitchFamily="2" charset="0"/>
                          <a:cs typeface="Times New Roman" pitchFamily="18" charset="0"/>
                        </a:rPr>
                        <a:t>e~bol</a:t>
                      </a:r>
                      <a:r>
                        <a:rPr kumimoji="0" lang="en-US" sz="2600" b="0" i="0" u="none" strike="noStrike" cap="none" normalizeH="0" baseline="0" dirty="0">
                          <a:ln>
                            <a:noFill/>
                          </a:ln>
                          <a:solidFill>
                            <a:schemeClr val="tx1"/>
                          </a:solidFill>
                          <a:effectLst/>
                          <a:latin typeface="Coptic1" pitchFamily="2" charset="0"/>
                          <a:cs typeface="Times New Roman" pitchFamily="18" charset="0"/>
                        </a:rPr>
                        <a:t> </a:t>
                      </a:r>
                      <a:r>
                        <a:rPr kumimoji="0" lang="en-US" sz="2600" b="0" i="0" u="none" strike="noStrike" cap="none" normalizeH="0" baseline="0" dirty="0" err="1">
                          <a:ln>
                            <a:noFill/>
                          </a:ln>
                          <a:solidFill>
                            <a:schemeClr val="tx1"/>
                          </a:solidFill>
                          <a:effectLst/>
                          <a:latin typeface="Coptic1" pitchFamily="2" charset="0"/>
                          <a:cs typeface="Times New Roman" pitchFamily="18" charset="0"/>
                        </a:rPr>
                        <a:t>qat~h</a:t>
                      </a:r>
                      <a:r>
                        <a:rPr kumimoji="0" lang="en-US" sz="2600" b="0" i="0" u="none" strike="noStrike" cap="none" normalizeH="0" baseline="0" dirty="0">
                          <a:ln>
                            <a:noFill/>
                          </a:ln>
                          <a:solidFill>
                            <a:schemeClr val="tx1"/>
                          </a:solidFill>
                          <a:effectLst/>
                          <a:latin typeface="Coptic1" pitchFamily="2" charset="0"/>
                          <a:cs typeface="Times New Roman" pitchFamily="18" charset="0"/>
                        </a:rPr>
                        <a:t>/ n~]</a:t>
                      </a:r>
                      <a:r>
                        <a:rPr kumimoji="0" lang="en-US" sz="2600" b="0" i="0" u="none" strike="noStrike" cap="none" normalizeH="0" baseline="0" dirty="0" err="1">
                          <a:ln>
                            <a:noFill/>
                          </a:ln>
                          <a:solidFill>
                            <a:schemeClr val="tx1"/>
                          </a:solidFill>
                          <a:effectLst/>
                          <a:latin typeface="Coptic1" pitchFamily="2" charset="0"/>
                          <a:cs typeface="Times New Roman" pitchFamily="18" charset="0"/>
                        </a:rPr>
                        <a:t>a~nactacic</a:t>
                      </a:r>
                      <a:r>
                        <a:rPr kumimoji="0" lang="en-US" sz="2600" b="0" i="0" u="none" strike="noStrike" cap="none" normalizeH="0" baseline="0" dirty="0">
                          <a:ln>
                            <a:noFill/>
                          </a:ln>
                          <a:solidFill>
                            <a:schemeClr val="tx1"/>
                          </a:solidFill>
                          <a:effectLst/>
                          <a:latin typeface="Coptic1" pitchFamily="2" charset="0"/>
                          <a:cs typeface="Times New Roman" pitchFamily="18" charset="0"/>
                        </a:rPr>
                        <a:t> </a:t>
                      </a:r>
                      <a:r>
                        <a:rPr kumimoji="0" lang="en-US" sz="2600" b="0" i="0" u="none" strike="noStrike" cap="none" normalizeH="0" baseline="0" dirty="0" err="1">
                          <a:ln>
                            <a:noFill/>
                          </a:ln>
                          <a:solidFill>
                            <a:schemeClr val="tx1"/>
                          </a:solidFill>
                          <a:effectLst/>
                          <a:latin typeface="Coptic1" pitchFamily="2" charset="0"/>
                          <a:cs typeface="Times New Roman" pitchFamily="18" charset="0"/>
                        </a:rPr>
                        <a:t>n~te</a:t>
                      </a:r>
                      <a:r>
                        <a:rPr kumimoji="0" lang="en-US" sz="2600" b="0" i="0" u="none" strike="noStrike" cap="none" normalizeH="0" baseline="0" dirty="0">
                          <a:ln>
                            <a:noFill/>
                          </a:ln>
                          <a:solidFill>
                            <a:schemeClr val="tx1"/>
                          </a:solidFill>
                          <a:effectLst/>
                          <a:latin typeface="Coptic1" pitchFamily="2" charset="0"/>
                          <a:cs typeface="Times New Roman" pitchFamily="18" charset="0"/>
                        </a:rPr>
                        <a:t> </a:t>
                      </a:r>
                      <a:r>
                        <a:rPr kumimoji="0" lang="en-US" sz="2600" b="0" i="0" u="none" strike="noStrike" cap="none" normalizeH="0" baseline="0" dirty="0" err="1">
                          <a:ln>
                            <a:noFill/>
                          </a:ln>
                          <a:solidFill>
                            <a:schemeClr val="tx1"/>
                          </a:solidFill>
                          <a:effectLst/>
                          <a:latin typeface="Coptic1" pitchFamily="2" charset="0"/>
                          <a:cs typeface="Times New Roman" pitchFamily="18" charset="0"/>
                        </a:rPr>
                        <a:t>nirefmwout</a:t>
                      </a:r>
                      <a:r>
                        <a:rPr kumimoji="0" lang="en-US" sz="2600" b="0" i="0" u="none" strike="noStrike" cap="none" normalizeH="0" baseline="0" dirty="0">
                          <a:ln>
                            <a:noFill/>
                          </a:ln>
                          <a:solidFill>
                            <a:schemeClr val="tx1"/>
                          </a:solidFill>
                          <a:effectLst/>
                          <a:latin typeface="Coptic1" pitchFamily="2" charset="0"/>
                          <a:cs typeface="Times New Roman" pitchFamily="18" charset="0"/>
                        </a:rPr>
                        <a:t>: </a:t>
                      </a:r>
                      <a:r>
                        <a:rPr kumimoji="0" lang="en-US" sz="2600" b="0" i="0" u="none" strike="noStrike" cap="none" normalizeH="0" baseline="0" dirty="0" err="1">
                          <a:ln>
                            <a:noFill/>
                          </a:ln>
                          <a:solidFill>
                            <a:schemeClr val="tx1"/>
                          </a:solidFill>
                          <a:effectLst/>
                          <a:latin typeface="Coptic1" pitchFamily="2" charset="0"/>
                          <a:cs typeface="Times New Roman" pitchFamily="18" charset="0"/>
                        </a:rPr>
                        <a:t>nem</a:t>
                      </a:r>
                      <a:r>
                        <a:rPr kumimoji="0" lang="en-US" sz="2600" b="0" i="0" u="none" strike="noStrike" cap="none" normalizeH="0" baseline="0" dirty="0">
                          <a:ln>
                            <a:noFill/>
                          </a:ln>
                          <a:solidFill>
                            <a:schemeClr val="tx1"/>
                          </a:solidFill>
                          <a:effectLst/>
                          <a:latin typeface="Coptic1" pitchFamily="2" charset="0"/>
                          <a:cs typeface="Times New Roman" pitchFamily="18" charset="0"/>
                        </a:rPr>
                        <a:t> </a:t>
                      </a:r>
                      <a:r>
                        <a:rPr kumimoji="0" lang="en-US" sz="2600" b="0" i="0" u="none" strike="noStrike" cap="none" normalizeH="0" baseline="0" dirty="0" err="1">
                          <a:ln>
                            <a:noFill/>
                          </a:ln>
                          <a:solidFill>
                            <a:schemeClr val="tx1"/>
                          </a:solidFill>
                          <a:effectLst/>
                          <a:latin typeface="Coptic1" pitchFamily="2" charset="0"/>
                          <a:cs typeface="Times New Roman" pitchFamily="18" charset="0"/>
                        </a:rPr>
                        <a:t>piwnq</a:t>
                      </a:r>
                      <a:r>
                        <a:rPr kumimoji="0" lang="en-US" sz="2600" b="0" i="0" u="none" strike="noStrike" cap="none" normalizeH="0" baseline="0" dirty="0">
                          <a:ln>
                            <a:noFill/>
                          </a:ln>
                          <a:solidFill>
                            <a:schemeClr val="tx1"/>
                          </a:solidFill>
                          <a:effectLst/>
                          <a:latin typeface="Coptic1" pitchFamily="2" charset="0"/>
                          <a:cs typeface="Times New Roman" pitchFamily="18" charset="0"/>
                        </a:rPr>
                        <a:t> </a:t>
                      </a:r>
                      <a:r>
                        <a:rPr kumimoji="0" lang="en-US" sz="2600" b="0" i="0" u="none" strike="noStrike" cap="none" normalizeH="0" baseline="0" dirty="0" err="1">
                          <a:ln>
                            <a:noFill/>
                          </a:ln>
                          <a:solidFill>
                            <a:schemeClr val="tx1"/>
                          </a:solidFill>
                          <a:effectLst/>
                          <a:latin typeface="Coptic1" pitchFamily="2" charset="0"/>
                          <a:cs typeface="Times New Roman" pitchFamily="18" charset="0"/>
                        </a:rPr>
                        <a:t>n~te</a:t>
                      </a:r>
                      <a:r>
                        <a:rPr kumimoji="0" lang="en-US" sz="2600" b="0" i="0" u="none" strike="noStrike" cap="none" normalizeH="0" baseline="0" dirty="0">
                          <a:ln>
                            <a:noFill/>
                          </a:ln>
                          <a:solidFill>
                            <a:schemeClr val="tx1"/>
                          </a:solidFill>
                          <a:effectLst/>
                          <a:latin typeface="Coptic1" pitchFamily="2" charset="0"/>
                          <a:cs typeface="Times New Roman" pitchFamily="18" charset="0"/>
                        </a:rPr>
                        <a:t> </a:t>
                      </a:r>
                      <a:r>
                        <a:rPr kumimoji="0" lang="en-US" sz="2600" b="0" i="0" u="none" strike="noStrike" cap="none" normalizeH="0" baseline="0" dirty="0" err="1">
                          <a:ln>
                            <a:noFill/>
                          </a:ln>
                          <a:solidFill>
                            <a:schemeClr val="tx1"/>
                          </a:solidFill>
                          <a:effectLst/>
                          <a:latin typeface="Coptic1" pitchFamily="2" charset="0"/>
                          <a:cs typeface="Times New Roman" pitchFamily="18" charset="0"/>
                        </a:rPr>
                        <a:t>pie~wn</a:t>
                      </a:r>
                      <a:r>
                        <a:rPr kumimoji="0" lang="en-US" sz="2600" b="0" i="0" u="none" strike="noStrike" cap="none" normalizeH="0" baseline="0" dirty="0">
                          <a:ln>
                            <a:noFill/>
                          </a:ln>
                          <a:solidFill>
                            <a:schemeClr val="tx1"/>
                          </a:solidFill>
                          <a:effectLst/>
                          <a:latin typeface="Coptic1" pitchFamily="2" charset="0"/>
                          <a:cs typeface="Times New Roman" pitchFamily="18" charset="0"/>
                        </a:rPr>
                        <a:t> </a:t>
                      </a:r>
                      <a:r>
                        <a:rPr kumimoji="0" lang="en-US" sz="2600" b="0" i="0" u="none" strike="noStrike" cap="none" normalizeH="0" baseline="0" dirty="0" err="1">
                          <a:ln>
                            <a:noFill/>
                          </a:ln>
                          <a:solidFill>
                            <a:schemeClr val="tx1"/>
                          </a:solidFill>
                          <a:effectLst/>
                          <a:latin typeface="Coptic1" pitchFamily="2" charset="0"/>
                          <a:cs typeface="Times New Roman" pitchFamily="18" charset="0"/>
                        </a:rPr>
                        <a:t>eyn</a:t>
                      </a:r>
                      <a:r>
                        <a:rPr kumimoji="0" lang="en-US" sz="2600" b="0" i="0" u="none" strike="noStrike" cap="none" normalizeH="0" baseline="0" dirty="0">
                          <a:ln>
                            <a:noFill/>
                          </a:ln>
                          <a:solidFill>
                            <a:schemeClr val="tx1"/>
                          </a:solidFill>
                          <a:effectLst/>
                          <a:latin typeface="Coptic1" pitchFamily="2" charset="0"/>
                          <a:cs typeface="Times New Roman" pitchFamily="18" charset="0"/>
                        </a:rPr>
                        <a:t>/</a:t>
                      </a:r>
                      <a:r>
                        <a:rPr kumimoji="0" lang="en-US" sz="2600" b="0" i="0" u="none" strike="noStrike" cap="none" normalizeH="0" baseline="0" dirty="0" err="1">
                          <a:ln>
                            <a:noFill/>
                          </a:ln>
                          <a:solidFill>
                            <a:schemeClr val="tx1"/>
                          </a:solidFill>
                          <a:effectLst/>
                          <a:latin typeface="Coptic1" pitchFamily="2" charset="0"/>
                          <a:cs typeface="Times New Roman" pitchFamily="18" charset="0"/>
                        </a:rPr>
                        <a:t>ou:</a:t>
                      </a:r>
                      <a:r>
                        <a:rPr kumimoji="0" lang="en-US" sz="2300" b="0" i="0" u="none" strike="noStrike" cap="none" normalizeH="0" baseline="0" dirty="0" err="1">
                          <a:ln>
                            <a:noFill/>
                          </a:ln>
                          <a:solidFill>
                            <a:schemeClr val="tx1"/>
                          </a:solidFill>
                          <a:effectLst/>
                          <a:latin typeface="Coptic1" pitchFamily="2" charset="0"/>
                          <a:cs typeface="Times New Roman" pitchFamily="18" charset="0"/>
                        </a:rPr>
                        <a:t>Am</a:t>
                      </a:r>
                      <a:r>
                        <a:rPr kumimoji="0" lang="en-US" sz="2300" b="0" i="0" u="none" strike="noStrike" cap="none" normalizeH="0" baseline="0" dirty="0">
                          <a:ln>
                            <a:noFill/>
                          </a:ln>
                          <a:solidFill>
                            <a:schemeClr val="tx1"/>
                          </a:solidFill>
                          <a:effectLst/>
                          <a:latin typeface="Coptic1" pitchFamily="2" charset="0"/>
                          <a:cs typeface="Times New Roman" pitchFamily="18" charset="0"/>
                        </a:rPr>
                        <a:t>/n</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chemeClr val="tx1"/>
                          </a:solidFill>
                          <a:effectLst/>
                          <a:latin typeface="Arial" charset="0"/>
                          <a:cs typeface="Arial" charset="0"/>
                        </a:rPr>
                        <a:t>Nous attendons la résurrection des morts et la vie des siècles à venir.  Amen.</a:t>
                      </a:r>
                      <a:endParaRPr kumimoji="0" lang="en-US" sz="23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hMerge="1">
                  <a:txBody>
                    <a:bodyPr/>
                    <a:lstStyle/>
                    <a:p>
                      <a:endParaRPr lang="en-CA"/>
                    </a:p>
                  </a:txBody>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SA" sz="3200" b="0" i="0" u="none" strike="noStrike" cap="none" normalizeH="0" baseline="0" dirty="0">
                          <a:ln>
                            <a:noFill/>
                          </a:ln>
                          <a:solidFill>
                            <a:schemeClr val="tx1"/>
                          </a:solidFill>
                          <a:effectLst/>
                          <a:latin typeface="Arial" charset="0"/>
                          <a:cs typeface="Arial" charset="0"/>
                        </a:rPr>
                        <a:t>وننتظر قيامَةَ الأموات وحياة الدهر </a:t>
                      </a:r>
                      <a:r>
                        <a:rPr kumimoji="0" lang="ar-SA" sz="3200" b="0" i="0" u="none" strike="noStrike" cap="none" normalizeH="0" baseline="0" dirty="0" err="1">
                          <a:ln>
                            <a:noFill/>
                          </a:ln>
                          <a:solidFill>
                            <a:schemeClr val="tx1"/>
                          </a:solidFill>
                          <a:effectLst/>
                          <a:latin typeface="Arial" charset="0"/>
                          <a:cs typeface="Arial" charset="0"/>
                        </a:rPr>
                        <a:t>الآتى</a:t>
                      </a:r>
                      <a:endParaRPr kumimoji="0" lang="ar-EG" sz="3200" b="0" i="0" u="none" strike="noStrike" cap="none" normalizeH="0" baseline="0" dirty="0">
                        <a:ln>
                          <a:noFill/>
                        </a:ln>
                        <a:solidFill>
                          <a:schemeClr val="tx1"/>
                        </a:solidFill>
                        <a:effectLst/>
                        <a:latin typeface="Arial" charset="0"/>
                        <a:cs typeface="Arial" charset="0"/>
                      </a:endParaRPr>
                    </a:p>
                    <a:p>
                      <a:pPr marL="0" marR="0" lvl="0" indent="0" algn="r" defTabSz="914400" rtl="1" eaLnBrk="1" fontAlgn="base" latinLnBrk="0" hangingPunct="1">
                        <a:lnSpc>
                          <a:spcPct val="100000"/>
                        </a:lnSpc>
                        <a:spcBef>
                          <a:spcPct val="20000"/>
                        </a:spcBef>
                        <a:spcAft>
                          <a:spcPct val="0"/>
                        </a:spcAft>
                        <a:buClrTx/>
                        <a:buSzTx/>
                        <a:buFontTx/>
                        <a:buNone/>
                        <a:tabLst/>
                      </a:pPr>
                      <a:r>
                        <a:rPr kumimoji="0" lang="ar-SA" sz="3200" b="0" i="0" u="none" strike="noStrike" cap="none" normalizeH="0" baseline="0" dirty="0">
                          <a:ln>
                            <a:noFill/>
                          </a:ln>
                          <a:solidFill>
                            <a:schemeClr val="tx1"/>
                          </a:solidFill>
                          <a:effectLst/>
                          <a:latin typeface="Arial" charset="0"/>
                          <a:cs typeface="Arial" charset="0"/>
                        </a:rPr>
                        <a:t> آمين</a:t>
                      </a:r>
                      <a:r>
                        <a:rPr kumimoji="0" lang="ar-SA" sz="2800" b="0" i="0" u="none" strike="noStrike" cap="none" normalizeH="0" baseline="0" dirty="0">
                          <a:ln>
                            <a:noFill/>
                          </a:ln>
                          <a:solidFill>
                            <a:schemeClr val="tx1"/>
                          </a:solidFill>
                          <a:effectLst/>
                          <a:latin typeface="Arial" charset="0"/>
                          <a:cs typeface="Arial" charset="0"/>
                        </a:rPr>
                        <a:t>.</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35180" name="AutoShape 16">
            <a:hlinkClick r:id="rId2" action="ppaction://hlinksldjump" highlightClick="1"/>
          </p:cNvPr>
          <p:cNvSpPr>
            <a:spLocks noChangeArrowheads="1"/>
          </p:cNvSpPr>
          <p:nvPr/>
        </p:nvSpPr>
        <p:spPr bwMode="auto">
          <a:xfrm>
            <a:off x="7391400" y="6248400"/>
            <a:ext cx="1752600" cy="609600"/>
          </a:xfrm>
          <a:prstGeom prst="actionButtonBlank">
            <a:avLst/>
          </a:prstGeom>
          <a:solidFill>
            <a:srgbClr val="800000"/>
          </a:solidFill>
          <a:ln w="9525">
            <a:noFill/>
            <a:miter lim="800000"/>
            <a:headEnd/>
            <a:tailEnd/>
          </a:ln>
        </p:spPr>
        <p:txBody>
          <a:bodyPr wrap="none" tIns="118800" bIns="118800" anchor="ctr"/>
          <a:lstStyle/>
          <a:p>
            <a:pPr algn="ctr">
              <a:lnSpc>
                <a:spcPct val="90000"/>
              </a:lnSpc>
              <a:spcBef>
                <a:spcPct val="0"/>
              </a:spcBef>
            </a:pPr>
            <a:r>
              <a:rPr lang="en-US" sz="1400" b="1" dirty="0"/>
              <a:t>O King of Peace</a:t>
            </a:r>
            <a:endParaRPr lang="en-CA" sz="1400" b="1" dirty="0"/>
          </a:p>
          <a:p>
            <a:pPr algn="ctr">
              <a:lnSpc>
                <a:spcPct val="90000"/>
              </a:lnSpc>
              <a:spcBef>
                <a:spcPct val="0"/>
              </a:spcBef>
            </a:pPr>
            <a:r>
              <a:rPr lang="en-US" sz="1600" dirty="0" err="1">
                <a:latin typeface="Coptic1" pitchFamily="2" charset="0"/>
              </a:rPr>
              <a:t>P~ouro</a:t>
            </a:r>
            <a:endParaRPr lang="en-US" sz="700" b="1" dirty="0">
              <a:latin typeface="Coptic1" pitchFamily="2" charset="0"/>
            </a:endParaRPr>
          </a:p>
          <a:p>
            <a:pPr algn="ctr" rtl="1">
              <a:lnSpc>
                <a:spcPct val="90000"/>
              </a:lnSpc>
              <a:spcBef>
                <a:spcPct val="0"/>
              </a:spcBef>
            </a:pPr>
            <a:r>
              <a:rPr lang="ar-EG" sz="1600" b="1" dirty="0"/>
              <a:t>يا ملك السلام</a:t>
            </a:r>
            <a:endParaRPr lang="en-US" sz="1600" b="1" dirty="0"/>
          </a:p>
        </p:txBody>
      </p:sp>
      <p:sp>
        <p:nvSpPr>
          <p:cNvPr id="5" name="Action Button: Custom 4">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76011" name="Group 75"/>
          <p:cNvGraphicFramePr>
            <a:graphicFrameLocks noGrp="1"/>
          </p:cNvGraphicFramePr>
          <p:nvPr/>
        </p:nvGraphicFramePr>
        <p:xfrm>
          <a:off x="304800" y="609600"/>
          <a:ext cx="8534400" cy="5044186"/>
        </p:xfrm>
        <a:graphic>
          <a:graphicData uri="http://schemas.openxmlformats.org/drawingml/2006/table">
            <a:tbl>
              <a:tblPr/>
              <a:tblGrid>
                <a:gridCol w="4154905">
                  <a:extLst>
                    <a:ext uri="{9D8B030D-6E8A-4147-A177-3AD203B41FA5}">
                      <a16:colId xmlns:a16="http://schemas.microsoft.com/office/drawing/2014/main" val="20000"/>
                    </a:ext>
                  </a:extLst>
                </a:gridCol>
                <a:gridCol w="4379495">
                  <a:extLst>
                    <a:ext uri="{9D8B030D-6E8A-4147-A177-3AD203B41FA5}">
                      <a16:colId xmlns:a16="http://schemas.microsoft.com/office/drawing/2014/main" val="20001"/>
                    </a:ext>
                  </a:extLst>
                </a:gridCol>
              </a:tblGrid>
              <a:tr h="990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sz="3200" b="0" i="0" u="none" strike="noStrike" cap="none" normalizeH="0" baseline="0" dirty="0" err="1">
                          <a:ln>
                            <a:noFill/>
                          </a:ln>
                          <a:solidFill>
                            <a:srgbClr val="FF9900"/>
                          </a:solidFill>
                          <a:effectLst/>
                          <a:latin typeface="Arial" charset="0"/>
                          <a:cs typeface="Arial" charset="0"/>
                        </a:rPr>
                        <a:t>Choix</a:t>
                      </a:r>
                      <a:r>
                        <a:rPr kumimoji="0" lang="en-CA" sz="3200" b="0" i="0" u="none" strike="noStrike" cap="none" normalizeH="0" baseline="0" dirty="0">
                          <a:ln>
                            <a:noFill/>
                          </a:ln>
                          <a:solidFill>
                            <a:srgbClr val="FF9900"/>
                          </a:solidFill>
                          <a:effectLst/>
                          <a:latin typeface="Arial" charset="0"/>
                          <a:cs typeface="Arial" charset="0"/>
                        </a:rPr>
                        <a:t> de </a:t>
                      </a:r>
                      <a:r>
                        <a:rPr kumimoji="0" lang="en-CA" sz="3200" b="0" i="0" u="none" strike="noStrike" cap="none" normalizeH="0" baseline="0" dirty="0" err="1">
                          <a:ln>
                            <a:noFill/>
                          </a:ln>
                          <a:solidFill>
                            <a:srgbClr val="FF9900"/>
                          </a:solidFill>
                          <a:effectLst/>
                          <a:latin typeface="Arial" charset="0"/>
                          <a:cs typeface="Arial" charset="0"/>
                        </a:rPr>
                        <a:t>l’offrande</a:t>
                      </a:r>
                      <a:endParaRPr kumimoji="0" lang="en-CA" sz="3200" b="0" i="0" u="none" strike="noStrike" cap="none" normalizeH="0" baseline="0" dirty="0">
                        <a:ln>
                          <a:noFill/>
                        </a:ln>
                        <a:solidFill>
                          <a:srgbClr val="FF9900"/>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EG" sz="3200" b="1" i="1" u="none" strike="noStrike" cap="none" normalizeH="0" baseline="0" dirty="0">
                          <a:ln>
                            <a:noFill/>
                          </a:ln>
                          <a:solidFill>
                            <a:srgbClr val="FF9900"/>
                          </a:solidFill>
                          <a:effectLst/>
                          <a:latin typeface="Arial" charset="0"/>
                          <a:cs typeface="Arial" charset="0"/>
                        </a:rPr>
                        <a:t>اختيار الكاهن للحمل</a:t>
                      </a:r>
                      <a:r>
                        <a:rPr kumimoji="0" lang="ar-EG" sz="3200" b="0" i="0" u="none" strike="noStrike" cap="none" normalizeH="0" baseline="0" dirty="0">
                          <a:ln>
                            <a:noFill/>
                          </a:ln>
                          <a:solidFill>
                            <a:srgbClr val="FF9900"/>
                          </a:solidFill>
                          <a:effectLst/>
                          <a:latin typeface="Arial" charset="0"/>
                          <a:cs typeface="Arial" charset="0"/>
                        </a:rPr>
                        <a:t> </a:t>
                      </a:r>
                      <a:endParaRPr kumimoji="0" lang="en-US" sz="3200" b="0" i="0" u="none" strike="noStrike" cap="none" normalizeH="0" baseline="0" dirty="0">
                        <a:ln>
                          <a:noFill/>
                        </a:ln>
                        <a:solidFill>
                          <a:srgbClr val="FF9900"/>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67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Pitié Seigneur.</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(41 fois)</a:t>
                      </a:r>
                      <a:endParaRPr kumimoji="0" lang="fr-CA" sz="1800" b="0" i="0" u="none" strike="noStrike" cap="none" normalizeH="0" baseline="0" dirty="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fr-CA" sz="1000" b="0" i="0" u="none" strike="noStrike" cap="none" normalizeH="0" baseline="0" dirty="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Aie pitié</a:t>
                      </a:r>
                      <a:r>
                        <a:rPr kumimoji="0" lang="fr-FR" sz="2400" b="0" i="0" u="none" strike="noStrike" cap="none" normalizeH="0" baseline="0" dirty="0">
                          <a:ln>
                            <a:noFill/>
                          </a:ln>
                          <a:solidFill>
                            <a:schemeClr val="tx1"/>
                          </a:solidFill>
                          <a:effectLst/>
                          <a:latin typeface="Arial" charset="0"/>
                          <a:cs typeface="Arial" charset="0"/>
                        </a:rPr>
                        <a:t> ô Dieu</a:t>
                      </a:r>
                      <a:endParaRPr kumimoji="0" lang="ar-EG" sz="2400" b="0" i="0" u="none" strike="noStrike" cap="none" normalizeH="0" baseline="0" dirty="0">
                        <a:ln>
                          <a:noFill/>
                        </a:ln>
                        <a:solidFill>
                          <a:schemeClr val="tx1"/>
                        </a:solidFill>
                        <a:effectLst/>
                        <a:latin typeface="Arial" charset="0"/>
                        <a:cs typeface="Arial" charset="0"/>
                      </a:endParaRPr>
                    </a:p>
                    <a:p>
                      <a:pPr marL="1828800" marR="0" lvl="4" indent="0" algn="l" defTabSz="914400" rtl="0" eaLnBrk="1" fontAlgn="base" latinLnBrk="0" hangingPunct="1">
                        <a:lnSpc>
                          <a:spcPct val="100000"/>
                        </a:lnSpc>
                        <a:spcBef>
                          <a:spcPct val="20000"/>
                        </a:spcBef>
                        <a:spcAft>
                          <a:spcPct val="0"/>
                        </a:spcAft>
                        <a:buClrTx/>
                        <a:buSzTx/>
                        <a:buFontTx/>
                        <a:buNone/>
                        <a:tabLst/>
                      </a:pPr>
                      <a:endParaRPr kumimoji="0" lang="fr-CA" sz="1400" b="0" i="0" u="none" strike="noStrike" cap="none" normalizeH="0" baseline="0" dirty="0">
                        <a:ln>
                          <a:noFill/>
                        </a:ln>
                        <a:solidFill>
                          <a:schemeClr val="tx1"/>
                        </a:solidFill>
                        <a:effectLst/>
                        <a:latin typeface="Times New Roman" pitchFamily="18"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Écoute et aie pitié</a:t>
                      </a:r>
                      <a:r>
                        <a:rPr kumimoji="0" lang="en-US" sz="2400" b="0" i="0" u="none" strike="noStrike" cap="none" normalizeH="0" baseline="0" dirty="0">
                          <a:ln>
                            <a:noFill/>
                          </a:ln>
                          <a:solidFill>
                            <a:schemeClr val="tx1"/>
                          </a:solidFill>
                          <a:effectLst/>
                          <a:latin typeface="Arial" charset="0"/>
                          <a:cs typeface="Arial" charset="0"/>
                        </a:rPr>
                        <a:t> de nous</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r>
                        <a:rPr kumimoji="0" lang="ar-EG" sz="3200" b="0" i="0" u="none" strike="noStrike" cap="none" normalizeH="0" baseline="0" dirty="0">
                          <a:ln>
                            <a:noFill/>
                          </a:ln>
                          <a:solidFill>
                            <a:schemeClr val="tx1"/>
                          </a:solidFill>
                          <a:effectLst/>
                          <a:latin typeface="Arial" charset="0"/>
                          <a:cs typeface="Arial" pitchFamily="34" charset="0"/>
                        </a:rPr>
                        <a:t>يا رب ارحم</a:t>
                      </a:r>
                    </a:p>
                    <a:p>
                      <a:pPr marL="0" marR="0" lvl="0" indent="0" algn="ctr" defTabSz="914400" rtl="1" eaLnBrk="1" fontAlgn="base" latinLnBrk="0" hangingPunct="1">
                        <a:lnSpc>
                          <a:spcPct val="100000"/>
                        </a:lnSpc>
                        <a:spcBef>
                          <a:spcPct val="20000"/>
                        </a:spcBef>
                        <a:spcAft>
                          <a:spcPct val="0"/>
                        </a:spcAft>
                        <a:buClrTx/>
                        <a:buSzTx/>
                        <a:buFontTx/>
                        <a:buNone/>
                        <a:tabLst/>
                      </a:pPr>
                      <a:r>
                        <a:rPr kumimoji="0" lang="ar-EG" sz="3200" b="0" i="0" u="none" strike="noStrike" cap="none" normalizeH="0" baseline="0" dirty="0">
                          <a:ln>
                            <a:noFill/>
                          </a:ln>
                          <a:solidFill>
                            <a:schemeClr val="tx1"/>
                          </a:solidFill>
                          <a:effectLst/>
                          <a:latin typeface="Arial" charset="0"/>
                          <a:cs typeface="Arial" pitchFamily="34" charset="0"/>
                        </a:rPr>
                        <a:t> </a:t>
                      </a:r>
                      <a:r>
                        <a:rPr kumimoji="0" lang="ar-EG" sz="2400" b="0" i="0" u="none" strike="noStrike" cap="none" normalizeH="0" baseline="0" dirty="0">
                          <a:ln>
                            <a:noFill/>
                          </a:ln>
                          <a:solidFill>
                            <a:schemeClr val="tx1"/>
                          </a:solidFill>
                          <a:effectLst/>
                          <a:latin typeface="Arial" charset="0"/>
                          <a:cs typeface="Arial" pitchFamily="34" charset="0"/>
                        </a:rPr>
                        <a:t>(٤١مرة)</a:t>
                      </a:r>
                    </a:p>
                    <a:p>
                      <a:pPr marL="0" marR="0" lvl="0" indent="0" algn="r" defTabSz="914400" rtl="1" eaLnBrk="1" fontAlgn="base" latinLnBrk="0" hangingPunct="1">
                        <a:lnSpc>
                          <a:spcPct val="100000"/>
                        </a:lnSpc>
                        <a:spcBef>
                          <a:spcPct val="20000"/>
                        </a:spcBef>
                        <a:spcAft>
                          <a:spcPct val="0"/>
                        </a:spcAft>
                        <a:buClrTx/>
                        <a:buSzTx/>
                        <a:buFontTx/>
                        <a:buNone/>
                        <a:tabLst/>
                      </a:pPr>
                      <a:r>
                        <a:rPr kumimoji="0" lang="ar-SA" sz="3200" b="0" i="0" u="none" strike="noStrike" cap="none" normalizeH="0" baseline="0" dirty="0">
                          <a:ln>
                            <a:noFill/>
                          </a:ln>
                          <a:solidFill>
                            <a:schemeClr val="tx1"/>
                          </a:solidFill>
                          <a:effectLst/>
                          <a:latin typeface="Arial" charset="0"/>
                          <a:cs typeface="Arial" pitchFamily="34" charset="0"/>
                        </a:rPr>
                        <a:t>ارحم</a:t>
                      </a:r>
                      <a:r>
                        <a:rPr kumimoji="0" lang="ar-EG" sz="3200" b="0" i="0" u="none" strike="noStrike" cap="none" normalizeH="0" baseline="0" dirty="0">
                          <a:ln>
                            <a:noFill/>
                          </a:ln>
                          <a:solidFill>
                            <a:schemeClr val="tx1"/>
                          </a:solidFill>
                          <a:effectLst/>
                          <a:latin typeface="Arial" charset="0"/>
                          <a:cs typeface="Arial" pitchFamily="34" charset="0"/>
                        </a:rPr>
                        <a:t>نا</a:t>
                      </a:r>
                      <a:r>
                        <a:rPr kumimoji="0" lang="ar-SA" sz="3200" b="0" i="0" u="none" strike="noStrike" cap="none" normalizeH="0" baseline="0" dirty="0">
                          <a:ln>
                            <a:noFill/>
                          </a:ln>
                          <a:solidFill>
                            <a:schemeClr val="tx1"/>
                          </a:solidFill>
                          <a:effectLst/>
                          <a:latin typeface="Arial" charset="0"/>
                          <a:cs typeface="Arial" pitchFamily="34" charset="0"/>
                        </a:rPr>
                        <a:t> يا </a:t>
                      </a:r>
                      <a:r>
                        <a:rPr kumimoji="0" lang="ar-EG" sz="3200" b="0" i="0" u="none" strike="noStrike" cap="none" normalizeH="0" baseline="0" dirty="0">
                          <a:ln>
                            <a:noFill/>
                          </a:ln>
                          <a:solidFill>
                            <a:schemeClr val="tx1"/>
                          </a:solidFill>
                          <a:effectLst/>
                          <a:latin typeface="Arial" charset="0"/>
                          <a:cs typeface="Arial" pitchFamily="34" charset="0"/>
                        </a:rPr>
                        <a:t>الله  </a:t>
                      </a:r>
                    </a:p>
                    <a:p>
                      <a:pPr marL="0" marR="0" lvl="0" indent="0" algn="r" defTabSz="914400" rtl="1" eaLnBrk="1" fontAlgn="base" latinLnBrk="0" hangingPunct="1">
                        <a:lnSpc>
                          <a:spcPct val="100000"/>
                        </a:lnSpc>
                        <a:spcBef>
                          <a:spcPct val="20000"/>
                        </a:spcBef>
                        <a:spcAft>
                          <a:spcPct val="0"/>
                        </a:spcAft>
                        <a:buClrTx/>
                        <a:buSzTx/>
                        <a:buFontTx/>
                        <a:buNone/>
                        <a:tabLst/>
                      </a:pPr>
                      <a:r>
                        <a:rPr kumimoji="0" lang="ar-EG" sz="3200" b="0" i="0" u="none" strike="noStrike" cap="none" normalizeH="0" baseline="0" dirty="0">
                          <a:ln>
                            <a:noFill/>
                          </a:ln>
                          <a:solidFill>
                            <a:schemeClr val="tx1"/>
                          </a:solidFill>
                          <a:effectLst/>
                          <a:latin typeface="Arial" charset="0"/>
                          <a:cs typeface="Arial" pitchFamily="34" charset="0"/>
                        </a:rPr>
                        <a:t>اسمعنا و ارحمنا</a:t>
                      </a:r>
                      <a:endParaRPr kumimoji="0" lang="en-US" sz="3200" b="0" i="0" u="none" strike="noStrike" cap="none" normalizeH="0" baseline="0" dirty="0">
                        <a:ln>
                          <a:noFill/>
                        </a:ln>
                        <a:solidFill>
                          <a:schemeClr val="tx1"/>
                        </a:solidFill>
                        <a:effectLst/>
                        <a:latin typeface="Arial" charset="0"/>
                        <a:cs typeface="Arial" pitchFamily="34" charset="0"/>
                      </a:endParaRP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1066800">
                <a:tc gridSpan="2">
                  <a:txBody>
                    <a:bodyPr/>
                    <a:lstStyle/>
                    <a:p>
                      <a:pPr marL="0" marR="0" lvl="0" indent="0" algn="ctr" defTabSz="914400" rtl="0" eaLnBrk="1" fontAlgn="base" latinLnBrk="0" hangingPunct="1">
                        <a:lnSpc>
                          <a:spcPct val="110000"/>
                        </a:lnSpc>
                        <a:spcBef>
                          <a:spcPct val="70000"/>
                        </a:spcBef>
                        <a:spcAft>
                          <a:spcPct val="0"/>
                        </a:spcAft>
                        <a:buClrTx/>
                        <a:buSzTx/>
                        <a:buFontTx/>
                        <a:buNone/>
                        <a:tabLst/>
                      </a:pPr>
                      <a:r>
                        <a:rPr kumimoji="0" lang="en-US" sz="3000" b="0" i="0" u="none" strike="noStrike" cap="none" normalizeH="0" baseline="0" dirty="0" err="1">
                          <a:ln>
                            <a:noFill/>
                          </a:ln>
                          <a:solidFill>
                            <a:schemeClr val="tx1"/>
                          </a:solidFill>
                          <a:effectLst/>
                          <a:latin typeface="Coptic1" pitchFamily="2" charset="0"/>
                          <a:cs typeface="Arial" charset="0"/>
                        </a:rPr>
                        <a:t>Kurie</a:t>
                      </a:r>
                      <a:r>
                        <a:rPr kumimoji="0" lang="en-US" sz="3000" b="0" i="0" u="none" strike="noStrike" cap="none" normalizeH="0" baseline="0" dirty="0">
                          <a:ln>
                            <a:noFill/>
                          </a:ln>
                          <a:solidFill>
                            <a:schemeClr val="tx1"/>
                          </a:solidFill>
                          <a:effectLst/>
                          <a:latin typeface="Coptic1" pitchFamily="2" charset="0"/>
                          <a:cs typeface="Arial" charset="0"/>
                        </a:rPr>
                        <a:t> </a:t>
                      </a:r>
                      <a:r>
                        <a:rPr kumimoji="0" lang="en-US" sz="3000" b="0" i="0" u="none" strike="noStrike" cap="none" normalizeH="0" baseline="0" dirty="0" err="1">
                          <a:ln>
                            <a:noFill/>
                          </a:ln>
                          <a:solidFill>
                            <a:schemeClr val="tx1"/>
                          </a:solidFill>
                          <a:effectLst/>
                          <a:latin typeface="Coptic1" pitchFamily="2" charset="0"/>
                          <a:cs typeface="Arial" charset="0"/>
                        </a:rPr>
                        <a:t>ele</a:t>
                      </a:r>
                      <a:r>
                        <a:rPr kumimoji="0" lang="en-US" sz="3000" b="0" i="0" u="none" strike="noStrike" cap="none" normalizeH="0" baseline="0" dirty="0">
                          <a:ln>
                            <a:noFill/>
                          </a:ln>
                          <a:solidFill>
                            <a:schemeClr val="tx1"/>
                          </a:solidFill>
                          <a:effectLst/>
                          <a:latin typeface="Coptic1" pitchFamily="2" charset="0"/>
                          <a:cs typeface="Arial" charset="0"/>
                        </a:rPr>
                        <a:t>/~con: </a:t>
                      </a:r>
                      <a:r>
                        <a:rPr kumimoji="0" lang="en-US" sz="3000" b="0" i="0" u="none" strike="noStrike" cap="none" normalizeH="0" baseline="0" dirty="0" err="1">
                          <a:ln>
                            <a:noFill/>
                          </a:ln>
                          <a:solidFill>
                            <a:schemeClr val="tx1"/>
                          </a:solidFill>
                          <a:effectLst/>
                          <a:latin typeface="Coptic1" pitchFamily="2" charset="0"/>
                          <a:cs typeface="Arial" charset="0"/>
                        </a:rPr>
                        <a:t>Kurie</a:t>
                      </a:r>
                      <a:r>
                        <a:rPr kumimoji="0" lang="en-US" sz="3000" b="0" i="0" u="none" strike="noStrike" cap="none" normalizeH="0" baseline="0" dirty="0">
                          <a:ln>
                            <a:noFill/>
                          </a:ln>
                          <a:solidFill>
                            <a:schemeClr val="tx1"/>
                          </a:solidFill>
                          <a:effectLst/>
                          <a:latin typeface="Coptic1" pitchFamily="2" charset="0"/>
                          <a:cs typeface="Arial" charset="0"/>
                        </a:rPr>
                        <a:t> </a:t>
                      </a:r>
                      <a:r>
                        <a:rPr kumimoji="0" lang="en-US" sz="3000" b="0" i="0" u="none" strike="noStrike" cap="none" normalizeH="0" baseline="0" dirty="0" err="1">
                          <a:ln>
                            <a:noFill/>
                          </a:ln>
                          <a:solidFill>
                            <a:schemeClr val="tx1"/>
                          </a:solidFill>
                          <a:effectLst/>
                          <a:latin typeface="Coptic1" pitchFamily="2" charset="0"/>
                          <a:cs typeface="Arial" charset="0"/>
                        </a:rPr>
                        <a:t>ele</a:t>
                      </a:r>
                      <a:r>
                        <a:rPr kumimoji="0" lang="en-US" sz="3000" b="0" i="0" u="none" strike="noStrike" cap="none" normalizeH="0" baseline="0" dirty="0">
                          <a:ln>
                            <a:noFill/>
                          </a:ln>
                          <a:solidFill>
                            <a:schemeClr val="tx1"/>
                          </a:solidFill>
                          <a:effectLst/>
                          <a:latin typeface="Coptic1" pitchFamily="2" charset="0"/>
                          <a:cs typeface="Arial" charset="0"/>
                        </a:rPr>
                        <a:t>/~con: </a:t>
                      </a:r>
                    </a:p>
                    <a:p>
                      <a:pPr marL="0" marR="0" lvl="0" indent="0" algn="ctr" defTabSz="914400" rtl="0" eaLnBrk="1" fontAlgn="base" latinLnBrk="0" hangingPunct="1">
                        <a:lnSpc>
                          <a:spcPct val="110000"/>
                        </a:lnSpc>
                        <a:spcBef>
                          <a:spcPct val="70000"/>
                        </a:spcBef>
                        <a:spcAft>
                          <a:spcPct val="0"/>
                        </a:spcAft>
                        <a:buClrTx/>
                        <a:buSzTx/>
                        <a:buFontTx/>
                        <a:buNone/>
                        <a:tabLst/>
                      </a:pPr>
                      <a:r>
                        <a:rPr kumimoji="0" lang="en-US" sz="3000" b="0" i="0" u="none" strike="noStrike" cap="none" normalizeH="0" baseline="0" dirty="0" err="1">
                          <a:ln>
                            <a:noFill/>
                          </a:ln>
                          <a:solidFill>
                            <a:schemeClr val="tx1"/>
                          </a:solidFill>
                          <a:effectLst/>
                          <a:latin typeface="Coptic1" pitchFamily="2" charset="0"/>
                          <a:cs typeface="Arial" charset="0"/>
                        </a:rPr>
                        <a:t>Kurie</a:t>
                      </a:r>
                      <a:r>
                        <a:rPr kumimoji="0" lang="en-US" sz="3000" b="0" i="0" u="none" strike="noStrike" cap="none" normalizeH="0" baseline="0" dirty="0">
                          <a:ln>
                            <a:noFill/>
                          </a:ln>
                          <a:solidFill>
                            <a:schemeClr val="tx1"/>
                          </a:solidFill>
                          <a:effectLst/>
                          <a:latin typeface="Coptic1" pitchFamily="2" charset="0"/>
                          <a:cs typeface="Arial" charset="0"/>
                        </a:rPr>
                        <a:t> </a:t>
                      </a:r>
                      <a:r>
                        <a:rPr kumimoji="0" lang="en-US" sz="3000" b="0" i="0" u="none" strike="noStrike" cap="none" normalizeH="0" baseline="0" dirty="0" err="1">
                          <a:ln>
                            <a:noFill/>
                          </a:ln>
                          <a:solidFill>
                            <a:schemeClr val="tx1"/>
                          </a:solidFill>
                          <a:effectLst/>
                          <a:latin typeface="Coptic1" pitchFamily="2" charset="0"/>
                          <a:cs typeface="Arial" charset="0"/>
                        </a:rPr>
                        <a:t>ele</a:t>
                      </a:r>
                      <a:r>
                        <a:rPr kumimoji="0" lang="en-US" sz="3000" b="0" i="0" u="none" strike="noStrike" cap="none" normalizeH="0" baseline="0" dirty="0">
                          <a:ln>
                            <a:noFill/>
                          </a:ln>
                          <a:solidFill>
                            <a:schemeClr val="tx1"/>
                          </a:solidFill>
                          <a:effectLst/>
                          <a:latin typeface="Coptic1" pitchFamily="2" charset="0"/>
                          <a:cs typeface="Arial" charset="0"/>
                        </a:rPr>
                        <a:t>/~con:</a:t>
                      </a:r>
                      <a:endParaRPr kumimoji="0" lang="en-US" sz="3000" b="1" i="0" u="none" strike="noStrike" cap="none" normalizeH="0" baseline="0" dirty="0">
                        <a:ln>
                          <a:noFill/>
                        </a:ln>
                        <a:solidFill>
                          <a:schemeClr val="tx1"/>
                        </a:solidFill>
                        <a:effectLst/>
                        <a:latin typeface="Arial" charset="0"/>
                        <a:cs typeface="Arial" charset="0"/>
                      </a:endParaRPr>
                    </a:p>
                  </a:txBody>
                  <a:tcPr horzOverflow="overflow">
                    <a:lnL cap="flat">
                      <a:noFill/>
                    </a:lnL>
                    <a:lnR cap="flat">
                      <a:noFill/>
                    </a:lnR>
                    <a:lnT>
                      <a:noFill/>
                    </a:lnT>
                    <a:lnB cap="flat">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136209" name="AutoShape 77">
            <a:hlinkClick r:id="rId2" action="ppaction://hlinksldjump" highlightClick="1"/>
          </p:cNvPr>
          <p:cNvSpPr>
            <a:spLocks noChangeArrowheads="1"/>
          </p:cNvSpPr>
          <p:nvPr/>
        </p:nvSpPr>
        <p:spPr bwMode="auto">
          <a:xfrm>
            <a:off x="7391400" y="6248400"/>
            <a:ext cx="1752600" cy="609600"/>
          </a:xfrm>
          <a:prstGeom prst="actionButtonBlank">
            <a:avLst/>
          </a:prstGeom>
          <a:solidFill>
            <a:srgbClr val="800000"/>
          </a:solidFill>
          <a:ln w="9525">
            <a:noFill/>
            <a:miter lim="800000"/>
            <a:headEnd/>
            <a:tailEnd/>
          </a:ln>
        </p:spPr>
        <p:txBody>
          <a:bodyPr wrap="none" tIns="118800" bIns="118800" anchor="ctr"/>
          <a:lstStyle/>
          <a:p>
            <a:pPr algn="ctr">
              <a:lnSpc>
                <a:spcPct val="90000"/>
              </a:lnSpc>
              <a:spcBef>
                <a:spcPct val="0"/>
              </a:spcBef>
            </a:pPr>
            <a:r>
              <a:rPr lang="en-US" sz="1400" b="1" dirty="0"/>
              <a:t>O King of Peace</a:t>
            </a:r>
            <a:endParaRPr lang="en-CA" sz="1400" b="1" dirty="0"/>
          </a:p>
          <a:p>
            <a:pPr algn="ctr">
              <a:lnSpc>
                <a:spcPct val="90000"/>
              </a:lnSpc>
              <a:spcBef>
                <a:spcPct val="0"/>
              </a:spcBef>
            </a:pPr>
            <a:r>
              <a:rPr lang="en-US" sz="1600" dirty="0" err="1">
                <a:latin typeface="Coptic1" pitchFamily="2" charset="0"/>
              </a:rPr>
              <a:t>P~ouro</a:t>
            </a:r>
            <a:endParaRPr lang="en-US" sz="700" b="1" dirty="0">
              <a:latin typeface="Coptic1" pitchFamily="2" charset="0"/>
            </a:endParaRPr>
          </a:p>
          <a:p>
            <a:pPr algn="ctr" rtl="1">
              <a:lnSpc>
                <a:spcPct val="90000"/>
              </a:lnSpc>
              <a:spcBef>
                <a:spcPct val="0"/>
              </a:spcBef>
            </a:pPr>
            <a:r>
              <a:rPr lang="ar-EG" sz="1600" b="1" dirty="0"/>
              <a:t>يا ملك السلام</a:t>
            </a:r>
            <a:endParaRPr lang="en-US" sz="1600" b="1" dirty="0"/>
          </a:p>
        </p:txBody>
      </p:sp>
      <p:sp>
        <p:nvSpPr>
          <p:cNvPr id="4" name="Action Button: Custom 3">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77032" name="Group 72"/>
          <p:cNvGraphicFramePr>
            <a:graphicFrameLocks noGrp="1"/>
          </p:cNvGraphicFramePr>
          <p:nvPr/>
        </p:nvGraphicFramePr>
        <p:xfrm>
          <a:off x="152400" y="76200"/>
          <a:ext cx="8763000" cy="4267200"/>
        </p:xfrm>
        <a:graphic>
          <a:graphicData uri="http://schemas.openxmlformats.org/drawingml/2006/table">
            <a:tbl>
              <a:tblPr/>
              <a:tblGrid>
                <a:gridCol w="5565689">
                  <a:extLst>
                    <a:ext uri="{9D8B030D-6E8A-4147-A177-3AD203B41FA5}">
                      <a16:colId xmlns:a16="http://schemas.microsoft.com/office/drawing/2014/main" val="20000"/>
                    </a:ext>
                  </a:extLst>
                </a:gridCol>
                <a:gridCol w="3197311">
                  <a:extLst>
                    <a:ext uri="{9D8B030D-6E8A-4147-A177-3AD203B41FA5}">
                      <a16:colId xmlns:a16="http://schemas.microsoft.com/office/drawing/2014/main" val="20001"/>
                    </a:ext>
                  </a:extLst>
                </a:gridCol>
              </a:tblGrid>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altLang="zh-CN" sz="2800" b="1" i="0" u="none" strike="noStrike" cap="none" normalizeH="0" baseline="0" dirty="0">
                          <a:ln>
                            <a:noFill/>
                          </a:ln>
                          <a:solidFill>
                            <a:srgbClr val="FF9900"/>
                          </a:solidFill>
                          <a:effectLst/>
                          <a:latin typeface="Arial" charset="0"/>
                          <a:ea typeface="SimSun" pitchFamily="2" charset="-122"/>
                          <a:cs typeface="Arial" charset="0"/>
                        </a:rPr>
                        <a:t>Saint </a:t>
                      </a:r>
                      <a:r>
                        <a:rPr kumimoji="0" lang="fr-FR" altLang="zh-CN" sz="2800" b="1" i="0" u="none" strike="noStrike" cap="none" normalizeH="0" baseline="0" dirty="0" err="1">
                          <a:ln>
                            <a:noFill/>
                          </a:ln>
                          <a:solidFill>
                            <a:srgbClr val="FF9900"/>
                          </a:solidFill>
                          <a:effectLst/>
                          <a:latin typeface="Arial" charset="0"/>
                          <a:ea typeface="SimSun" pitchFamily="2" charset="-122"/>
                          <a:cs typeface="Arial" charset="0"/>
                        </a:rPr>
                        <a:t>Saint</a:t>
                      </a:r>
                      <a:r>
                        <a:rPr kumimoji="0" lang="fr-FR" altLang="zh-CN" sz="2800" b="1" i="0" u="none" strike="noStrike" cap="none" normalizeH="0" baseline="0" dirty="0">
                          <a:ln>
                            <a:noFill/>
                          </a:ln>
                          <a:solidFill>
                            <a:srgbClr val="FF9900"/>
                          </a:solidFill>
                          <a:effectLst/>
                          <a:latin typeface="Arial" charset="0"/>
                          <a:ea typeface="SimSun" pitchFamily="2" charset="-122"/>
                          <a:cs typeface="Arial" charset="0"/>
                        </a:rPr>
                        <a:t> </a:t>
                      </a:r>
                      <a:r>
                        <a:rPr kumimoji="0" lang="fr-FR" altLang="zh-CN" sz="2800" b="1" i="0" u="none" strike="noStrike" cap="none" normalizeH="0" baseline="0" dirty="0" err="1">
                          <a:ln>
                            <a:noFill/>
                          </a:ln>
                          <a:solidFill>
                            <a:srgbClr val="FF9900"/>
                          </a:solidFill>
                          <a:effectLst/>
                          <a:latin typeface="Arial" charset="0"/>
                          <a:ea typeface="SimSun" pitchFamily="2" charset="-122"/>
                          <a:cs typeface="Arial" charset="0"/>
                        </a:rPr>
                        <a:t>Saint</a:t>
                      </a:r>
                      <a:endParaRPr kumimoji="0" lang="en-US" sz="3200" b="0" i="0" u="none" strike="noStrike" cap="none" normalizeH="0" baseline="0" dirty="0">
                        <a:ln>
                          <a:noFill/>
                        </a:ln>
                        <a:solidFill>
                          <a:srgbClr val="FF9900"/>
                        </a:solidFill>
                        <a:effectLst/>
                        <a:latin typeface="Arial"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ar-SA" sz="3200" b="1" i="0" u="none" strike="noStrike" cap="none" normalizeH="0" baseline="0">
                          <a:ln>
                            <a:noFill/>
                          </a:ln>
                          <a:solidFill>
                            <a:srgbClr val="FF9900"/>
                          </a:solidFill>
                          <a:effectLst/>
                          <a:latin typeface="Arial" charset="0"/>
                          <a:cs typeface="Arial" charset="0"/>
                        </a:rPr>
                        <a:t>قدوس قدوس قدوس</a:t>
                      </a:r>
                      <a:endParaRPr kumimoji="0" lang="en-US" sz="3200" b="1" i="0" u="none" strike="noStrike" cap="none" normalizeH="0" baseline="0">
                        <a:ln>
                          <a:noFill/>
                        </a:ln>
                        <a:solidFill>
                          <a:srgbClr val="FF9900"/>
                        </a:solidFill>
                        <a:effectLst/>
                        <a:latin typeface="Arial" charset="0"/>
                        <a:cs typeface="Arial"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9906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altLang="zh-CN" sz="2400" b="0" i="0" u="none" strike="noStrike" cap="none" normalizeH="0" baseline="0">
                          <a:ln>
                            <a:noFill/>
                          </a:ln>
                          <a:solidFill>
                            <a:schemeClr val="tx1"/>
                          </a:solidFill>
                          <a:effectLst/>
                          <a:latin typeface="Arial" charset="0"/>
                          <a:ea typeface="SimSun" pitchFamily="2" charset="-122"/>
                          <a:cs typeface="Arial" charset="0"/>
                        </a:rPr>
                        <a:t>Saint, Saint, Saint, le Seigneur Dieu Sabaot, le ciel et la terre sont remplis de Ta gloire et de Ta dignité. Aie pitié de nous, ô Dieu le Père Pantocrator. O Sainte Trinité, aie pitié de nous. O Seigneur Dieu des puissances, sois avec nous, car nous n'avons pas d'autre aide que Toi lorsque nous sommes dans l'adversité et l'affliction.</a:t>
                      </a:r>
                      <a:r>
                        <a:rPr kumimoji="0" lang="fr-FR" altLang="zh-CN" sz="3200" b="0" i="0" u="none" strike="noStrike" cap="none" normalizeH="0" baseline="0">
                          <a:ln>
                            <a:noFill/>
                          </a:ln>
                          <a:solidFill>
                            <a:schemeClr val="tx1"/>
                          </a:solidFill>
                          <a:effectLst/>
                          <a:latin typeface="Arial" charset="0"/>
                          <a:ea typeface="SimSun" pitchFamily="2" charset="-122"/>
                          <a:cs typeface="Arial" charset="0"/>
                        </a:rPr>
                        <a:t> </a:t>
                      </a:r>
                      <a:endParaRPr kumimoji="0" lang="en-US" sz="3200" b="0" i="0" u="none" strike="noStrike" cap="none" normalizeH="0" baseline="0">
                        <a:ln>
                          <a:noFill/>
                        </a:ln>
                        <a:solidFill>
                          <a:schemeClr val="tx1"/>
                        </a:solidFill>
                        <a:effectLst/>
                        <a:latin typeface="Arial"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قدوس، قدوس، قدوس، رب </a:t>
                      </a:r>
                      <a:r>
                        <a:rPr kumimoji="0" lang="ar-SA" sz="2400" b="0" i="0" u="none" strike="noStrike" cap="none" normalizeH="0" baseline="0" dirty="0" err="1">
                          <a:ln>
                            <a:noFill/>
                          </a:ln>
                          <a:solidFill>
                            <a:schemeClr val="tx1"/>
                          </a:solidFill>
                          <a:effectLst/>
                          <a:latin typeface="Arial" charset="0"/>
                          <a:cs typeface="Arial" charset="0"/>
                        </a:rPr>
                        <a:t>الصباؤوت</a:t>
                      </a:r>
                      <a:r>
                        <a:rPr kumimoji="0" lang="ar-SA" sz="2400" b="0" i="0" u="none" strike="noStrike" cap="none" normalizeH="0" baseline="0" dirty="0">
                          <a:ln>
                            <a:noFill/>
                          </a:ln>
                          <a:solidFill>
                            <a:schemeClr val="tx1"/>
                          </a:solidFill>
                          <a:effectLst/>
                          <a:latin typeface="Arial" charset="0"/>
                          <a:cs typeface="Arial" charset="0"/>
                        </a:rPr>
                        <a:t>. السماء والأرض مملوءتان من مجدك وكرامتك. ارحمنا يا الله </a:t>
                      </a:r>
                      <a:r>
                        <a:rPr kumimoji="0" lang="ar-SA" sz="2400" b="0" i="0" u="none" strike="noStrike" cap="none" normalizeH="0" baseline="0" dirty="0" err="1">
                          <a:ln>
                            <a:noFill/>
                          </a:ln>
                          <a:solidFill>
                            <a:schemeClr val="tx1"/>
                          </a:solidFill>
                          <a:effectLst/>
                          <a:latin typeface="Arial" charset="0"/>
                          <a:cs typeface="Arial" charset="0"/>
                        </a:rPr>
                        <a:t>الآب</a:t>
                      </a:r>
                      <a:r>
                        <a:rPr kumimoji="0" lang="ar-SA" sz="2400" b="0" i="0" u="none" strike="noStrike" cap="none" normalizeH="0" baseline="0" dirty="0">
                          <a:ln>
                            <a:noFill/>
                          </a:ln>
                          <a:solidFill>
                            <a:schemeClr val="tx1"/>
                          </a:solidFill>
                          <a:effectLst/>
                          <a:latin typeface="Arial" charset="0"/>
                          <a:cs typeface="Arial" charset="0"/>
                        </a:rPr>
                        <a:t> ضابط الكل. أيها الثالوث القدوس ارحمنا. أيها الرب إله القوات كن معنا، لأنه ليس لنا معين في شدائدنا </a:t>
                      </a:r>
                      <a:r>
                        <a:rPr kumimoji="0" lang="ar-SA" sz="2400" b="0" i="0" u="none" strike="noStrike" cap="none" normalizeH="0" baseline="0" dirty="0" err="1">
                          <a:ln>
                            <a:noFill/>
                          </a:ln>
                          <a:solidFill>
                            <a:schemeClr val="tx1"/>
                          </a:solidFill>
                          <a:effectLst/>
                          <a:latin typeface="Arial" charset="0"/>
                          <a:cs typeface="Arial" charset="0"/>
                        </a:rPr>
                        <a:t>وضيقاتنا</a:t>
                      </a:r>
                      <a:r>
                        <a:rPr kumimoji="0" lang="ar-SA" sz="2400" b="0" i="0" u="none" strike="noStrike" cap="none" normalizeH="0" baseline="0" dirty="0">
                          <a:ln>
                            <a:noFill/>
                          </a:ln>
                          <a:solidFill>
                            <a:schemeClr val="tx1"/>
                          </a:solidFill>
                          <a:effectLst/>
                          <a:latin typeface="Arial" charset="0"/>
                          <a:cs typeface="Arial" charset="0"/>
                        </a:rPr>
                        <a:t> سواك</a:t>
                      </a:r>
                      <a:r>
                        <a:rPr kumimoji="0" lang="en-US" sz="2400" b="0" i="0" u="none" strike="noStrike" cap="none" normalizeH="0" baseline="0" dirty="0">
                          <a:ln>
                            <a:noFill/>
                          </a:ln>
                          <a:solidFill>
                            <a:schemeClr val="tx1"/>
                          </a:solidFill>
                          <a:effectLst/>
                          <a:latin typeface="Arial" charset="0"/>
                          <a:cs typeface="Arial" charset="0"/>
                        </a:rPr>
                        <a:t> </a:t>
                      </a: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Action Button: Custom 2">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331419" name="Group 27"/>
          <p:cNvGraphicFramePr>
            <a:graphicFrameLocks noGrp="1"/>
          </p:cNvGraphicFramePr>
          <p:nvPr/>
        </p:nvGraphicFramePr>
        <p:xfrm>
          <a:off x="304800" y="304800"/>
          <a:ext cx="8610600" cy="2667000"/>
        </p:xfrm>
        <a:graphic>
          <a:graphicData uri="http://schemas.openxmlformats.org/drawingml/2006/table">
            <a:tbl>
              <a:tblPr/>
              <a:tblGrid>
                <a:gridCol w="27432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2667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N~yo</a:t>
                      </a:r>
                      <a:r>
                        <a:rPr kumimoji="0" lang="en-US" sz="2400" b="0" i="0" u="none" strike="noStrike" cap="none" normalizeH="0" baseline="0" dirty="0">
                          <a:ln>
                            <a:noFill/>
                          </a:ln>
                          <a:solidFill>
                            <a:schemeClr val="tx1"/>
                          </a:solidFill>
                          <a:effectLst/>
                          <a:latin typeface="Coptic1" pitchFamily="2" charset="0"/>
                          <a:cs typeface="Arial" charset="0"/>
                        </a:rPr>
                        <a:t> gar al/</a:t>
                      </a:r>
                      <a:r>
                        <a:rPr kumimoji="0" lang="en-US" sz="2400" b="0" i="0" u="none" strike="noStrike" cap="none" normalizeH="0" baseline="0" dirty="0" err="1">
                          <a:ln>
                            <a:noFill/>
                          </a:ln>
                          <a:solidFill>
                            <a:schemeClr val="tx1"/>
                          </a:solidFill>
                          <a:effectLst/>
                          <a:latin typeface="Coptic1" pitchFamily="2" charset="0"/>
                          <a:cs typeface="Arial" charset="0"/>
                        </a:rPr>
                        <a:t>ywc</a:t>
                      </a:r>
                      <a:r>
                        <a:rPr kumimoji="0" lang="en-US" sz="2400" b="0" i="0" u="none" strike="noStrike" cap="none" normalizeH="0" baseline="0" dirty="0">
                          <a:ln>
                            <a:noFill/>
                          </a:ln>
                          <a:solidFill>
                            <a:schemeClr val="tx1"/>
                          </a:solidFill>
                          <a:effectLst/>
                          <a:latin typeface="Coptic1" pitchFamily="2" charset="0"/>
                          <a:cs typeface="Arial" charset="0"/>
                        </a:rPr>
                        <a:t>: pima </a:t>
                      </a:r>
                      <a:r>
                        <a:rPr kumimoji="0" lang="en-US" sz="2400" b="0" i="0" u="none" strike="noStrike" cap="none" normalizeH="0" baseline="0" dirty="0" err="1">
                          <a:ln>
                            <a:noFill/>
                          </a:ln>
                          <a:solidFill>
                            <a:schemeClr val="tx1"/>
                          </a:solidFill>
                          <a:effectLst/>
                          <a:latin typeface="Coptic1" pitchFamily="2" charset="0"/>
                          <a:cs typeface="Arial" charset="0"/>
                        </a:rPr>
                        <a:t>n~selet</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n~kayaroc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pinumvioc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kata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nic~m</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m~p~rov</a:t>
                      </a:r>
                      <a:r>
                        <a:rPr kumimoji="0" lang="en-US" sz="2400" b="0" i="0" u="none" strike="noStrike" cap="none" normalizeH="0" baseline="0" dirty="0">
                          <a:ln>
                            <a:noFill/>
                          </a:ln>
                          <a:solidFill>
                            <a:schemeClr val="tx1"/>
                          </a:solidFill>
                          <a:effectLst/>
                          <a:latin typeface="Coptic1" pitchFamily="2" charset="0"/>
                          <a:cs typeface="Arial" charset="0"/>
                        </a:rPr>
                        <a:t>/</a:t>
                      </a:r>
                      <a:r>
                        <a:rPr kumimoji="0" lang="en-US" sz="2400" b="0" i="0" u="none" strike="noStrike" cap="none" normalizeH="0" baseline="0" dirty="0" err="1">
                          <a:ln>
                            <a:noFill/>
                          </a:ln>
                          <a:solidFill>
                            <a:schemeClr val="tx1"/>
                          </a:solidFill>
                          <a:effectLst/>
                          <a:latin typeface="Coptic1" pitchFamily="2" charset="0"/>
                          <a:cs typeface="Arial" charset="0"/>
                        </a:rPr>
                        <a:t>tikon</a:t>
                      </a:r>
                      <a:r>
                        <a:rPr kumimoji="0" lang="en-US" sz="2400" b="0" i="0" u="none" strike="noStrike" cap="none" normalizeH="0" baseline="0" dirty="0">
                          <a:ln>
                            <a:noFill/>
                          </a:ln>
                          <a:solidFill>
                            <a:schemeClr val="tx1"/>
                          </a:solidFill>
                          <a:effectLst/>
                          <a:latin typeface="Coptic1" pitchFamily="2" charset="0"/>
                          <a:cs typeface="Arial" charset="0"/>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lang="fr-FR" sz="2500" kern="1200" dirty="0">
                          <a:solidFill>
                            <a:schemeClr val="tx1"/>
                          </a:solidFill>
                          <a:latin typeface="+mn-lt"/>
                          <a:ea typeface="+mn-ea"/>
                          <a:cs typeface="+mn-cs"/>
                        </a:rPr>
                        <a:t>Tu es en vérité l'épouse pure du Christ, l'époux, comme l'ont annoncé les prophètes.</a:t>
                      </a:r>
                      <a:endParaRPr kumimoji="0" lang="en-CA" sz="25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EG" sz="3200" b="0" i="0" u="none" strike="noStrike" cap="none" normalizeH="0" baseline="0" dirty="0">
                          <a:ln>
                            <a:noFill/>
                          </a:ln>
                          <a:solidFill>
                            <a:schemeClr val="tx1"/>
                          </a:solidFill>
                          <a:effectLst/>
                          <a:latin typeface="Arial" charset="0"/>
                          <a:cs typeface="Arial" charset="0"/>
                        </a:rPr>
                        <a:t>أنت بالحقيقة الخدر </a:t>
                      </a:r>
                      <a:r>
                        <a:rPr kumimoji="0" lang="ar-EG" sz="3200" b="0" i="0" u="none" strike="noStrike" cap="none" normalizeH="0" baseline="0" dirty="0" err="1">
                          <a:ln>
                            <a:noFill/>
                          </a:ln>
                          <a:solidFill>
                            <a:schemeClr val="tx1"/>
                          </a:solidFill>
                          <a:effectLst/>
                          <a:latin typeface="Arial" charset="0"/>
                          <a:cs typeface="Arial" charset="0"/>
                        </a:rPr>
                        <a:t>النقى</a:t>
                      </a:r>
                      <a:r>
                        <a:rPr kumimoji="0" lang="ar-EG" sz="3200" b="0" i="0" u="none" strike="noStrike" cap="none" normalizeH="0" baseline="0" dirty="0">
                          <a:ln>
                            <a:noFill/>
                          </a:ln>
                          <a:solidFill>
                            <a:schemeClr val="tx1"/>
                          </a:solidFill>
                          <a:effectLst/>
                          <a:latin typeface="Arial" charset="0"/>
                          <a:cs typeface="Arial" charset="0"/>
                        </a:rPr>
                        <a:t> </a:t>
                      </a:r>
                      <a:r>
                        <a:rPr kumimoji="0" lang="ar-EG" sz="3200" b="0" i="0" u="none" strike="noStrike" cap="none" normalizeH="0" baseline="0" dirty="0" err="1">
                          <a:ln>
                            <a:noFill/>
                          </a:ln>
                          <a:solidFill>
                            <a:schemeClr val="tx1"/>
                          </a:solidFill>
                          <a:effectLst/>
                          <a:latin typeface="Arial" charset="0"/>
                          <a:cs typeface="Arial" charset="0"/>
                        </a:rPr>
                        <a:t>الذى</a:t>
                      </a:r>
                      <a:r>
                        <a:rPr kumimoji="0" lang="ar-EG" sz="3200" b="0" i="0" u="none" strike="noStrike" cap="none" normalizeH="0" baseline="0" dirty="0">
                          <a:ln>
                            <a:noFill/>
                          </a:ln>
                          <a:solidFill>
                            <a:schemeClr val="tx1"/>
                          </a:solidFill>
                          <a:effectLst/>
                          <a:latin typeface="Arial" charset="0"/>
                          <a:cs typeface="Arial" charset="0"/>
                        </a:rPr>
                        <a:t> للمسيح </a:t>
                      </a:r>
                      <a:r>
                        <a:rPr kumimoji="0" lang="ar-EG" sz="3200" b="0" i="0" u="none" strike="noStrike" cap="none" normalizeH="0" baseline="0" dirty="0" err="1">
                          <a:ln>
                            <a:noFill/>
                          </a:ln>
                          <a:solidFill>
                            <a:schemeClr val="tx1"/>
                          </a:solidFill>
                          <a:effectLst/>
                          <a:latin typeface="Arial" charset="0"/>
                          <a:cs typeface="Arial" charset="0"/>
                        </a:rPr>
                        <a:t>الختن</a:t>
                      </a:r>
                      <a:r>
                        <a:rPr kumimoji="0" lang="ar-EG" sz="3200" b="0" i="0" u="none" strike="noStrike" cap="none" normalizeH="0" baseline="0" dirty="0">
                          <a:ln>
                            <a:noFill/>
                          </a:ln>
                          <a:solidFill>
                            <a:schemeClr val="tx1"/>
                          </a:solidFill>
                          <a:effectLst/>
                          <a:latin typeface="Arial" charset="0"/>
                          <a:cs typeface="Arial" charset="0"/>
                        </a:rPr>
                        <a:t> حسب الأصوات النبوية</a:t>
                      </a:r>
                      <a:endParaRPr kumimoji="0" lang="en-CA" sz="3200" b="0" i="0" u="none" strike="noStrike" cap="none" normalizeH="0" baseline="0" dirty="0">
                        <a:ln>
                          <a:noFill/>
                        </a:ln>
                        <a:solidFill>
                          <a:schemeClr val="tx1"/>
                        </a:solidFill>
                        <a:effectLst/>
                        <a:latin typeface="Coptic1" pitchFamily="2"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9704" name="AutoShape 29">
            <a:hlinkClick r:id="rId2" action="ppaction://hlinksldjump" highlightClick="1"/>
          </p:cNvPr>
          <p:cNvSpPr>
            <a:spLocks noChangeArrowheads="1"/>
          </p:cNvSpPr>
          <p:nvPr/>
        </p:nvSpPr>
        <p:spPr bwMode="auto">
          <a:xfrm>
            <a:off x="7315200" y="6400800"/>
            <a:ext cx="1828800" cy="457200"/>
          </a:xfrm>
          <a:prstGeom prst="actionButtonBlank">
            <a:avLst/>
          </a:prstGeom>
          <a:solidFill>
            <a:srgbClr val="800000"/>
          </a:solidFill>
          <a:ln w="9525">
            <a:noFill/>
            <a:miter lim="800000"/>
            <a:headEnd/>
            <a:tailEnd/>
          </a:ln>
        </p:spPr>
        <p:txBody>
          <a:bodyPr wrap="none" tIns="118800" bIns="118800" anchor="ctr"/>
          <a:lstStyle/>
          <a:p>
            <a:pPr algn="ctr">
              <a:lnSpc>
                <a:spcPct val="90000"/>
              </a:lnSpc>
              <a:spcBef>
                <a:spcPct val="0"/>
              </a:spcBef>
            </a:pPr>
            <a:r>
              <a:rPr lang="en-US" sz="1600" b="1" dirty="0"/>
              <a:t>Prayers of </a:t>
            </a:r>
            <a:r>
              <a:rPr lang="en-US" sz="1600" b="1" dirty="0" err="1"/>
              <a:t>Agpeya</a:t>
            </a:r>
            <a:endParaRPr lang="en-US" sz="1600" b="1" dirty="0"/>
          </a:p>
          <a:p>
            <a:pPr algn="ctr">
              <a:lnSpc>
                <a:spcPct val="90000"/>
              </a:lnSpc>
              <a:spcBef>
                <a:spcPct val="0"/>
              </a:spcBef>
            </a:pPr>
            <a:r>
              <a:rPr lang="ar-EG" sz="1600" b="1" dirty="0"/>
              <a:t>صلوات </a:t>
            </a:r>
            <a:r>
              <a:rPr lang="ar-EG" sz="1600" b="1" dirty="0" err="1"/>
              <a:t>الأجبية</a:t>
            </a:r>
            <a:endParaRPr lang="en-US" sz="1600" b="1" dirty="0"/>
          </a:p>
        </p:txBody>
      </p:sp>
      <p:sp>
        <p:nvSpPr>
          <p:cNvPr id="4" name="Action Button: Custom 3">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graphicFrame>
        <p:nvGraphicFramePr>
          <p:cNvPr id="5" name="Group 30"/>
          <p:cNvGraphicFramePr>
            <a:graphicFrameLocks noGrp="1"/>
          </p:cNvGraphicFramePr>
          <p:nvPr/>
        </p:nvGraphicFramePr>
        <p:xfrm>
          <a:off x="228600" y="3200400"/>
          <a:ext cx="8915400" cy="3200400"/>
        </p:xfrm>
        <a:graphic>
          <a:graphicData uri="http://schemas.openxmlformats.org/drawingml/2006/table">
            <a:tbl>
              <a:tblPr/>
              <a:tblGrid>
                <a:gridCol w="3200400">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2004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tx1"/>
                          </a:solidFill>
                          <a:effectLst/>
                          <a:latin typeface="Coptic1" pitchFamily="2" charset="0"/>
                          <a:cs typeface="Arial" charset="0"/>
                        </a:rPr>
                        <a:t>Arip~recbeuin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e~h~r</a:t>
                      </a:r>
                      <a:r>
                        <a:rPr kumimoji="0" lang="en-US" sz="2400" b="0" i="0" u="none" strike="noStrike" cap="none" normalizeH="0" baseline="0" dirty="0">
                          <a:ln>
                            <a:noFill/>
                          </a:ln>
                          <a:solidFill>
                            <a:schemeClr val="tx1"/>
                          </a:solidFill>
                          <a:effectLst/>
                          <a:latin typeface="Coptic1" pitchFamily="2" charset="0"/>
                          <a:cs typeface="Arial" charset="0"/>
                        </a:rPr>
                        <a:t>/</a:t>
                      </a:r>
                      <a:r>
                        <a:rPr kumimoji="0" lang="en-US" sz="2400" b="0" i="0" u="none" strike="noStrike" cap="none" normalizeH="0" baseline="0" dirty="0" err="1">
                          <a:ln>
                            <a:noFill/>
                          </a:ln>
                          <a:solidFill>
                            <a:schemeClr val="tx1"/>
                          </a:solidFill>
                          <a:effectLst/>
                          <a:latin typeface="Coptic1" pitchFamily="2" charset="0"/>
                          <a:cs typeface="Arial" charset="0"/>
                        </a:rPr>
                        <a:t>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e~jwn</a:t>
                      </a:r>
                      <a:r>
                        <a:rPr kumimoji="0" lang="en-US" sz="2400" b="0" i="0" u="none" strike="noStrike" cap="none" normalizeH="0" baseline="0" dirty="0">
                          <a:ln>
                            <a:noFill/>
                          </a:ln>
                          <a:solidFill>
                            <a:schemeClr val="tx1"/>
                          </a:solidFill>
                          <a:effectLst/>
                          <a:latin typeface="Coptic1" pitchFamily="2" charset="0"/>
                          <a:cs typeface="Arial" charset="0"/>
                        </a:rPr>
                        <a:t>: w~ ten[</a:t>
                      </a:r>
                      <a:r>
                        <a:rPr kumimoji="0" lang="en-US" sz="2400" b="0" i="0" u="none" strike="noStrike" cap="none" normalizeH="0" baseline="0" dirty="0" err="1">
                          <a:ln>
                            <a:noFill/>
                          </a:ln>
                          <a:solidFill>
                            <a:schemeClr val="tx1"/>
                          </a:solidFill>
                          <a:effectLst/>
                          <a:latin typeface="Coptic1" pitchFamily="2" charset="0"/>
                          <a:cs typeface="Arial" charset="0"/>
                        </a:rPr>
                        <a:t>oic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n~n</a:t>
                      </a:r>
                      <a:r>
                        <a:rPr kumimoji="0" lang="en-US" sz="2400" b="0" i="0" u="none" strike="noStrike" cap="none" normalizeH="0" baseline="0" dirty="0">
                          <a:ln>
                            <a:noFill/>
                          </a:ln>
                          <a:solidFill>
                            <a:schemeClr val="tx1"/>
                          </a:solidFill>
                          <a:effectLst/>
                          <a:latin typeface="Coptic1" pitchFamily="2" charset="0"/>
                          <a:cs typeface="Arial" charset="0"/>
                        </a:rPr>
                        <a:t>/b t/</a:t>
                      </a:r>
                      <a:r>
                        <a:rPr kumimoji="0" lang="en-US" sz="2400" b="0" i="0" u="none" strike="noStrike" cap="none" normalizeH="0" baseline="0" dirty="0" err="1">
                          <a:ln>
                            <a:noFill/>
                          </a:ln>
                          <a:solidFill>
                            <a:schemeClr val="tx1"/>
                          </a:solidFill>
                          <a:effectLst/>
                          <a:latin typeface="Coptic1" pitchFamily="2" charset="0"/>
                          <a:cs typeface="Arial" charset="0"/>
                        </a:rPr>
                        <a:t>ren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yeo~tokoc</a:t>
                      </a:r>
                      <a:r>
                        <a:rPr kumimoji="0" lang="en-US" sz="2400" b="0" i="0" u="none" strike="noStrike" cap="none" normalizeH="0" baseline="0" dirty="0">
                          <a:ln>
                            <a:noFill/>
                          </a:ln>
                          <a:solidFill>
                            <a:schemeClr val="tx1"/>
                          </a:solidFill>
                          <a:effectLst/>
                          <a:latin typeface="Coptic1" pitchFamily="2" charset="0"/>
                          <a:cs typeface="Arial" charset="0"/>
                        </a:rPr>
                        <a:t>: Maria </a:t>
                      </a:r>
                      <a:r>
                        <a:rPr kumimoji="0" lang="en-US" sz="2400" b="0" i="0" u="none" strike="noStrike" cap="none" normalizeH="0" baseline="0" dirty="0" err="1">
                          <a:ln>
                            <a:noFill/>
                          </a:ln>
                          <a:solidFill>
                            <a:schemeClr val="tx1"/>
                          </a:solidFill>
                          <a:effectLst/>
                          <a:latin typeface="Coptic1" pitchFamily="2" charset="0"/>
                          <a:cs typeface="Arial" charset="0"/>
                        </a:rPr>
                        <a:t>y~mau</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n~I</a:t>
                      </a:r>
                      <a:r>
                        <a:rPr kumimoji="0" lang="en-US" sz="2400" b="0" i="0" u="none" strike="noStrike" cap="none" normalizeH="0" baseline="0" dirty="0">
                          <a:ln>
                            <a:noFill/>
                          </a:ln>
                          <a:solidFill>
                            <a:schemeClr val="tx1"/>
                          </a:solidFill>
                          <a:effectLst/>
                          <a:latin typeface="Coptic1" pitchFamily="2" charset="0"/>
                          <a:cs typeface="Arial" charset="0"/>
                        </a:rPr>
                        <a:t>/#c# </a:t>
                      </a:r>
                      <a:r>
                        <a:rPr kumimoji="0" lang="en-US" sz="2400" b="0" i="0" u="none" strike="noStrike" cap="none" normalizeH="0" baseline="0" dirty="0" err="1">
                          <a:ln>
                            <a:noFill/>
                          </a:ln>
                          <a:solidFill>
                            <a:schemeClr val="tx1"/>
                          </a:solidFill>
                          <a:effectLst/>
                          <a:latin typeface="Coptic1" pitchFamily="2" charset="0"/>
                          <a:cs typeface="Arial" charset="0"/>
                        </a:rPr>
                        <a:t>P,#c</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n~tef,a</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nennobi</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nan</a:t>
                      </a:r>
                      <a:r>
                        <a:rPr kumimoji="0" lang="en-US" sz="2400" b="0" i="0" u="none" strike="noStrike" cap="none" normalizeH="0" baseline="0" dirty="0">
                          <a:ln>
                            <a:noFill/>
                          </a:ln>
                          <a:solidFill>
                            <a:schemeClr val="tx1"/>
                          </a:solidFill>
                          <a:effectLst/>
                          <a:latin typeface="Coptic1" pitchFamily="2" charset="0"/>
                          <a:cs typeface="Arial" charset="0"/>
                        </a:rPr>
                        <a:t> </a:t>
                      </a:r>
                      <a:r>
                        <a:rPr kumimoji="0" lang="en-US" sz="2400" b="0" i="0" u="none" strike="noStrike" cap="none" normalizeH="0" baseline="0" dirty="0" err="1">
                          <a:ln>
                            <a:noFill/>
                          </a:ln>
                          <a:solidFill>
                            <a:schemeClr val="tx1"/>
                          </a:solidFill>
                          <a:effectLst/>
                          <a:latin typeface="Coptic1" pitchFamily="2" charset="0"/>
                          <a:cs typeface="Arial" charset="0"/>
                        </a:rPr>
                        <a:t>e~bol</a:t>
                      </a:r>
                      <a:r>
                        <a:rPr kumimoji="0" lang="en-US" sz="2400" b="0" i="0" u="none" strike="noStrike" cap="none" normalizeH="0" baseline="0" dirty="0">
                          <a:ln>
                            <a:noFill/>
                          </a:ln>
                          <a:solidFill>
                            <a:schemeClr val="tx1"/>
                          </a:solidFill>
                          <a:effectLst/>
                          <a:latin typeface="Coptic1" pitchFamily="2" charset="0"/>
                          <a:cs typeface="Arial" charset="0"/>
                        </a:rPr>
                        <a:t>. </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lang="fr-FR" sz="2500" kern="1200" dirty="0">
                          <a:solidFill>
                            <a:schemeClr val="tx1"/>
                          </a:solidFill>
                          <a:latin typeface="+mn-lt"/>
                          <a:ea typeface="+mn-ea"/>
                          <a:cs typeface="+mn-cs"/>
                        </a:rPr>
                        <a:t>Intercède pour nous, ô notre Dame à tous, la Mère de Dieu, Marie la mère de Jésus-Christ pour qu’Il nous pardonne nos péchés.</a:t>
                      </a:r>
                      <a:endParaRPr kumimoji="0" lang="en-CA" sz="2500" b="0" i="0" u="none" strike="noStrike" cap="none" normalizeH="0" baseline="0" dirty="0">
                        <a:ln>
                          <a:noFill/>
                        </a:ln>
                        <a:solidFill>
                          <a:schemeClr val="tx1"/>
                        </a:solidFill>
                        <a:effectLst/>
                        <a:latin typeface="Coptic1" pitchFamily="2"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EG" sz="3200" b="0" i="0" u="none" strike="noStrike" cap="none" normalizeH="0" baseline="0" dirty="0">
                          <a:ln>
                            <a:noFill/>
                          </a:ln>
                          <a:solidFill>
                            <a:schemeClr val="tx1"/>
                          </a:solidFill>
                          <a:effectLst/>
                          <a:latin typeface="Arial" charset="0"/>
                          <a:cs typeface="Arial" charset="0"/>
                        </a:rPr>
                        <a:t> </a:t>
                      </a:r>
                      <a:r>
                        <a:rPr kumimoji="0" lang="ar-EG" sz="3200" b="0" i="0" u="none" strike="noStrike" cap="none" normalizeH="0" baseline="0" dirty="0" err="1">
                          <a:ln>
                            <a:noFill/>
                          </a:ln>
                          <a:solidFill>
                            <a:schemeClr val="tx1"/>
                          </a:solidFill>
                          <a:effectLst/>
                          <a:latin typeface="Arial" charset="0"/>
                          <a:cs typeface="Arial" charset="0"/>
                        </a:rPr>
                        <a:t>اشفعى</a:t>
                      </a:r>
                      <a:r>
                        <a:rPr kumimoji="0" lang="ar-EG" sz="3200" b="0" i="0" u="none" strike="noStrike" cap="none" normalizeH="0" baseline="0" dirty="0">
                          <a:ln>
                            <a:noFill/>
                          </a:ln>
                          <a:solidFill>
                            <a:schemeClr val="tx1"/>
                          </a:solidFill>
                          <a:effectLst/>
                          <a:latin typeface="Arial" charset="0"/>
                          <a:cs typeface="Arial" charset="0"/>
                        </a:rPr>
                        <a:t> فينا </a:t>
                      </a:r>
                      <a:r>
                        <a:rPr kumimoji="0" lang="ar-EG" sz="3200" b="0" i="0" u="none" strike="noStrike" cap="none" normalizeH="0" baseline="0" dirty="0" err="1">
                          <a:ln>
                            <a:noFill/>
                          </a:ln>
                          <a:solidFill>
                            <a:schemeClr val="tx1"/>
                          </a:solidFill>
                          <a:effectLst/>
                          <a:latin typeface="Arial" charset="0"/>
                          <a:cs typeface="Arial" charset="0"/>
                        </a:rPr>
                        <a:t>ياسيدتنا</a:t>
                      </a:r>
                      <a:r>
                        <a:rPr kumimoji="0" lang="ar-EG" sz="3200" b="0" i="0" u="none" strike="noStrike" cap="none" normalizeH="0" baseline="0" dirty="0">
                          <a:ln>
                            <a:noFill/>
                          </a:ln>
                          <a:solidFill>
                            <a:schemeClr val="tx1"/>
                          </a:solidFill>
                          <a:effectLst/>
                          <a:latin typeface="Arial" charset="0"/>
                          <a:cs typeface="Arial" charset="0"/>
                        </a:rPr>
                        <a:t> كلنا السيدة مريم والدة الإله أم يسوع المسيح ليغفر لنا خطايانا.</a:t>
                      </a:r>
                      <a:endParaRPr kumimoji="0" lang="en-CA" sz="3200" b="0" i="0" u="none" strike="noStrike" cap="none" normalizeH="0" baseline="0" dirty="0">
                        <a:ln>
                          <a:noFill/>
                        </a:ln>
                        <a:solidFill>
                          <a:schemeClr val="tx1"/>
                        </a:solidFill>
                        <a:effectLst/>
                        <a:latin typeface="Coptic1" pitchFamily="2"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69694" name="Group 30"/>
          <p:cNvGraphicFramePr>
            <a:graphicFrameLocks noGrp="1"/>
          </p:cNvGraphicFramePr>
          <p:nvPr/>
        </p:nvGraphicFramePr>
        <p:xfrm>
          <a:off x="152400" y="76200"/>
          <a:ext cx="8686800" cy="4602480"/>
        </p:xfrm>
        <a:graphic>
          <a:graphicData uri="http://schemas.openxmlformats.org/drawingml/2006/table">
            <a:tbl>
              <a:tblPr/>
              <a:tblGrid>
                <a:gridCol w="5704764">
                  <a:extLst>
                    <a:ext uri="{9D8B030D-6E8A-4147-A177-3AD203B41FA5}">
                      <a16:colId xmlns:a16="http://schemas.microsoft.com/office/drawing/2014/main" val="20000"/>
                    </a:ext>
                  </a:extLst>
                </a:gridCol>
                <a:gridCol w="2982036">
                  <a:extLst>
                    <a:ext uri="{9D8B030D-6E8A-4147-A177-3AD203B41FA5}">
                      <a16:colId xmlns:a16="http://schemas.microsoft.com/office/drawing/2014/main" val="20001"/>
                    </a:ext>
                  </a:extLst>
                </a:gridCol>
              </a:tblGrid>
              <a:tr h="9906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fr-FR" altLang="zh-CN" sz="2400" b="0" i="0" u="none" strike="noStrike" cap="none" normalizeH="0" baseline="0" dirty="0">
                          <a:ln>
                            <a:noFill/>
                          </a:ln>
                          <a:solidFill>
                            <a:schemeClr val="tx1"/>
                          </a:solidFill>
                          <a:effectLst/>
                          <a:latin typeface="Arial" charset="0"/>
                          <a:ea typeface="SimSun" pitchFamily="2" charset="-122"/>
                          <a:cs typeface="Arial" charset="0"/>
                        </a:rPr>
                        <a:t>O Dieu, libère-nous de nos péchés et pardonne-nous nos offenses, ceux et celles que nous avons commis volontairement et involontairement, ceux et celles que nous avons commis sciemment et par ignorance, ceux et celles qui sont cachés et visibles. O Seigneur pardonne-nous nos péchés, pour l'amour de Ton Saint Nom qui nous est donné, conformément à Ta miséricorde, ô Seigneur, et non conformément à nos péchés</a:t>
                      </a:r>
                      <a:r>
                        <a:rPr kumimoji="0" lang="fr-FR" altLang="zh-CN" sz="3200" b="0" i="0" u="none" strike="noStrike" cap="none" normalizeH="0" baseline="0" dirty="0">
                          <a:ln>
                            <a:noFill/>
                          </a:ln>
                          <a:solidFill>
                            <a:schemeClr val="tx1"/>
                          </a:solidFill>
                          <a:effectLst/>
                          <a:latin typeface="Arial" charset="0"/>
                          <a:ea typeface="SimSun" pitchFamily="2" charset="-122"/>
                          <a:cs typeface="Arial" charset="0"/>
                        </a:rPr>
                        <a:t>. </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400" b="0" i="0" u="none" strike="noStrike" cap="none" normalizeH="0" baseline="0" dirty="0">
                          <a:ln>
                            <a:noFill/>
                          </a:ln>
                          <a:solidFill>
                            <a:schemeClr val="tx1"/>
                          </a:solidFill>
                          <a:effectLst/>
                          <a:latin typeface="Arial" charset="0"/>
                          <a:cs typeface="Arial" charset="0"/>
                        </a:rPr>
                        <a:t>حل واغفر واصفح لنا يا الله عن سيئاتنا، التي صنعناها بإرادتنا والتي صنعناها بغير إرادتنا، التي فعلناها بمعرفة والتي فعلناها بغير معرفة، الخفية والظاهرة. يا رب اغفرها لنا، من أجل اسمك القدوس الذي دعي علينا</a:t>
                      </a:r>
                      <a:r>
                        <a:rPr kumimoji="0" lang="en-US" sz="2400" b="0" i="0" u="none" strike="noStrike" cap="none" normalizeH="0" baseline="0" dirty="0">
                          <a:ln>
                            <a:noFill/>
                          </a:ln>
                          <a:solidFill>
                            <a:schemeClr val="tx1"/>
                          </a:solidFill>
                          <a:effectLst/>
                          <a:latin typeface="Arial" charset="0"/>
                          <a:cs typeface="Arial" charset="0"/>
                        </a:rPr>
                        <a:t> </a:t>
                      </a:r>
                    </a:p>
                    <a:p>
                      <a:pPr marL="0" marR="0" lvl="0" indent="0" algn="just" defTabSz="914400" rtl="1" eaLnBrk="1" fontAlgn="base" latinLnBrk="0" hangingPunct="1">
                        <a:lnSpc>
                          <a:spcPct val="100000"/>
                        </a:lnSpc>
                        <a:spcBef>
                          <a:spcPct val="20000"/>
                        </a:spcBef>
                        <a:spcAft>
                          <a:spcPct val="0"/>
                        </a:spcAft>
                        <a:buClrTx/>
                        <a:buSzTx/>
                        <a:buFontTx/>
                        <a:buNone/>
                        <a:tabLst/>
                        <a:defRPr/>
                      </a:pPr>
                      <a:r>
                        <a:rPr kumimoji="0" lang="ar-SA" sz="2400" b="0" i="0" u="none" strike="noStrike" cap="none" normalizeH="0" baseline="0" dirty="0">
                          <a:ln>
                            <a:noFill/>
                          </a:ln>
                          <a:solidFill>
                            <a:schemeClr val="tx1"/>
                          </a:solidFill>
                          <a:effectLst/>
                          <a:latin typeface="Arial" charset="0"/>
                          <a:cs typeface="Arial" charset="0"/>
                        </a:rPr>
                        <a:t>كرحمتك يا رب وليس كخطايانا.</a:t>
                      </a:r>
                      <a:r>
                        <a:rPr kumimoji="0" lang="en-US" sz="2400" b="0" i="0" u="none" strike="noStrike" cap="none" normalizeH="0" baseline="0" dirty="0">
                          <a:ln>
                            <a:noFill/>
                          </a:ln>
                          <a:solidFill>
                            <a:schemeClr val="tx1"/>
                          </a:solidFill>
                          <a:effectLst/>
                          <a:latin typeface="Arial" charset="0"/>
                          <a:cs typeface="Arial" charset="0"/>
                        </a:rPr>
                        <a:t> </a:t>
                      </a:r>
                    </a:p>
                    <a:p>
                      <a:pPr marL="0" marR="0" lvl="0" indent="0" algn="just" defTabSz="914400" rtl="1"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79068" name="Group 60"/>
          <p:cNvGraphicFramePr>
            <a:graphicFrameLocks noGrp="1"/>
          </p:cNvGraphicFramePr>
          <p:nvPr/>
        </p:nvGraphicFramePr>
        <p:xfrm>
          <a:off x="76200" y="76200"/>
          <a:ext cx="8839200" cy="5577840"/>
        </p:xfrm>
        <a:graphic>
          <a:graphicData uri="http://schemas.openxmlformats.org/drawingml/2006/table">
            <a:tbl>
              <a:tblPr/>
              <a:tblGrid>
                <a:gridCol w="47244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064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400" b="0" i="0" u="none" strike="noStrike" cap="none" normalizeH="0" baseline="0" dirty="0">
                          <a:ln>
                            <a:noFill/>
                          </a:ln>
                          <a:solidFill>
                            <a:schemeClr val="tx1"/>
                          </a:solidFill>
                          <a:effectLst/>
                          <a:latin typeface="Arial" charset="0"/>
                          <a:cs typeface="Arial" charset="0"/>
                        </a:rPr>
                        <a:t>Notre Père qui es aux cieux, Que Ton Nom soit sanctifié. Que Ton règne vienne. Que Ta volonté soit faite sur la terre comme au ciel. Donne-nous aujourd’hui notre pain de ce jour;  pardonne-nous nos offenses, comme nous pardonnons aussi à ceux qui nous ont offensés; ne nous soumets pas à la tentation, mais délivre-nous du mal, par Jésus Christ, Notre Seigneur, car c’est à Toi qu’appartiennent le règne, la puissance et la gloire dans les siècles des siècles. </a:t>
                      </a:r>
                      <a:r>
                        <a:rPr kumimoji="0" lang="en-US" sz="2400" b="0" i="0" u="none" strike="noStrike" cap="none" normalizeH="0" baseline="0" dirty="0">
                          <a:ln>
                            <a:noFill/>
                          </a:ln>
                          <a:solidFill>
                            <a:schemeClr val="tx1"/>
                          </a:solidFill>
                          <a:effectLst/>
                          <a:latin typeface="Arial" charset="0"/>
                          <a:cs typeface="Arial" charset="0"/>
                        </a:rPr>
                        <a:t>Amen.</a:t>
                      </a:r>
                      <a:endParaRPr kumimoji="0" lang="en-US" sz="3600" b="0" i="0" u="none" strike="noStrike" cap="none" normalizeH="0" baseline="0" dirty="0">
                        <a:ln>
                          <a:noFill/>
                        </a:ln>
                        <a:solidFill>
                          <a:schemeClr val="tx1"/>
                        </a:solidFill>
                        <a:effectLst/>
                        <a:latin typeface="Arial" charset="0"/>
                        <a:cs typeface="Arial"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defRPr/>
                      </a:pPr>
                      <a:r>
                        <a:rPr kumimoji="0" lang="ar-SA" altLang="zh-CN" sz="3200" b="0" i="0" u="none" strike="noStrike" cap="none" normalizeH="0" baseline="0" dirty="0">
                          <a:ln>
                            <a:noFill/>
                          </a:ln>
                          <a:solidFill>
                            <a:schemeClr val="tx1"/>
                          </a:solidFill>
                          <a:effectLst/>
                          <a:latin typeface="Arial" charset="0"/>
                          <a:cs typeface="Arial" charset="0"/>
                        </a:rPr>
                        <a:t>أبانا الذي في السموات ليتقدس اسمك، ليأتي ملكوتك، لتكن مشيئتك، كما في السماء كذلك على الأرض خبزنا الذي للغد، أعطنا اليوم وأغفر لنا ذنوبنا، كما نغفر نحن أيضا للمذنبين </a:t>
                      </a:r>
                      <a:r>
                        <a:rPr kumimoji="0" lang="ar-SA" altLang="zh-CN" sz="3200" b="0" i="0" u="none" strike="noStrike" cap="none" normalizeH="0" baseline="0" dirty="0" err="1">
                          <a:ln>
                            <a:noFill/>
                          </a:ln>
                          <a:solidFill>
                            <a:schemeClr val="tx1"/>
                          </a:solidFill>
                          <a:effectLst/>
                          <a:latin typeface="Arial" charset="0"/>
                          <a:cs typeface="Arial" charset="0"/>
                        </a:rPr>
                        <a:t>الينا</a:t>
                      </a:r>
                      <a:r>
                        <a:rPr kumimoji="0" lang="ar-SA" altLang="zh-CN" sz="3200" b="0" i="0" u="none" strike="noStrike" cap="none" normalizeH="0" baseline="0" dirty="0">
                          <a:ln>
                            <a:noFill/>
                          </a:ln>
                          <a:solidFill>
                            <a:schemeClr val="tx1"/>
                          </a:solidFill>
                          <a:effectLst/>
                          <a:latin typeface="Arial" charset="0"/>
                          <a:cs typeface="Arial" charset="0"/>
                        </a:rPr>
                        <a:t>، ولا تدخلنا في تجربة، لكن نجنا من الشرير بالمسيح يسوع ربنا لأن لك الملك والقوة والمجد </a:t>
                      </a:r>
                      <a:r>
                        <a:rPr kumimoji="0" lang="ar-SA" altLang="zh-CN" sz="3200" b="0" i="0" u="none" strike="noStrike" cap="none" normalizeH="0" baseline="0" dirty="0" err="1">
                          <a:ln>
                            <a:noFill/>
                          </a:ln>
                          <a:solidFill>
                            <a:schemeClr val="tx1"/>
                          </a:solidFill>
                          <a:effectLst/>
                          <a:latin typeface="Arial" charset="0"/>
                          <a:cs typeface="Arial" charset="0"/>
                        </a:rPr>
                        <a:t>الى</a:t>
                      </a:r>
                      <a:r>
                        <a:rPr kumimoji="0" lang="ar-SA" altLang="zh-CN" sz="3200" b="0" i="0" u="none" strike="noStrike" cap="none" normalizeH="0" baseline="0" dirty="0">
                          <a:ln>
                            <a:noFill/>
                          </a:ln>
                          <a:solidFill>
                            <a:schemeClr val="tx1"/>
                          </a:solidFill>
                          <a:effectLst/>
                          <a:latin typeface="Arial" charset="0"/>
                          <a:cs typeface="Arial" charset="0"/>
                        </a:rPr>
                        <a:t> الأبد آمين</a:t>
                      </a:r>
                      <a:endParaRPr kumimoji="0" lang="en-US" sz="3200" b="0" i="0" u="none" strike="noStrike" cap="none" normalizeH="0" baseline="0" dirty="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0295" name="AutoShape 63">
            <a:hlinkClick r:id="rId2" action="ppaction://hlinksldjump" highlightClick="1"/>
          </p:cNvPr>
          <p:cNvSpPr>
            <a:spLocks noChangeArrowheads="1"/>
          </p:cNvSpPr>
          <p:nvPr/>
        </p:nvSpPr>
        <p:spPr bwMode="auto">
          <a:xfrm>
            <a:off x="7391400" y="6400800"/>
            <a:ext cx="1828800" cy="457200"/>
          </a:xfrm>
          <a:prstGeom prst="actionButtonBlank">
            <a:avLst/>
          </a:prstGeom>
          <a:solidFill>
            <a:srgbClr val="800000"/>
          </a:solidFill>
          <a:ln w="9525">
            <a:noFill/>
            <a:miter lim="800000"/>
            <a:headEnd/>
            <a:tailEnd/>
          </a:ln>
        </p:spPr>
        <p:txBody>
          <a:bodyPr wrap="none" tIns="118800" bIns="118800" anchor="ctr"/>
          <a:lstStyle/>
          <a:p>
            <a:pPr algn="ctr">
              <a:lnSpc>
                <a:spcPct val="90000"/>
              </a:lnSpc>
              <a:spcBef>
                <a:spcPct val="0"/>
              </a:spcBef>
            </a:pPr>
            <a:r>
              <a:rPr lang="en-US" sz="1600" b="1"/>
              <a:t>Prayers of Agpeya</a:t>
            </a:r>
          </a:p>
          <a:p>
            <a:pPr algn="ctr">
              <a:lnSpc>
                <a:spcPct val="90000"/>
              </a:lnSpc>
              <a:spcBef>
                <a:spcPct val="0"/>
              </a:spcBef>
            </a:pPr>
            <a:r>
              <a:rPr lang="ar-EG" sz="1600" b="1"/>
              <a:t>صلوات الأجبية</a:t>
            </a:r>
            <a:endParaRPr lang="en-US" sz="1600" b="1"/>
          </a:p>
        </p:txBody>
      </p:sp>
      <p:sp>
        <p:nvSpPr>
          <p:cNvPr id="4" name="Action Button: Custom 3">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665302" name="Group 22"/>
          <p:cNvGraphicFramePr>
            <a:graphicFrameLocks noGrp="1"/>
          </p:cNvGraphicFramePr>
          <p:nvPr/>
        </p:nvGraphicFramePr>
        <p:xfrm>
          <a:off x="304800" y="1325880"/>
          <a:ext cx="8610600" cy="4236720"/>
        </p:xfrm>
        <a:graphic>
          <a:graphicData uri="http://schemas.openxmlformats.org/drawingml/2006/table">
            <a:tbl>
              <a:tblPr/>
              <a:tblGrid>
                <a:gridCol w="2967611">
                  <a:extLst>
                    <a:ext uri="{9D8B030D-6E8A-4147-A177-3AD203B41FA5}">
                      <a16:colId xmlns:a16="http://schemas.microsoft.com/office/drawing/2014/main" val="20000"/>
                    </a:ext>
                  </a:extLst>
                </a:gridCol>
                <a:gridCol w="2821495">
                  <a:extLst>
                    <a:ext uri="{9D8B030D-6E8A-4147-A177-3AD203B41FA5}">
                      <a16:colId xmlns:a16="http://schemas.microsoft.com/office/drawing/2014/main" val="20001"/>
                    </a:ext>
                  </a:extLst>
                </a:gridCol>
                <a:gridCol w="2821494">
                  <a:extLst>
                    <a:ext uri="{9D8B030D-6E8A-4147-A177-3AD203B41FA5}">
                      <a16:colId xmlns:a16="http://schemas.microsoft.com/office/drawing/2014/main" val="20002"/>
                    </a:ext>
                  </a:extLst>
                </a:gridCol>
              </a:tblGrid>
              <a:tr h="35814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3400" b="0" i="0" u="none" strike="noStrike" cap="none" normalizeH="0" baseline="0" dirty="0" err="1">
                          <a:ln>
                            <a:noFill/>
                          </a:ln>
                          <a:solidFill>
                            <a:schemeClr val="tx1"/>
                          </a:solidFill>
                          <a:effectLst/>
                          <a:latin typeface="Coptic1" pitchFamily="2" charset="0"/>
                          <a:cs typeface="Arial" charset="0"/>
                        </a:rPr>
                        <a:t>P~ouro</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n~te</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hir</a:t>
                      </a:r>
                      <a:r>
                        <a:rPr kumimoji="0" lang="en-US" sz="3400" b="0" i="0" u="none" strike="noStrike" cap="none" normalizeH="0" baseline="0" dirty="0">
                          <a:ln>
                            <a:noFill/>
                          </a:ln>
                          <a:solidFill>
                            <a:schemeClr val="tx1"/>
                          </a:solidFill>
                          <a:effectLst/>
                          <a:latin typeface="Coptic1" pitchFamily="2" charset="0"/>
                          <a:cs typeface="Arial" charset="0"/>
                        </a:rPr>
                        <a:t>/n/: </a:t>
                      </a:r>
                      <a:r>
                        <a:rPr kumimoji="0" lang="en-US" sz="3400" b="0" i="0" u="none" strike="noStrike" cap="none" normalizeH="0" baseline="0" dirty="0" err="1">
                          <a:ln>
                            <a:noFill/>
                          </a:ln>
                          <a:solidFill>
                            <a:schemeClr val="tx1"/>
                          </a:solidFill>
                          <a:effectLst/>
                          <a:latin typeface="Coptic1" pitchFamily="2" charset="0"/>
                          <a:cs typeface="Arial" charset="0"/>
                        </a:rPr>
                        <a:t>moi</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nan</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n~tekhir</a:t>
                      </a:r>
                      <a:r>
                        <a:rPr kumimoji="0" lang="en-US" sz="3400" b="0" i="0" u="none" strike="noStrike" cap="none" normalizeH="0" baseline="0" dirty="0">
                          <a:ln>
                            <a:noFill/>
                          </a:ln>
                          <a:solidFill>
                            <a:schemeClr val="tx1"/>
                          </a:solidFill>
                          <a:effectLst/>
                          <a:latin typeface="Coptic1" pitchFamily="2" charset="0"/>
                          <a:cs typeface="Arial" charset="0"/>
                        </a:rPr>
                        <a:t>/n/ </a:t>
                      </a:r>
                      <a:r>
                        <a:rPr kumimoji="0" lang="en-US" sz="3400" b="0" i="0" u="none" strike="noStrike" cap="none" normalizeH="0" baseline="0" dirty="0" err="1">
                          <a:ln>
                            <a:noFill/>
                          </a:ln>
                          <a:solidFill>
                            <a:schemeClr val="tx1"/>
                          </a:solidFill>
                          <a:effectLst/>
                          <a:latin typeface="Coptic1" pitchFamily="2" charset="0"/>
                          <a:cs typeface="Arial" charset="0"/>
                        </a:rPr>
                        <a:t>cemni</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nan</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n~tek-hir</a:t>
                      </a:r>
                      <a:r>
                        <a:rPr kumimoji="0" lang="en-US" sz="3400" b="0" i="0" u="none" strike="noStrike" cap="none" normalizeH="0" baseline="0" dirty="0">
                          <a:ln>
                            <a:noFill/>
                          </a:ln>
                          <a:solidFill>
                            <a:schemeClr val="tx1"/>
                          </a:solidFill>
                          <a:effectLst/>
                          <a:latin typeface="Coptic1" pitchFamily="2" charset="0"/>
                          <a:cs typeface="Arial" charset="0"/>
                        </a:rPr>
                        <a:t>/n/: ,a </a:t>
                      </a:r>
                      <a:r>
                        <a:rPr kumimoji="0" lang="en-US" sz="3400" b="0" i="0" u="none" strike="noStrike" cap="none" normalizeH="0" baseline="0" dirty="0" err="1">
                          <a:ln>
                            <a:noFill/>
                          </a:ln>
                          <a:solidFill>
                            <a:schemeClr val="tx1"/>
                          </a:solidFill>
                          <a:effectLst/>
                          <a:latin typeface="Coptic1" pitchFamily="2" charset="0"/>
                          <a:cs typeface="Arial" charset="0"/>
                        </a:rPr>
                        <a:t>nennobi</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nan</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e~bol</a:t>
                      </a:r>
                      <a:r>
                        <a:rPr kumimoji="0" lang="en-US" sz="3400" b="0" i="0" u="none" strike="noStrike" cap="none" normalizeH="0" baseline="0" dirty="0">
                          <a:ln>
                            <a:noFill/>
                          </a:ln>
                          <a:solidFill>
                            <a:schemeClr val="tx1"/>
                          </a:solidFill>
                          <a:effectLst/>
                          <a:latin typeface="Coptic1" pitchFamily="2" charset="0"/>
                          <a:cs typeface="Arial" charset="0"/>
                        </a:rPr>
                        <a:t>. </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3200" b="0" i="0" u="none" strike="noStrike" cap="none" normalizeH="0" baseline="0">
                          <a:ln>
                            <a:noFill/>
                          </a:ln>
                          <a:solidFill>
                            <a:schemeClr val="tx1"/>
                          </a:solidFill>
                          <a:effectLst/>
                          <a:latin typeface="Arial" charset="0"/>
                          <a:cs typeface="Arial" charset="0"/>
                        </a:rPr>
                        <a:t>Ô  Roi  de  la  paix,  donne-nous  Ta  paix,   accorde-nous  Ta  paix  et  remets nos  péchés</a:t>
                      </a:r>
                      <a:r>
                        <a:rPr kumimoji="0" lang="en-US" sz="3200" b="0" i="0" u="none" strike="noStrike" cap="none" normalizeH="0" baseline="0">
                          <a:ln>
                            <a:noFill/>
                          </a:ln>
                          <a:solidFill>
                            <a:schemeClr val="tx1"/>
                          </a:solidFill>
                          <a:effectLst/>
                          <a:latin typeface="Arial" charset="0"/>
                          <a:cs typeface="Arial" charset="0"/>
                        </a:rPr>
                        <a:t> </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4000" b="0" i="0" u="none" strike="noStrike" cap="none" normalizeH="0" baseline="0" dirty="0">
                          <a:ln>
                            <a:noFill/>
                          </a:ln>
                          <a:solidFill>
                            <a:schemeClr val="tx1"/>
                          </a:solidFill>
                          <a:effectLst/>
                          <a:latin typeface="Arial" charset="0"/>
                          <a:cs typeface="Arial" charset="0"/>
                        </a:rPr>
                        <a:t>يا ملك السلام أعطنا سلامك قرر لنا سلامك واغفر لنا خطايانا.</a:t>
                      </a:r>
                      <a:endParaRPr kumimoji="0" lang="en-CA" sz="40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1320" name="Text Box 14"/>
          <p:cNvSpPr txBox="1">
            <a:spLocks noChangeArrowheads="1"/>
          </p:cNvSpPr>
          <p:nvPr/>
        </p:nvSpPr>
        <p:spPr bwMode="auto">
          <a:xfrm>
            <a:off x="609600" y="0"/>
            <a:ext cx="7848600" cy="863600"/>
          </a:xfrm>
          <a:prstGeom prst="rect">
            <a:avLst/>
          </a:prstGeom>
          <a:solidFill>
            <a:srgbClr val="4D4D4D"/>
          </a:solidFill>
          <a:ln w="9525">
            <a:solidFill>
              <a:schemeClr val="tx1"/>
            </a:solidFill>
            <a:miter lim="800000"/>
            <a:headEnd/>
            <a:tailEnd/>
          </a:ln>
        </p:spPr>
        <p:txBody>
          <a:bodyPr>
            <a:spAutoFit/>
          </a:bodyPr>
          <a:lstStyle/>
          <a:p>
            <a:pPr algn="ctr">
              <a:spcBef>
                <a:spcPct val="0"/>
              </a:spcBef>
            </a:pPr>
            <a:r>
              <a:rPr lang="en-US" sz="5000" b="1" dirty="0" err="1"/>
              <a:t>Hymne</a:t>
            </a:r>
            <a:r>
              <a:rPr lang="en-US" sz="5000" b="1" dirty="0"/>
              <a:t> de la </a:t>
            </a:r>
            <a:r>
              <a:rPr lang="en-US" sz="5000" b="1" dirty="0" err="1"/>
              <a:t>paix</a:t>
            </a:r>
            <a:endParaRPr lang="en-US" sz="5000" b="1" dirty="0"/>
          </a:p>
        </p:txBody>
      </p:sp>
      <p:sp>
        <p:nvSpPr>
          <p:cNvPr id="4" name="Action Button: Custom 3">
            <a:hlinkClick r:id="rId3" action="ppaction://hlinksldjump" highlightClick="1"/>
          </p:cNvPr>
          <p:cNvSpPr/>
          <p:nvPr/>
        </p:nvSpPr>
        <p:spPr bwMode="auto">
          <a:xfrm>
            <a:off x="50292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667352" name="Group 24"/>
          <p:cNvGraphicFramePr>
            <a:graphicFrameLocks noGrp="1"/>
          </p:cNvGraphicFramePr>
          <p:nvPr/>
        </p:nvGraphicFramePr>
        <p:xfrm>
          <a:off x="152400" y="944880"/>
          <a:ext cx="8763000" cy="3931920"/>
        </p:xfrm>
        <a:graphic>
          <a:graphicData uri="http://schemas.openxmlformats.org/drawingml/2006/table">
            <a:tbl>
              <a:tblPr/>
              <a:tblGrid>
                <a:gridCol w="3276174">
                  <a:extLst>
                    <a:ext uri="{9D8B030D-6E8A-4147-A177-3AD203B41FA5}">
                      <a16:colId xmlns:a16="http://schemas.microsoft.com/office/drawing/2014/main" val="20000"/>
                    </a:ext>
                  </a:extLst>
                </a:gridCol>
                <a:gridCol w="2939371">
                  <a:extLst>
                    <a:ext uri="{9D8B030D-6E8A-4147-A177-3AD203B41FA5}">
                      <a16:colId xmlns:a16="http://schemas.microsoft.com/office/drawing/2014/main" val="20001"/>
                    </a:ext>
                  </a:extLst>
                </a:gridCol>
                <a:gridCol w="2547455">
                  <a:extLst>
                    <a:ext uri="{9D8B030D-6E8A-4147-A177-3AD203B41FA5}">
                      <a16:colId xmlns:a16="http://schemas.microsoft.com/office/drawing/2014/main" val="20002"/>
                    </a:ext>
                  </a:extLst>
                </a:gridCol>
              </a:tblGrid>
              <a:tr h="35814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3600" b="0" i="0" u="none" strike="noStrike" cap="none" normalizeH="0" baseline="0" dirty="0" err="1">
                          <a:ln>
                            <a:noFill/>
                          </a:ln>
                          <a:solidFill>
                            <a:schemeClr val="tx1"/>
                          </a:solidFill>
                          <a:effectLst/>
                          <a:latin typeface="Coptic1" pitchFamily="2" charset="0"/>
                          <a:cs typeface="Arial" charset="0"/>
                        </a:rPr>
                        <a:t>Jwr</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e~bol</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n~nijaji</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n~te</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ekk~l</a:t>
                      </a:r>
                      <a:r>
                        <a:rPr kumimoji="0" lang="en-US" sz="3600" b="0" i="0" u="none" strike="noStrike" cap="none" normalizeH="0" baseline="0" dirty="0">
                          <a:ln>
                            <a:noFill/>
                          </a:ln>
                          <a:solidFill>
                            <a:schemeClr val="tx1"/>
                          </a:solidFill>
                          <a:effectLst/>
                          <a:latin typeface="Coptic1" pitchFamily="2" charset="0"/>
                          <a:cs typeface="Arial" charset="0"/>
                        </a:rPr>
                        <a:t>/</a:t>
                      </a:r>
                      <a:r>
                        <a:rPr kumimoji="0" lang="en-US" sz="3600" b="0" i="0" u="none" strike="noStrike" cap="none" normalizeH="0" baseline="0" dirty="0" err="1">
                          <a:ln>
                            <a:noFill/>
                          </a:ln>
                          <a:solidFill>
                            <a:schemeClr val="tx1"/>
                          </a:solidFill>
                          <a:effectLst/>
                          <a:latin typeface="Coptic1" pitchFamily="2" charset="0"/>
                          <a:cs typeface="Arial" charset="0"/>
                        </a:rPr>
                        <a:t>cia</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aricobt</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e~roc</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n~neckim</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sa</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e~neh</a:t>
                      </a:r>
                      <a:r>
                        <a:rPr kumimoji="0" lang="en-US" sz="3600" b="0" i="0" u="none" strike="noStrike" cap="none" normalizeH="0" baseline="0" dirty="0">
                          <a:ln>
                            <a:noFill/>
                          </a:ln>
                          <a:solidFill>
                            <a:schemeClr val="tx1"/>
                          </a:solidFill>
                          <a:effectLst/>
                          <a:latin typeface="Coptic1" pitchFamily="2" charset="0"/>
                          <a:cs typeface="Arial" charset="0"/>
                        </a:rPr>
                        <a:t>.</a:t>
                      </a:r>
                      <a:r>
                        <a:rPr kumimoji="0" lang="en-US" sz="3400" b="0" i="0" u="none" strike="noStrike" cap="none" normalizeH="0" baseline="0" dirty="0">
                          <a:ln>
                            <a:noFill/>
                          </a:ln>
                          <a:solidFill>
                            <a:schemeClr val="tx1"/>
                          </a:solidFill>
                          <a:effectLst/>
                          <a:latin typeface="Coptic1" pitchFamily="2" charset="0"/>
                          <a:cs typeface="Arial" charset="0"/>
                        </a:rPr>
                        <a:t> </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3600" b="0" i="0" u="none" strike="noStrike" cap="none" normalizeH="0" baseline="0" dirty="0">
                          <a:ln>
                            <a:noFill/>
                          </a:ln>
                          <a:solidFill>
                            <a:schemeClr val="tx1"/>
                          </a:solidFill>
                          <a:effectLst/>
                          <a:latin typeface="Arial" charset="0"/>
                          <a:cs typeface="Arial" charset="0"/>
                        </a:rPr>
                        <a:t>Disperse  les ennemis  de l'Eglise.  Fortifie-la ainsi elle ne sera jamais  ébranlée.</a:t>
                      </a:r>
                      <a:r>
                        <a:rPr kumimoji="0" lang="en-US" sz="3600" b="0" i="0" u="none" strike="noStrike" cap="none" normalizeH="0" baseline="0" dirty="0">
                          <a:ln>
                            <a:noFill/>
                          </a:ln>
                          <a:solidFill>
                            <a:schemeClr val="tx1"/>
                          </a:solidFill>
                          <a:effectLst/>
                          <a:latin typeface="Arial" charset="0"/>
                          <a:cs typeface="Arial" charset="0"/>
                        </a:rPr>
                        <a:t> </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4000" b="0" i="0" u="none" strike="noStrike" cap="none" normalizeH="0" baseline="0" dirty="0">
                          <a:ln>
                            <a:noFill/>
                          </a:ln>
                          <a:solidFill>
                            <a:schemeClr val="tx1"/>
                          </a:solidFill>
                          <a:effectLst/>
                          <a:latin typeface="Arial" charset="0"/>
                          <a:cs typeface="Arial" charset="0"/>
                        </a:rPr>
                        <a:t>فرق أعداء الكنيسة وحصنها فلا تتزعزع إلي </a:t>
                      </a:r>
                      <a:r>
                        <a:rPr kumimoji="0" lang="ar-SA" sz="4000" b="0" i="0" u="none" strike="noStrike" cap="none" normalizeH="0" baseline="0" dirty="0" err="1">
                          <a:ln>
                            <a:noFill/>
                          </a:ln>
                          <a:solidFill>
                            <a:schemeClr val="tx1"/>
                          </a:solidFill>
                          <a:effectLst/>
                          <a:latin typeface="Arial" charset="0"/>
                          <a:cs typeface="Arial" charset="0"/>
                        </a:rPr>
                        <a:t>الابد</a:t>
                      </a:r>
                      <a:r>
                        <a:rPr kumimoji="0" lang="ar-SA" sz="4000" b="0" i="0" u="none" strike="noStrike" cap="none" normalizeH="0" baseline="0" dirty="0">
                          <a:ln>
                            <a:noFill/>
                          </a:ln>
                          <a:solidFill>
                            <a:schemeClr val="tx1"/>
                          </a:solidFill>
                          <a:effectLst/>
                          <a:latin typeface="Arial" charset="0"/>
                          <a:cs typeface="Arial" charset="0"/>
                        </a:rPr>
                        <a:t>.</a:t>
                      </a:r>
                      <a:endParaRPr kumimoji="0" lang="en-US" sz="40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669405" name="Group 29"/>
          <p:cNvGraphicFramePr>
            <a:graphicFrameLocks noGrp="1"/>
          </p:cNvGraphicFramePr>
          <p:nvPr/>
        </p:nvGraphicFramePr>
        <p:xfrm>
          <a:off x="304800" y="960120"/>
          <a:ext cx="8534400" cy="3992880"/>
        </p:xfrm>
        <a:graphic>
          <a:graphicData uri="http://schemas.openxmlformats.org/drawingml/2006/table">
            <a:tbl>
              <a:tblPr/>
              <a:tblGrid>
                <a:gridCol w="3313355">
                  <a:extLst>
                    <a:ext uri="{9D8B030D-6E8A-4147-A177-3AD203B41FA5}">
                      <a16:colId xmlns:a16="http://schemas.microsoft.com/office/drawing/2014/main" val="20000"/>
                    </a:ext>
                  </a:extLst>
                </a:gridCol>
                <a:gridCol w="2811332">
                  <a:extLst>
                    <a:ext uri="{9D8B030D-6E8A-4147-A177-3AD203B41FA5}">
                      <a16:colId xmlns:a16="http://schemas.microsoft.com/office/drawing/2014/main" val="20001"/>
                    </a:ext>
                  </a:extLst>
                </a:gridCol>
                <a:gridCol w="2409713">
                  <a:extLst>
                    <a:ext uri="{9D8B030D-6E8A-4147-A177-3AD203B41FA5}">
                      <a16:colId xmlns:a16="http://schemas.microsoft.com/office/drawing/2014/main" val="20002"/>
                    </a:ext>
                  </a:extLst>
                </a:gridCol>
              </a:tblGrid>
              <a:tr h="35814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3400" b="0" i="0" u="none" strike="noStrike" cap="none" normalizeH="0" baseline="0" dirty="0" err="1">
                          <a:ln>
                            <a:noFill/>
                          </a:ln>
                          <a:solidFill>
                            <a:schemeClr val="tx1"/>
                          </a:solidFill>
                          <a:effectLst/>
                          <a:latin typeface="Coptic1" pitchFamily="2" charset="0"/>
                          <a:cs typeface="Arial" charset="0"/>
                        </a:rPr>
                        <a:t>Emmanou</a:t>
                      </a:r>
                      <a:r>
                        <a:rPr kumimoji="0" lang="en-US" sz="3400" b="0" i="0" u="none" strike="noStrike" cap="none" normalizeH="0" baseline="0" dirty="0">
                          <a:ln>
                            <a:noFill/>
                          </a:ln>
                          <a:solidFill>
                            <a:schemeClr val="tx1"/>
                          </a:solidFill>
                          <a:effectLst/>
                          <a:latin typeface="Coptic1" pitchFamily="2" charset="0"/>
                          <a:cs typeface="Arial" charset="0"/>
                        </a:rPr>
                        <a:t>/l </a:t>
                      </a:r>
                      <a:r>
                        <a:rPr kumimoji="0" lang="en-US" sz="3400" b="0" i="0" u="none" strike="noStrike" cap="none" normalizeH="0" baseline="0" dirty="0" err="1">
                          <a:ln>
                            <a:noFill/>
                          </a:ln>
                          <a:solidFill>
                            <a:schemeClr val="tx1"/>
                          </a:solidFill>
                          <a:effectLst/>
                          <a:latin typeface="Coptic1" pitchFamily="2" charset="0"/>
                          <a:cs typeface="Arial" charset="0"/>
                        </a:rPr>
                        <a:t>Pennou</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qen</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tenm</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nou</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qen</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p~w~ou</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n~te</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Pefiwt</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nem</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Pip~neuma</a:t>
                      </a:r>
                      <a:r>
                        <a:rPr kumimoji="0" lang="en-US" sz="3400" b="0" i="0" u="none" strike="noStrike" cap="none" normalizeH="0" baseline="0" dirty="0">
                          <a:ln>
                            <a:noFill/>
                          </a:ln>
                          <a:solidFill>
                            <a:schemeClr val="tx1"/>
                          </a:solidFill>
                          <a:effectLst/>
                          <a:latin typeface="Coptic1" pitchFamily="2" charset="0"/>
                          <a:cs typeface="Arial" charset="0"/>
                        </a:rPr>
                        <a:t> </a:t>
                      </a:r>
                      <a:r>
                        <a:rPr kumimoji="0" lang="en-US" sz="3400" b="0" i="0" u="none" strike="noStrike" cap="none" normalizeH="0" baseline="0" dirty="0" err="1">
                          <a:ln>
                            <a:noFill/>
                          </a:ln>
                          <a:solidFill>
                            <a:schemeClr val="tx1"/>
                          </a:solidFill>
                          <a:effectLst/>
                          <a:latin typeface="Coptic1" pitchFamily="2" charset="0"/>
                          <a:cs typeface="Arial" charset="0"/>
                        </a:rPr>
                        <a:t>eyouab</a:t>
                      </a:r>
                      <a:r>
                        <a:rPr kumimoji="0" lang="en-US" sz="3400" b="0" i="0" u="none" strike="noStrike" cap="none" normalizeH="0" baseline="0" dirty="0">
                          <a:ln>
                            <a:noFill/>
                          </a:ln>
                          <a:solidFill>
                            <a:schemeClr val="tx1"/>
                          </a:solidFill>
                          <a:effectLst/>
                          <a:latin typeface="Coptic1" pitchFamily="2" charset="0"/>
                          <a:cs typeface="Arial" charset="0"/>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3200" b="0" i="0" u="none" strike="noStrike" cap="none" normalizeH="0" baseline="0">
                          <a:ln>
                            <a:noFill/>
                          </a:ln>
                          <a:solidFill>
                            <a:schemeClr val="tx1"/>
                          </a:solidFill>
                          <a:effectLst/>
                          <a:latin typeface="Arial" charset="0"/>
                          <a:cs typeface="Arial" charset="0"/>
                        </a:rPr>
                        <a:t>Emmanuel notre Dieu est maintenant au milieu de nous avec la gloire de son Père et du Saint Esprit.</a:t>
                      </a:r>
                      <a:r>
                        <a:rPr kumimoji="0" lang="en-US" sz="3200" b="0" i="0" u="none" strike="noStrike" cap="none" normalizeH="0" baseline="0">
                          <a:ln>
                            <a:noFill/>
                          </a:ln>
                          <a:solidFill>
                            <a:schemeClr val="tx1"/>
                          </a:solidFill>
                          <a:effectLst/>
                          <a:latin typeface="Arial" charset="0"/>
                          <a:cs typeface="Arial" charset="0"/>
                        </a:rPr>
                        <a:t> </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4000" b="0" i="0" u="none" strike="noStrike" cap="none" normalizeH="0" baseline="0" dirty="0" err="1">
                          <a:ln>
                            <a:noFill/>
                          </a:ln>
                          <a:solidFill>
                            <a:schemeClr val="tx1"/>
                          </a:solidFill>
                          <a:effectLst/>
                          <a:latin typeface="Arial" charset="0"/>
                          <a:cs typeface="Arial" charset="0"/>
                        </a:rPr>
                        <a:t>عمانوئيل</a:t>
                      </a:r>
                      <a:r>
                        <a:rPr kumimoji="0" lang="ar-SA" sz="4000" b="0" i="0" u="none" strike="noStrike" cap="none" normalizeH="0" baseline="0" dirty="0">
                          <a:ln>
                            <a:noFill/>
                          </a:ln>
                          <a:solidFill>
                            <a:schemeClr val="tx1"/>
                          </a:solidFill>
                          <a:effectLst/>
                          <a:latin typeface="Arial" charset="0"/>
                          <a:cs typeface="Arial" charset="0"/>
                        </a:rPr>
                        <a:t> إلهنا </a:t>
                      </a:r>
                      <a:r>
                        <a:rPr kumimoji="0" lang="ar-EG" sz="4000" b="0" i="0" u="none" strike="noStrike" cap="none" normalizeH="0" baseline="0" dirty="0">
                          <a:ln>
                            <a:noFill/>
                          </a:ln>
                          <a:solidFill>
                            <a:schemeClr val="tx1"/>
                          </a:solidFill>
                          <a:effectLst/>
                          <a:latin typeface="Arial" charset="0"/>
                          <a:cs typeface="Arial" charset="0"/>
                        </a:rPr>
                        <a:t>   </a:t>
                      </a:r>
                      <a:r>
                        <a:rPr kumimoji="0" lang="ar-SA" sz="4000" b="0" i="0" u="none" strike="noStrike" cap="none" normalizeH="0" baseline="0" dirty="0">
                          <a:ln>
                            <a:noFill/>
                          </a:ln>
                          <a:solidFill>
                            <a:schemeClr val="tx1"/>
                          </a:solidFill>
                          <a:effectLst/>
                          <a:latin typeface="Arial" charset="0"/>
                          <a:cs typeface="Arial" charset="0"/>
                        </a:rPr>
                        <a:t>في وسطنا الآن</a:t>
                      </a:r>
                      <a:r>
                        <a:rPr kumimoji="0" lang="ar-EG" sz="4000" b="0" i="0" u="none" strike="noStrike" cap="none" normalizeH="0" baseline="0" dirty="0">
                          <a:ln>
                            <a:noFill/>
                          </a:ln>
                          <a:solidFill>
                            <a:schemeClr val="tx1"/>
                          </a:solidFill>
                          <a:effectLst/>
                          <a:latin typeface="Arial" charset="0"/>
                          <a:cs typeface="Arial" charset="0"/>
                        </a:rPr>
                        <a:t> </a:t>
                      </a:r>
                      <a:r>
                        <a:rPr kumimoji="0" lang="ar-SA" sz="4000" b="0" i="0" u="none" strike="noStrike" cap="none" normalizeH="0" baseline="0" dirty="0">
                          <a:ln>
                            <a:noFill/>
                          </a:ln>
                          <a:solidFill>
                            <a:schemeClr val="tx1"/>
                          </a:solidFill>
                          <a:effectLst/>
                          <a:latin typeface="Arial" charset="0"/>
                          <a:cs typeface="Arial" charset="0"/>
                        </a:rPr>
                        <a:t> بمجد أبي</a:t>
                      </a:r>
                      <a:r>
                        <a:rPr kumimoji="0" lang="ar-EG" sz="4000" b="0" i="0" u="none" strike="noStrike" cap="none" normalizeH="0" baseline="0" dirty="0">
                          <a:ln>
                            <a:noFill/>
                          </a:ln>
                          <a:solidFill>
                            <a:schemeClr val="tx1"/>
                          </a:solidFill>
                          <a:effectLst/>
                          <a:latin typeface="Arial" charset="0"/>
                          <a:cs typeface="Arial" charset="0"/>
                        </a:rPr>
                        <a:t>ه</a:t>
                      </a:r>
                      <a:r>
                        <a:rPr kumimoji="0" lang="ar-SA" sz="4000" b="0" i="0" u="none" strike="noStrike" cap="none" normalizeH="0" baseline="0" dirty="0">
                          <a:ln>
                            <a:noFill/>
                          </a:ln>
                          <a:solidFill>
                            <a:schemeClr val="tx1"/>
                          </a:solidFill>
                          <a:effectLst/>
                          <a:latin typeface="Arial" charset="0"/>
                          <a:cs typeface="Arial" charset="0"/>
                        </a:rPr>
                        <a:t> والروح القدس.</a:t>
                      </a:r>
                      <a:endParaRPr kumimoji="0" lang="en-US" sz="40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671442" name="Group 18"/>
          <p:cNvGraphicFramePr>
            <a:graphicFrameLocks noGrp="1"/>
          </p:cNvGraphicFramePr>
          <p:nvPr/>
        </p:nvGraphicFramePr>
        <p:xfrm>
          <a:off x="228600" y="883920"/>
          <a:ext cx="8458200" cy="3992880"/>
        </p:xfrm>
        <a:graphic>
          <a:graphicData uri="http://schemas.openxmlformats.org/drawingml/2006/table">
            <a:tbl>
              <a:tblPr/>
              <a:tblGrid>
                <a:gridCol w="2913971">
                  <a:extLst>
                    <a:ext uri="{9D8B030D-6E8A-4147-A177-3AD203B41FA5}">
                      <a16:colId xmlns:a16="http://schemas.microsoft.com/office/drawing/2014/main" val="20000"/>
                    </a:ext>
                  </a:extLst>
                </a:gridCol>
                <a:gridCol w="3105829">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35814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3100" b="0" i="0" u="none" strike="noStrike" cap="none" normalizeH="0" baseline="0" dirty="0" err="1">
                          <a:ln>
                            <a:noFill/>
                          </a:ln>
                          <a:solidFill>
                            <a:schemeClr val="tx1"/>
                          </a:solidFill>
                          <a:effectLst/>
                          <a:latin typeface="Coptic1" pitchFamily="2" charset="0"/>
                          <a:cs typeface="Arial" charset="0"/>
                        </a:rPr>
                        <a:t>N~tefc~mou</a:t>
                      </a:r>
                      <a:r>
                        <a:rPr kumimoji="0" lang="en-US" sz="3100" b="0" i="0" u="none" strike="noStrike" cap="none" normalizeH="0" baseline="0" dirty="0">
                          <a:ln>
                            <a:noFill/>
                          </a:ln>
                          <a:solidFill>
                            <a:schemeClr val="tx1"/>
                          </a:solidFill>
                          <a:effectLst/>
                          <a:latin typeface="Coptic1" pitchFamily="2" charset="0"/>
                          <a:cs typeface="Arial" charset="0"/>
                        </a:rPr>
                        <a:t> </a:t>
                      </a:r>
                      <a:r>
                        <a:rPr kumimoji="0" lang="en-US" sz="3100" b="0" i="0" u="none" strike="noStrike" cap="none" normalizeH="0" baseline="0" dirty="0" err="1">
                          <a:ln>
                            <a:noFill/>
                          </a:ln>
                          <a:solidFill>
                            <a:schemeClr val="tx1"/>
                          </a:solidFill>
                          <a:effectLst/>
                          <a:latin typeface="Coptic1" pitchFamily="2" charset="0"/>
                          <a:cs typeface="Arial" charset="0"/>
                        </a:rPr>
                        <a:t>e~ron</a:t>
                      </a:r>
                      <a:r>
                        <a:rPr kumimoji="0" lang="en-US" sz="3100" b="0" i="0" u="none" strike="noStrike" cap="none" normalizeH="0" baseline="0" dirty="0">
                          <a:ln>
                            <a:noFill/>
                          </a:ln>
                          <a:solidFill>
                            <a:schemeClr val="tx1"/>
                          </a:solidFill>
                          <a:effectLst/>
                          <a:latin typeface="Coptic1" pitchFamily="2" charset="0"/>
                          <a:cs typeface="Arial" charset="0"/>
                        </a:rPr>
                        <a:t> t/</a:t>
                      </a:r>
                      <a:r>
                        <a:rPr kumimoji="0" lang="en-US" sz="3100" b="0" i="0" u="none" strike="noStrike" cap="none" normalizeH="0" baseline="0" dirty="0" err="1">
                          <a:ln>
                            <a:noFill/>
                          </a:ln>
                          <a:solidFill>
                            <a:schemeClr val="tx1"/>
                          </a:solidFill>
                          <a:effectLst/>
                          <a:latin typeface="Coptic1" pitchFamily="2" charset="0"/>
                          <a:cs typeface="Arial" charset="0"/>
                        </a:rPr>
                        <a:t>ren</a:t>
                      </a:r>
                      <a:r>
                        <a:rPr kumimoji="0" lang="en-US" sz="3100" b="0" i="0" u="none" strike="noStrike" cap="none" normalizeH="0" baseline="0" dirty="0">
                          <a:ln>
                            <a:noFill/>
                          </a:ln>
                          <a:solidFill>
                            <a:schemeClr val="tx1"/>
                          </a:solidFill>
                          <a:effectLst/>
                          <a:latin typeface="Coptic1" pitchFamily="2" charset="0"/>
                          <a:cs typeface="Arial" charset="0"/>
                        </a:rPr>
                        <a:t>: </a:t>
                      </a:r>
                      <a:r>
                        <a:rPr kumimoji="0" lang="en-US" sz="3100" b="0" i="0" u="none" strike="noStrike" cap="none" normalizeH="0" baseline="0" dirty="0" err="1">
                          <a:ln>
                            <a:noFill/>
                          </a:ln>
                          <a:solidFill>
                            <a:schemeClr val="tx1"/>
                          </a:solidFill>
                          <a:effectLst/>
                          <a:latin typeface="Coptic1" pitchFamily="2" charset="0"/>
                          <a:cs typeface="Arial" charset="0"/>
                        </a:rPr>
                        <a:t>n~teftoubo</a:t>
                      </a:r>
                      <a:r>
                        <a:rPr kumimoji="0" lang="en-US" sz="3100" b="0" i="0" u="none" strike="noStrike" cap="none" normalizeH="0" baseline="0" dirty="0">
                          <a:ln>
                            <a:noFill/>
                          </a:ln>
                          <a:solidFill>
                            <a:schemeClr val="tx1"/>
                          </a:solidFill>
                          <a:effectLst/>
                          <a:latin typeface="Coptic1" pitchFamily="2" charset="0"/>
                          <a:cs typeface="Arial" charset="0"/>
                        </a:rPr>
                        <a:t> </a:t>
                      </a:r>
                      <a:r>
                        <a:rPr kumimoji="0" lang="en-US" sz="3100" b="0" i="0" u="none" strike="noStrike" cap="none" normalizeH="0" baseline="0" dirty="0" err="1">
                          <a:ln>
                            <a:noFill/>
                          </a:ln>
                          <a:solidFill>
                            <a:schemeClr val="tx1"/>
                          </a:solidFill>
                          <a:effectLst/>
                          <a:latin typeface="Coptic1" pitchFamily="2" charset="0"/>
                          <a:cs typeface="Arial" charset="0"/>
                        </a:rPr>
                        <a:t>n~nenh</a:t>
                      </a:r>
                      <a:r>
                        <a:rPr kumimoji="0" lang="en-US" sz="3100" b="0" i="0" u="none" strike="noStrike" cap="none" normalizeH="0" baseline="0" dirty="0">
                          <a:ln>
                            <a:noFill/>
                          </a:ln>
                          <a:solidFill>
                            <a:schemeClr val="tx1"/>
                          </a:solidFill>
                          <a:effectLst/>
                          <a:latin typeface="Coptic1" pitchFamily="2" charset="0"/>
                          <a:cs typeface="Arial" charset="0"/>
                        </a:rPr>
                        <a:t>/t: </a:t>
                      </a:r>
                      <a:r>
                        <a:rPr kumimoji="0" lang="en-US" sz="3100" b="0" i="0" u="none" strike="noStrike" cap="none" normalizeH="0" baseline="0" dirty="0" err="1">
                          <a:ln>
                            <a:noFill/>
                          </a:ln>
                          <a:solidFill>
                            <a:schemeClr val="tx1"/>
                          </a:solidFill>
                          <a:effectLst/>
                          <a:latin typeface="Coptic1" pitchFamily="2" charset="0"/>
                          <a:cs typeface="Arial" charset="0"/>
                        </a:rPr>
                        <a:t>n~teftal</a:t>
                      </a:r>
                      <a:r>
                        <a:rPr kumimoji="0" lang="en-US" sz="3100" b="0" i="0" u="none" strike="noStrike" cap="none" normalizeH="0" baseline="0" dirty="0">
                          <a:ln>
                            <a:noFill/>
                          </a:ln>
                          <a:solidFill>
                            <a:schemeClr val="tx1"/>
                          </a:solidFill>
                          <a:effectLst/>
                          <a:latin typeface="Coptic1" pitchFamily="2" charset="0"/>
                          <a:cs typeface="Arial" charset="0"/>
                        </a:rPr>
                        <a:t>[o </a:t>
                      </a:r>
                      <a:r>
                        <a:rPr kumimoji="0" lang="en-US" sz="3100" b="0" i="0" u="none" strike="noStrike" cap="none" normalizeH="0" baseline="0" dirty="0" err="1">
                          <a:ln>
                            <a:noFill/>
                          </a:ln>
                          <a:solidFill>
                            <a:schemeClr val="tx1"/>
                          </a:solidFill>
                          <a:effectLst/>
                          <a:latin typeface="Coptic1" pitchFamily="2" charset="0"/>
                          <a:cs typeface="Arial" charset="0"/>
                        </a:rPr>
                        <a:t>n~niswni</a:t>
                      </a:r>
                      <a:r>
                        <a:rPr kumimoji="0" lang="en-US" sz="3100" b="0" i="0" u="none" strike="noStrike" cap="none" normalizeH="0" baseline="0" dirty="0">
                          <a:ln>
                            <a:noFill/>
                          </a:ln>
                          <a:solidFill>
                            <a:schemeClr val="tx1"/>
                          </a:solidFill>
                          <a:effectLst/>
                          <a:latin typeface="Coptic1" pitchFamily="2" charset="0"/>
                          <a:cs typeface="Arial" charset="0"/>
                        </a:rPr>
                        <a:t>: </a:t>
                      </a:r>
                      <a:r>
                        <a:rPr kumimoji="0" lang="en-US" sz="3100" b="0" i="0" u="none" strike="noStrike" cap="none" normalizeH="0" baseline="0" dirty="0" err="1">
                          <a:ln>
                            <a:noFill/>
                          </a:ln>
                          <a:solidFill>
                            <a:schemeClr val="tx1"/>
                          </a:solidFill>
                          <a:effectLst/>
                          <a:latin typeface="Coptic1" pitchFamily="2" charset="0"/>
                          <a:cs typeface="Arial" charset="0"/>
                        </a:rPr>
                        <a:t>n~te</a:t>
                      </a:r>
                      <a:r>
                        <a:rPr kumimoji="0" lang="en-US" sz="3100" b="0" i="0" u="none" strike="noStrike" cap="none" normalizeH="0" baseline="0" dirty="0">
                          <a:ln>
                            <a:noFill/>
                          </a:ln>
                          <a:solidFill>
                            <a:schemeClr val="tx1"/>
                          </a:solidFill>
                          <a:effectLst/>
                          <a:latin typeface="Coptic1" pitchFamily="2" charset="0"/>
                          <a:cs typeface="Arial" charset="0"/>
                        </a:rPr>
                        <a:t> </a:t>
                      </a:r>
                      <a:r>
                        <a:rPr kumimoji="0" lang="en-US" sz="3100" b="0" i="0" u="none" strike="noStrike" cap="none" normalizeH="0" baseline="0" dirty="0" err="1">
                          <a:ln>
                            <a:noFill/>
                          </a:ln>
                          <a:solidFill>
                            <a:schemeClr val="tx1"/>
                          </a:solidFill>
                          <a:effectLst/>
                          <a:latin typeface="Coptic1" pitchFamily="2" charset="0"/>
                          <a:cs typeface="Arial" charset="0"/>
                        </a:rPr>
                        <a:t>nen'u</a:t>
                      </a:r>
                      <a:r>
                        <a:rPr kumimoji="0" lang="en-US" sz="3100" b="0" i="0" u="none" strike="noStrike" cap="none" normalizeH="0" baseline="0" dirty="0">
                          <a:ln>
                            <a:noFill/>
                          </a:ln>
                          <a:solidFill>
                            <a:schemeClr val="tx1"/>
                          </a:solidFill>
                          <a:effectLst/>
                          <a:latin typeface="Coptic1" pitchFamily="2" charset="0"/>
                          <a:cs typeface="Arial" charset="0"/>
                        </a:rPr>
                        <a:t>,/ </a:t>
                      </a:r>
                      <a:r>
                        <a:rPr kumimoji="0" lang="en-US" sz="3100" b="0" i="0" u="none" strike="noStrike" cap="none" normalizeH="0" baseline="0" dirty="0" err="1">
                          <a:ln>
                            <a:noFill/>
                          </a:ln>
                          <a:solidFill>
                            <a:schemeClr val="tx1"/>
                          </a:solidFill>
                          <a:effectLst/>
                          <a:latin typeface="Coptic1" pitchFamily="2" charset="0"/>
                          <a:cs typeface="Arial" charset="0"/>
                        </a:rPr>
                        <a:t>nem</a:t>
                      </a:r>
                      <a:r>
                        <a:rPr kumimoji="0" lang="en-US" sz="3100" b="0" i="0" u="none" strike="noStrike" cap="none" normalizeH="0" baseline="0" dirty="0">
                          <a:ln>
                            <a:noFill/>
                          </a:ln>
                          <a:solidFill>
                            <a:schemeClr val="tx1"/>
                          </a:solidFill>
                          <a:effectLst/>
                          <a:latin typeface="Coptic1" pitchFamily="2" charset="0"/>
                          <a:cs typeface="Arial" charset="0"/>
                        </a:rPr>
                        <a:t> </a:t>
                      </a:r>
                      <a:r>
                        <a:rPr kumimoji="0" lang="en-US" sz="3100" b="0" i="0" u="none" strike="noStrike" cap="none" normalizeH="0" baseline="0" dirty="0" err="1">
                          <a:ln>
                            <a:noFill/>
                          </a:ln>
                          <a:solidFill>
                            <a:schemeClr val="tx1"/>
                          </a:solidFill>
                          <a:effectLst/>
                          <a:latin typeface="Coptic1" pitchFamily="2" charset="0"/>
                          <a:cs typeface="Arial" charset="0"/>
                        </a:rPr>
                        <a:t>nencwma</a:t>
                      </a:r>
                      <a:r>
                        <a:rPr kumimoji="0" lang="en-US" sz="3100" b="0" i="0" u="none" strike="noStrike" cap="none" normalizeH="0" baseline="0" dirty="0">
                          <a:ln>
                            <a:noFill/>
                          </a:ln>
                          <a:solidFill>
                            <a:schemeClr val="tx1"/>
                          </a:solidFill>
                          <a:effectLst/>
                          <a:latin typeface="Coptic1" pitchFamily="2" charset="0"/>
                          <a:cs typeface="Arial" charset="0"/>
                        </a:rPr>
                        <a:t>.</a:t>
                      </a:r>
                      <a:r>
                        <a:rPr kumimoji="0" lang="en-US" sz="3000" b="0" i="0" u="none" strike="noStrike" cap="none" normalizeH="0" baseline="0" dirty="0">
                          <a:ln>
                            <a:noFill/>
                          </a:ln>
                          <a:solidFill>
                            <a:schemeClr val="tx1"/>
                          </a:solidFill>
                          <a:effectLst/>
                          <a:latin typeface="Arial" charset="0"/>
                          <a:cs typeface="Arial" charset="0"/>
                        </a:rPr>
                        <a:t> </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3200" b="0" i="0" u="none" strike="noStrike" cap="none" normalizeH="0" baseline="0" dirty="0">
                          <a:ln>
                            <a:noFill/>
                          </a:ln>
                          <a:solidFill>
                            <a:schemeClr val="tx1"/>
                          </a:solidFill>
                          <a:effectLst/>
                          <a:latin typeface="Arial" charset="0"/>
                          <a:cs typeface="Arial" charset="0"/>
                        </a:rPr>
                        <a:t>Qu’Il  nous  bénisse  tous,  qu'il  purifie  nos cœurs et qu'il guérisse les maladies de  nos âmes et  de nos corps</a:t>
                      </a:r>
                      <a:r>
                        <a:rPr kumimoji="0" lang="en-US" sz="3200" b="0" i="0" u="none" strike="noStrike" cap="none" normalizeH="0" baseline="0" dirty="0">
                          <a:ln>
                            <a:noFill/>
                          </a:ln>
                          <a:solidFill>
                            <a:schemeClr val="tx1"/>
                          </a:solidFill>
                          <a:effectLst/>
                          <a:latin typeface="Arial" charset="0"/>
                          <a:cs typeface="Arial" charset="0"/>
                        </a:rPr>
                        <a:t> </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3600" b="0" i="0" u="none" strike="noStrike" cap="none" normalizeH="0" baseline="0" dirty="0">
                          <a:ln>
                            <a:noFill/>
                          </a:ln>
                          <a:solidFill>
                            <a:schemeClr val="tx1"/>
                          </a:solidFill>
                          <a:effectLst/>
                          <a:latin typeface="Arial" charset="0"/>
                          <a:cs typeface="Arial" charset="0"/>
                        </a:rPr>
                        <a:t>ليباركنا كلنا ويطهر قلوبنا ويشفي أمراض نفوسنا وأجسادنا.</a:t>
                      </a:r>
                      <a:endParaRPr kumimoji="0" lang="en-US" sz="36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673495" name="Group 23"/>
          <p:cNvGraphicFramePr>
            <a:graphicFrameLocks noGrp="1"/>
          </p:cNvGraphicFramePr>
          <p:nvPr/>
        </p:nvGraphicFramePr>
        <p:xfrm>
          <a:off x="228600" y="807720"/>
          <a:ext cx="8763000" cy="3992880"/>
        </p:xfrm>
        <a:graphic>
          <a:graphicData uri="http://schemas.openxmlformats.org/drawingml/2006/table">
            <a:tbl>
              <a:tblPr/>
              <a:tblGrid>
                <a:gridCol w="3020135">
                  <a:extLst>
                    <a:ext uri="{9D8B030D-6E8A-4147-A177-3AD203B41FA5}">
                      <a16:colId xmlns:a16="http://schemas.microsoft.com/office/drawing/2014/main" val="20000"/>
                    </a:ext>
                  </a:extLst>
                </a:gridCol>
                <a:gridCol w="3228265">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tblGrid>
              <a:tr h="35814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3000" b="0" i="0" u="none" strike="noStrike" cap="none" normalizeH="0" baseline="0" dirty="0" err="1">
                          <a:ln>
                            <a:noFill/>
                          </a:ln>
                          <a:solidFill>
                            <a:schemeClr val="tx1"/>
                          </a:solidFill>
                          <a:effectLst/>
                          <a:latin typeface="Coptic1" pitchFamily="2" charset="0"/>
                          <a:cs typeface="Arial" charset="0"/>
                        </a:rPr>
                        <a:t>Tenouwst</a:t>
                      </a:r>
                      <a:r>
                        <a:rPr kumimoji="0" lang="en-US" sz="3000" b="0" i="0" u="none" strike="noStrike" cap="none" normalizeH="0" baseline="0" dirty="0">
                          <a:ln>
                            <a:noFill/>
                          </a:ln>
                          <a:solidFill>
                            <a:schemeClr val="tx1"/>
                          </a:solidFill>
                          <a:effectLst/>
                          <a:latin typeface="Coptic1" pitchFamily="2" charset="0"/>
                          <a:cs typeface="Arial" charset="0"/>
                        </a:rPr>
                        <a:t> </a:t>
                      </a:r>
                      <a:r>
                        <a:rPr kumimoji="0" lang="en-US" sz="3000" b="0" i="0" u="none" strike="noStrike" cap="none" normalizeH="0" baseline="0" dirty="0" err="1">
                          <a:ln>
                            <a:noFill/>
                          </a:ln>
                          <a:solidFill>
                            <a:schemeClr val="tx1"/>
                          </a:solidFill>
                          <a:effectLst/>
                          <a:latin typeface="Coptic1" pitchFamily="2" charset="0"/>
                          <a:cs typeface="Arial" charset="0"/>
                        </a:rPr>
                        <a:t>m~mok</a:t>
                      </a:r>
                      <a:r>
                        <a:rPr kumimoji="0" lang="en-US" sz="3000" b="0" i="0" u="none" strike="noStrike" cap="none" normalizeH="0" baseline="0" dirty="0">
                          <a:ln>
                            <a:noFill/>
                          </a:ln>
                          <a:solidFill>
                            <a:schemeClr val="tx1"/>
                          </a:solidFill>
                          <a:effectLst/>
                          <a:latin typeface="Coptic1" pitchFamily="2" charset="0"/>
                          <a:cs typeface="Arial" charset="0"/>
                        </a:rPr>
                        <a:t> w~ </a:t>
                      </a:r>
                      <a:r>
                        <a:rPr kumimoji="0" lang="en-US" sz="3000" b="0" i="0" u="none" strike="noStrike" cap="none" normalizeH="0" baseline="0" dirty="0" err="1">
                          <a:ln>
                            <a:noFill/>
                          </a:ln>
                          <a:solidFill>
                            <a:schemeClr val="tx1"/>
                          </a:solidFill>
                          <a:effectLst/>
                          <a:latin typeface="Coptic1" pitchFamily="2" charset="0"/>
                          <a:cs typeface="Arial" charset="0"/>
                        </a:rPr>
                        <a:t>P,#c</a:t>
                      </a:r>
                      <a:r>
                        <a:rPr kumimoji="0" lang="en-US" sz="3000" b="0" i="0" u="none" strike="noStrike" cap="none" normalizeH="0" baseline="0" dirty="0">
                          <a:ln>
                            <a:noFill/>
                          </a:ln>
                          <a:solidFill>
                            <a:schemeClr val="tx1"/>
                          </a:solidFill>
                          <a:effectLst/>
                          <a:latin typeface="Coptic1" pitchFamily="2" charset="0"/>
                          <a:cs typeface="Arial" charset="0"/>
                        </a:rPr>
                        <a:t>#: </a:t>
                      </a:r>
                      <a:r>
                        <a:rPr kumimoji="0" lang="en-US" sz="3000" b="0" i="0" u="none" strike="noStrike" cap="none" normalizeH="0" baseline="0" dirty="0" err="1">
                          <a:ln>
                            <a:noFill/>
                          </a:ln>
                          <a:solidFill>
                            <a:schemeClr val="tx1"/>
                          </a:solidFill>
                          <a:effectLst/>
                          <a:latin typeface="Coptic1" pitchFamily="2" charset="0"/>
                          <a:cs typeface="Arial" charset="0"/>
                        </a:rPr>
                        <a:t>nem</a:t>
                      </a:r>
                      <a:r>
                        <a:rPr kumimoji="0" lang="en-US" sz="3000" b="0" i="0" u="none" strike="noStrike" cap="none" normalizeH="0" baseline="0" dirty="0">
                          <a:ln>
                            <a:noFill/>
                          </a:ln>
                          <a:solidFill>
                            <a:schemeClr val="tx1"/>
                          </a:solidFill>
                          <a:effectLst/>
                          <a:latin typeface="Coptic1" pitchFamily="2" charset="0"/>
                          <a:cs typeface="Arial" charset="0"/>
                        </a:rPr>
                        <a:t> </a:t>
                      </a:r>
                      <a:r>
                        <a:rPr kumimoji="0" lang="en-US" sz="3000" b="0" i="0" u="none" strike="noStrike" cap="none" normalizeH="0" baseline="0" dirty="0" err="1">
                          <a:ln>
                            <a:noFill/>
                          </a:ln>
                          <a:solidFill>
                            <a:schemeClr val="tx1"/>
                          </a:solidFill>
                          <a:effectLst/>
                          <a:latin typeface="Coptic1" pitchFamily="2" charset="0"/>
                          <a:cs typeface="Arial" charset="0"/>
                        </a:rPr>
                        <a:t>Pekiwt</a:t>
                      </a:r>
                      <a:r>
                        <a:rPr kumimoji="0" lang="en-US" sz="3000" b="0" i="0" u="none" strike="noStrike" cap="none" normalizeH="0" baseline="0" dirty="0">
                          <a:ln>
                            <a:noFill/>
                          </a:ln>
                          <a:solidFill>
                            <a:schemeClr val="tx1"/>
                          </a:solidFill>
                          <a:effectLst/>
                          <a:latin typeface="Coptic1" pitchFamily="2" charset="0"/>
                          <a:cs typeface="Arial" charset="0"/>
                        </a:rPr>
                        <a:t> </a:t>
                      </a:r>
                      <a:r>
                        <a:rPr kumimoji="0" lang="en-US" sz="3000" b="0" i="0" u="none" strike="noStrike" cap="none" normalizeH="0" baseline="0" dirty="0" err="1">
                          <a:ln>
                            <a:noFill/>
                          </a:ln>
                          <a:solidFill>
                            <a:schemeClr val="tx1"/>
                          </a:solidFill>
                          <a:effectLst/>
                          <a:latin typeface="Coptic1" pitchFamily="2" charset="0"/>
                          <a:cs typeface="Arial" charset="0"/>
                        </a:rPr>
                        <a:t>n~a~gayoc</a:t>
                      </a:r>
                      <a:r>
                        <a:rPr kumimoji="0" lang="en-US" sz="3000" b="0" i="0" u="none" strike="noStrike" cap="none" normalizeH="0" baseline="0" dirty="0">
                          <a:ln>
                            <a:noFill/>
                          </a:ln>
                          <a:solidFill>
                            <a:schemeClr val="tx1"/>
                          </a:solidFill>
                          <a:effectLst/>
                          <a:latin typeface="Coptic1" pitchFamily="2" charset="0"/>
                          <a:cs typeface="Arial" charset="0"/>
                        </a:rPr>
                        <a:t>: </a:t>
                      </a:r>
                      <a:r>
                        <a:rPr kumimoji="0" lang="en-US" sz="3000" b="0" i="0" u="none" strike="noStrike" cap="none" normalizeH="0" baseline="0" dirty="0" err="1">
                          <a:ln>
                            <a:noFill/>
                          </a:ln>
                          <a:solidFill>
                            <a:schemeClr val="tx1"/>
                          </a:solidFill>
                          <a:effectLst/>
                          <a:latin typeface="Coptic1" pitchFamily="2" charset="0"/>
                          <a:cs typeface="Arial" charset="0"/>
                        </a:rPr>
                        <a:t>nem</a:t>
                      </a:r>
                      <a:r>
                        <a:rPr kumimoji="0" lang="en-US" sz="3000" b="0" i="0" u="none" strike="noStrike" cap="none" normalizeH="0" baseline="0" dirty="0">
                          <a:ln>
                            <a:noFill/>
                          </a:ln>
                          <a:solidFill>
                            <a:schemeClr val="tx1"/>
                          </a:solidFill>
                          <a:effectLst/>
                          <a:latin typeface="Coptic1" pitchFamily="2" charset="0"/>
                          <a:cs typeface="Arial" charset="0"/>
                        </a:rPr>
                        <a:t> </a:t>
                      </a:r>
                      <a:r>
                        <a:rPr kumimoji="0" lang="en-US" sz="3000" b="0" i="0" u="none" strike="noStrike" cap="none" normalizeH="0" baseline="0" dirty="0" err="1">
                          <a:ln>
                            <a:noFill/>
                          </a:ln>
                          <a:solidFill>
                            <a:schemeClr val="tx1"/>
                          </a:solidFill>
                          <a:effectLst/>
                          <a:latin typeface="Coptic1" pitchFamily="2" charset="0"/>
                          <a:cs typeface="Arial" charset="0"/>
                        </a:rPr>
                        <a:t>Pip~neuma</a:t>
                      </a:r>
                      <a:r>
                        <a:rPr kumimoji="0" lang="en-US" sz="3000" b="0" i="0" u="none" strike="noStrike" cap="none" normalizeH="0" baseline="0" dirty="0">
                          <a:ln>
                            <a:noFill/>
                          </a:ln>
                          <a:solidFill>
                            <a:schemeClr val="tx1"/>
                          </a:solidFill>
                          <a:effectLst/>
                          <a:latin typeface="Coptic1" pitchFamily="2" charset="0"/>
                          <a:cs typeface="Arial" charset="0"/>
                        </a:rPr>
                        <a:t> </a:t>
                      </a:r>
                      <a:r>
                        <a:rPr kumimoji="0" lang="en-US" sz="3000" b="0" i="0" u="none" strike="noStrike" cap="none" normalizeH="0" baseline="0" dirty="0" err="1">
                          <a:ln>
                            <a:noFill/>
                          </a:ln>
                          <a:solidFill>
                            <a:schemeClr val="tx1"/>
                          </a:solidFill>
                          <a:effectLst/>
                          <a:latin typeface="Coptic1" pitchFamily="2" charset="0"/>
                          <a:cs typeface="Arial" charset="0"/>
                        </a:rPr>
                        <a:t>eyouab</a:t>
                      </a:r>
                      <a:r>
                        <a:rPr kumimoji="0" lang="en-US" sz="3000" b="0" i="0" u="none" strike="noStrike" cap="none" normalizeH="0" baseline="0" dirty="0">
                          <a:ln>
                            <a:noFill/>
                          </a:ln>
                          <a:solidFill>
                            <a:schemeClr val="tx1"/>
                          </a:solidFill>
                          <a:effectLst/>
                          <a:latin typeface="Coptic1" pitchFamily="2" charset="0"/>
                          <a:cs typeface="Arial" charset="0"/>
                        </a:rPr>
                        <a:t>: je … </a:t>
                      </a:r>
                      <a:r>
                        <a:rPr kumimoji="0" lang="en-US" sz="3000" b="0" i="0" u="none" strike="noStrike" cap="none" normalizeH="0" baseline="0" dirty="0" err="1">
                          <a:ln>
                            <a:noFill/>
                          </a:ln>
                          <a:solidFill>
                            <a:schemeClr val="tx1"/>
                          </a:solidFill>
                          <a:effectLst/>
                          <a:latin typeface="Coptic1" pitchFamily="2" charset="0"/>
                          <a:cs typeface="Arial" charset="0"/>
                        </a:rPr>
                        <a:t>akcw</a:t>
                      </a:r>
                      <a:r>
                        <a:rPr kumimoji="0" lang="en-US" sz="3000" b="0" i="0" u="none" strike="noStrike" cap="none" normalizeH="0" baseline="0" dirty="0">
                          <a:ln>
                            <a:noFill/>
                          </a:ln>
                          <a:solidFill>
                            <a:schemeClr val="tx1"/>
                          </a:solidFill>
                          <a:effectLst/>
                          <a:latin typeface="Coptic1" pitchFamily="2" charset="0"/>
                          <a:cs typeface="Arial" charset="0"/>
                        </a:rPr>
                        <a:t>] </a:t>
                      </a:r>
                      <a:r>
                        <a:rPr kumimoji="0" lang="en-US" sz="3000" b="0" i="0" u="none" strike="noStrike" cap="none" normalizeH="0" baseline="0" dirty="0" err="1">
                          <a:ln>
                            <a:noFill/>
                          </a:ln>
                          <a:solidFill>
                            <a:schemeClr val="tx1"/>
                          </a:solidFill>
                          <a:effectLst/>
                          <a:latin typeface="Coptic1" pitchFamily="2" charset="0"/>
                          <a:cs typeface="Arial" charset="0"/>
                        </a:rPr>
                        <a:t>m~mon</a:t>
                      </a:r>
                      <a:r>
                        <a:rPr kumimoji="0" lang="en-US" sz="3000" b="0" i="0" u="none" strike="noStrike" cap="none" normalizeH="0" baseline="0" dirty="0">
                          <a:ln>
                            <a:noFill/>
                          </a:ln>
                          <a:solidFill>
                            <a:schemeClr val="tx1"/>
                          </a:solidFill>
                          <a:effectLst/>
                          <a:latin typeface="Coptic1" pitchFamily="2" charset="0"/>
                          <a:cs typeface="Arial" charset="0"/>
                        </a:rPr>
                        <a:t> </a:t>
                      </a:r>
                      <a:r>
                        <a:rPr kumimoji="0" lang="en-US" sz="3000" b="0" i="0" u="none" strike="noStrike" cap="none" normalizeH="0" baseline="0" dirty="0" err="1">
                          <a:ln>
                            <a:noFill/>
                          </a:ln>
                          <a:solidFill>
                            <a:schemeClr val="tx1"/>
                          </a:solidFill>
                          <a:effectLst/>
                          <a:latin typeface="Coptic1" pitchFamily="2" charset="0"/>
                          <a:cs typeface="Arial" charset="0"/>
                        </a:rPr>
                        <a:t>nai</a:t>
                      </a:r>
                      <a:r>
                        <a:rPr kumimoji="0" lang="en-US" sz="3000" b="0" i="0" u="none" strike="noStrike" cap="none" normalizeH="0" baseline="0" dirty="0">
                          <a:ln>
                            <a:noFill/>
                          </a:ln>
                          <a:solidFill>
                            <a:schemeClr val="tx1"/>
                          </a:solidFill>
                          <a:effectLst/>
                          <a:latin typeface="Coptic1" pitchFamily="2" charset="0"/>
                          <a:cs typeface="Arial" charset="0"/>
                        </a:rPr>
                        <a:t> </a:t>
                      </a:r>
                      <a:r>
                        <a:rPr kumimoji="0" lang="en-US" sz="3000" b="0" i="0" u="none" strike="noStrike" cap="none" normalizeH="0" baseline="0" dirty="0" err="1">
                          <a:ln>
                            <a:noFill/>
                          </a:ln>
                          <a:solidFill>
                            <a:schemeClr val="tx1"/>
                          </a:solidFill>
                          <a:effectLst/>
                          <a:latin typeface="Coptic1" pitchFamily="2" charset="0"/>
                          <a:cs typeface="Arial" charset="0"/>
                        </a:rPr>
                        <a:t>nan</a:t>
                      </a:r>
                      <a:r>
                        <a:rPr kumimoji="0" lang="en-US" sz="3000" b="0" i="0" u="none" strike="noStrike" cap="none" normalizeH="0" baseline="0" dirty="0">
                          <a:ln>
                            <a:noFill/>
                          </a:ln>
                          <a:solidFill>
                            <a:schemeClr val="tx1"/>
                          </a:solidFill>
                          <a:effectLst/>
                          <a:latin typeface="Coptic1" pitchFamily="2" charset="0"/>
                          <a:cs typeface="Arial" charset="0"/>
                        </a:rPr>
                        <a:t>. </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sz="3200" b="0" i="0" u="none" strike="noStrike" cap="none" normalizeH="0" baseline="0" dirty="0">
                          <a:ln>
                            <a:noFill/>
                          </a:ln>
                          <a:solidFill>
                            <a:schemeClr val="tx1"/>
                          </a:solidFill>
                          <a:effectLst/>
                          <a:latin typeface="Arial" charset="0"/>
                          <a:cs typeface="Arial" charset="0"/>
                        </a:rPr>
                        <a:t>Nous  T'adorons   ô Christ, avec Ton Père  très  bon  et le  Saint  Esprit  car Tu es … et  Tu nous as sauvés. Aie pitié de nous. </a:t>
                      </a: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3600" b="0" i="0" u="none" strike="noStrike" cap="none" normalizeH="0" baseline="0" dirty="0">
                          <a:ln>
                            <a:noFill/>
                          </a:ln>
                          <a:solidFill>
                            <a:schemeClr val="tx1"/>
                          </a:solidFill>
                          <a:effectLst/>
                          <a:latin typeface="Arial" charset="0"/>
                          <a:cs typeface="Arial" charset="0"/>
                        </a:rPr>
                        <a:t>نسجد لك </a:t>
                      </a:r>
                      <a:r>
                        <a:rPr kumimoji="0" lang="ar-SA" sz="3600" b="0" i="0" u="none" strike="noStrike" cap="none" normalizeH="0" baseline="0" dirty="0" err="1">
                          <a:ln>
                            <a:noFill/>
                          </a:ln>
                          <a:solidFill>
                            <a:schemeClr val="tx1"/>
                          </a:solidFill>
                          <a:effectLst/>
                          <a:latin typeface="Arial" charset="0"/>
                          <a:cs typeface="Arial" charset="0"/>
                        </a:rPr>
                        <a:t>ايها</a:t>
                      </a:r>
                      <a:r>
                        <a:rPr kumimoji="0" lang="ar-SA" sz="3600" b="0" i="0" u="none" strike="noStrike" cap="none" normalizeH="0" baseline="0" dirty="0">
                          <a:ln>
                            <a:noFill/>
                          </a:ln>
                          <a:solidFill>
                            <a:schemeClr val="tx1"/>
                          </a:solidFill>
                          <a:effectLst/>
                          <a:latin typeface="Arial" charset="0"/>
                          <a:cs typeface="Arial" charset="0"/>
                        </a:rPr>
                        <a:t> المسيح مع </a:t>
                      </a:r>
                      <a:r>
                        <a:rPr kumimoji="0" lang="ar-SA" sz="3600" b="0" i="0" u="none" strike="noStrike" cap="none" normalizeH="0" baseline="0" dirty="0" err="1">
                          <a:ln>
                            <a:noFill/>
                          </a:ln>
                          <a:solidFill>
                            <a:schemeClr val="tx1"/>
                          </a:solidFill>
                          <a:effectLst/>
                          <a:latin typeface="Arial" charset="0"/>
                          <a:cs typeface="Arial" charset="0"/>
                        </a:rPr>
                        <a:t>ابيك</a:t>
                      </a:r>
                      <a:r>
                        <a:rPr kumimoji="0" lang="ar-SA" sz="3600" b="0" i="0" u="none" strike="noStrike" cap="none" normalizeH="0" baseline="0" dirty="0">
                          <a:ln>
                            <a:noFill/>
                          </a:ln>
                          <a:solidFill>
                            <a:schemeClr val="tx1"/>
                          </a:solidFill>
                          <a:effectLst/>
                          <a:latin typeface="Arial" charset="0"/>
                          <a:cs typeface="Arial" charset="0"/>
                        </a:rPr>
                        <a:t> الصالح والروح القدس لأنك </a:t>
                      </a:r>
                      <a:r>
                        <a:rPr kumimoji="0" lang="ar-EG" sz="3600" b="0" i="0" u="none" strike="noStrike" cap="none" normalizeH="0" baseline="0" dirty="0">
                          <a:ln>
                            <a:noFill/>
                          </a:ln>
                          <a:solidFill>
                            <a:schemeClr val="tx1"/>
                          </a:solidFill>
                          <a:effectLst/>
                          <a:latin typeface="Arial" charset="0"/>
                          <a:cs typeface="Arial" charset="0"/>
                        </a:rPr>
                        <a:t>...</a:t>
                      </a:r>
                      <a:r>
                        <a:rPr kumimoji="0" lang="ar-SA" sz="3600" b="0" i="0" u="none" strike="noStrike" cap="none" normalizeH="0" baseline="0" dirty="0">
                          <a:ln>
                            <a:noFill/>
                          </a:ln>
                          <a:solidFill>
                            <a:schemeClr val="tx1"/>
                          </a:solidFill>
                          <a:effectLst/>
                          <a:latin typeface="Arial" charset="0"/>
                          <a:cs typeface="Arial" charset="0"/>
                        </a:rPr>
                        <a:t> وخلصتنا. ارحمنا</a:t>
                      </a:r>
                      <a:endParaRPr kumimoji="0" lang="en-US" sz="36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809687" name="Group 23"/>
          <p:cNvGraphicFramePr>
            <a:graphicFrameLocks noGrp="1"/>
          </p:cNvGraphicFramePr>
          <p:nvPr/>
        </p:nvGraphicFramePr>
        <p:xfrm>
          <a:off x="152400" y="1554480"/>
          <a:ext cx="8763000" cy="3931920"/>
        </p:xfrm>
        <a:graphic>
          <a:graphicData uri="http://schemas.openxmlformats.org/drawingml/2006/table">
            <a:tbl>
              <a:tblPr/>
              <a:tblGrid>
                <a:gridCol w="3020135">
                  <a:extLst>
                    <a:ext uri="{9D8B030D-6E8A-4147-A177-3AD203B41FA5}">
                      <a16:colId xmlns:a16="http://schemas.microsoft.com/office/drawing/2014/main" val="20000"/>
                    </a:ext>
                  </a:extLst>
                </a:gridCol>
                <a:gridCol w="2871433">
                  <a:extLst>
                    <a:ext uri="{9D8B030D-6E8A-4147-A177-3AD203B41FA5}">
                      <a16:colId xmlns:a16="http://schemas.microsoft.com/office/drawing/2014/main" val="20001"/>
                    </a:ext>
                  </a:extLst>
                </a:gridCol>
                <a:gridCol w="2871432">
                  <a:extLst>
                    <a:ext uri="{9D8B030D-6E8A-4147-A177-3AD203B41FA5}">
                      <a16:colId xmlns:a16="http://schemas.microsoft.com/office/drawing/2014/main" val="20002"/>
                    </a:ext>
                  </a:extLst>
                </a:gridCol>
              </a:tblGrid>
              <a:tr h="35814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a:ln>
                            <a:noFill/>
                          </a:ln>
                          <a:solidFill>
                            <a:schemeClr val="tx1"/>
                          </a:solidFill>
                          <a:effectLst/>
                          <a:latin typeface="CS New Athanasius" pitchFamily="34" charset="0"/>
                          <a:cs typeface="Arial" charset="0"/>
                        </a:rPr>
                        <a:t>&lt;</a:t>
                      </a:r>
                      <a:r>
                        <a:rPr kumimoji="0" lang="en-US" sz="3200" b="0" i="0" u="none" strike="noStrike" cap="none" normalizeH="0" baseline="0" dirty="0" err="1">
                          <a:ln>
                            <a:noFill/>
                          </a:ln>
                          <a:solidFill>
                            <a:schemeClr val="tx1"/>
                          </a:solidFill>
                          <a:effectLst/>
                          <a:latin typeface="CS New Athanasius" pitchFamily="34" charset="0"/>
                          <a:cs typeface="Arial" charset="0"/>
                        </a:rPr>
                        <a:t>rictoc</a:t>
                      </a:r>
                      <a:r>
                        <a:rPr kumimoji="0" lang="en-US" sz="3200" b="0" i="0" u="none" strike="noStrike" cap="none" normalizeH="0" baseline="0" dirty="0">
                          <a:ln>
                            <a:noFill/>
                          </a:ln>
                          <a:solidFill>
                            <a:schemeClr val="tx1"/>
                          </a:solidFill>
                          <a:effectLst/>
                          <a:latin typeface="CS New Athanasius" pitchFamily="34" charset="0"/>
                          <a:cs typeface="Arial" charset="0"/>
                        </a:rPr>
                        <a:t> `</a:t>
                      </a:r>
                      <a:r>
                        <a:rPr kumimoji="0" lang="en-US" sz="3200" b="0" i="0" u="none" strike="noStrike" cap="none" normalizeH="0" baseline="0" dirty="0" err="1">
                          <a:ln>
                            <a:noFill/>
                          </a:ln>
                          <a:solidFill>
                            <a:schemeClr val="tx1"/>
                          </a:solidFill>
                          <a:effectLst/>
                          <a:latin typeface="CS New Athanasius" pitchFamily="34" charset="0"/>
                          <a:cs typeface="Arial" charset="0"/>
                        </a:rPr>
                        <a:t>anecty</a:t>
                      </a:r>
                      <a:r>
                        <a:rPr kumimoji="0" lang="en-US" sz="3200" b="0" i="0" u="none" strike="noStrike" cap="none" normalizeH="0" baseline="0" dirty="0">
                          <a:ln>
                            <a:noFill/>
                          </a:ln>
                          <a:solidFill>
                            <a:schemeClr val="tx1"/>
                          </a:solidFill>
                          <a:effectLst/>
                          <a:latin typeface="CS New Athanasius" pitchFamily="34" charset="0"/>
                          <a:cs typeface="Arial" charset="0"/>
                        </a:rPr>
                        <a:t> </a:t>
                      </a:r>
                      <a:r>
                        <a:rPr kumimoji="0" lang="en-US" sz="3200" b="0" i="0" u="none" strike="noStrike" cap="none" normalizeH="0" baseline="0" dirty="0" err="1">
                          <a:ln>
                            <a:noFill/>
                          </a:ln>
                          <a:solidFill>
                            <a:schemeClr val="tx1"/>
                          </a:solidFill>
                          <a:effectLst/>
                          <a:latin typeface="CS New Athanasius" pitchFamily="34" charset="0"/>
                          <a:cs typeface="Arial" charset="0"/>
                        </a:rPr>
                        <a:t>eknekrwn</a:t>
                      </a:r>
                      <a:r>
                        <a:rPr kumimoji="0" lang="en-US" sz="3200" b="0" i="0" u="none" strike="noStrike" cap="none" normalizeH="0" baseline="0" dirty="0">
                          <a:ln>
                            <a:noFill/>
                          </a:ln>
                          <a:solidFill>
                            <a:schemeClr val="tx1"/>
                          </a:solidFill>
                          <a:effectLst/>
                          <a:latin typeface="CS New Athanasius" pitchFamily="34" charset="0"/>
                          <a:cs typeface="Arial" charset="0"/>
                        </a:rPr>
                        <a:t> ;</a:t>
                      </a:r>
                      <a:r>
                        <a:rPr kumimoji="0" lang="en-US" sz="3200" b="0" i="0" u="none" strike="noStrike" cap="none" normalizeH="0" baseline="0" dirty="0" err="1">
                          <a:ln>
                            <a:noFill/>
                          </a:ln>
                          <a:solidFill>
                            <a:schemeClr val="tx1"/>
                          </a:solidFill>
                          <a:effectLst/>
                          <a:latin typeface="CS New Athanasius" pitchFamily="34" charset="0"/>
                          <a:cs typeface="Arial" charset="0"/>
                        </a:rPr>
                        <a:t>anatw</a:t>
                      </a:r>
                      <a:r>
                        <a:rPr kumimoji="0" lang="en-US" sz="3200" b="0" i="0" u="none" strike="noStrike" cap="none" normalizeH="0" baseline="0" dirty="0">
                          <a:ln>
                            <a:noFill/>
                          </a:ln>
                          <a:solidFill>
                            <a:schemeClr val="tx1"/>
                          </a:solidFill>
                          <a:effectLst/>
                          <a:latin typeface="CS New Athanasius" pitchFamily="34" charset="0"/>
                          <a:cs typeface="Arial" charset="0"/>
                        </a:rPr>
                        <a:t> ;</a:t>
                      </a:r>
                      <a:r>
                        <a:rPr kumimoji="0" lang="en-US" sz="3200" b="0" i="0" u="none" strike="noStrike" cap="none" normalizeH="0" baseline="0" dirty="0" err="1">
                          <a:ln>
                            <a:noFill/>
                          </a:ln>
                          <a:solidFill>
                            <a:schemeClr val="tx1"/>
                          </a:solidFill>
                          <a:effectLst/>
                          <a:latin typeface="CS New Athanasius" pitchFamily="34" charset="0"/>
                          <a:cs typeface="Arial" charset="0"/>
                        </a:rPr>
                        <a:t>anaton</a:t>
                      </a:r>
                      <a:r>
                        <a:rPr kumimoji="0" lang="en-US" sz="3200" b="0" i="0" u="none" strike="noStrike" cap="none" normalizeH="0" baseline="0" dirty="0">
                          <a:ln>
                            <a:noFill/>
                          </a:ln>
                          <a:solidFill>
                            <a:schemeClr val="tx1"/>
                          </a:solidFill>
                          <a:effectLst/>
                          <a:latin typeface="CS New Athanasius" pitchFamily="34" charset="0"/>
                          <a:cs typeface="Arial" charset="0"/>
                        </a:rPr>
                        <a:t> </a:t>
                      </a:r>
                      <a:r>
                        <a:rPr kumimoji="0" lang="en-US" sz="3200" b="0" i="0" u="none" strike="noStrike" cap="none" normalizeH="0" baseline="0" dirty="0" err="1">
                          <a:ln>
                            <a:noFill/>
                          </a:ln>
                          <a:solidFill>
                            <a:schemeClr val="tx1"/>
                          </a:solidFill>
                          <a:effectLst/>
                          <a:latin typeface="CS New Athanasius" pitchFamily="34" charset="0"/>
                          <a:cs typeface="Arial" charset="0"/>
                        </a:rPr>
                        <a:t>patycac</a:t>
                      </a:r>
                      <a:r>
                        <a:rPr kumimoji="0" lang="en-US" sz="3200" b="0" i="0" u="none" strike="noStrike" cap="none" normalizeH="0" baseline="0" dirty="0">
                          <a:ln>
                            <a:noFill/>
                          </a:ln>
                          <a:solidFill>
                            <a:schemeClr val="tx1"/>
                          </a:solidFill>
                          <a:effectLst/>
                          <a:latin typeface="CS New Athanasius" pitchFamily="34" charset="0"/>
                          <a:cs typeface="Arial" charset="0"/>
                        </a:rPr>
                        <a:t> </a:t>
                      </a:r>
                      <a:r>
                        <a:rPr kumimoji="0" lang="en-US" sz="3200" b="0" i="0" u="none" strike="noStrike" cap="none" normalizeH="0" baseline="0" dirty="0" err="1">
                          <a:ln>
                            <a:noFill/>
                          </a:ln>
                          <a:solidFill>
                            <a:schemeClr val="tx1"/>
                          </a:solidFill>
                          <a:effectLst/>
                          <a:latin typeface="CS New Athanasius" pitchFamily="34" charset="0"/>
                          <a:cs typeface="Arial" charset="0"/>
                        </a:rPr>
                        <a:t>ke</a:t>
                      </a:r>
                      <a:r>
                        <a:rPr kumimoji="0" lang="en-US" sz="3200" b="0" i="0" u="none" strike="noStrike" cap="none" normalizeH="0" baseline="0" dirty="0">
                          <a:ln>
                            <a:noFill/>
                          </a:ln>
                          <a:solidFill>
                            <a:schemeClr val="tx1"/>
                          </a:solidFill>
                          <a:effectLst/>
                          <a:latin typeface="CS New Athanasius" pitchFamily="34" charset="0"/>
                          <a:cs typeface="Arial" charset="0"/>
                        </a:rPr>
                        <a:t> tic en tic `</a:t>
                      </a:r>
                      <a:r>
                        <a:rPr kumimoji="0" lang="en-US" sz="3200" b="0" i="0" u="none" strike="noStrike" cap="none" normalizeH="0" baseline="0" dirty="0" err="1">
                          <a:ln>
                            <a:noFill/>
                          </a:ln>
                          <a:solidFill>
                            <a:schemeClr val="tx1"/>
                          </a:solidFill>
                          <a:effectLst/>
                          <a:latin typeface="CS New Athanasius" pitchFamily="34" charset="0"/>
                          <a:cs typeface="Arial" charset="0"/>
                        </a:rPr>
                        <a:t>mnymaci</a:t>
                      </a:r>
                      <a:r>
                        <a:rPr kumimoji="0" lang="en-US" sz="3200" b="0" i="0" u="none" strike="noStrike" cap="none" normalizeH="0" baseline="0" dirty="0">
                          <a:ln>
                            <a:noFill/>
                          </a:ln>
                          <a:solidFill>
                            <a:schemeClr val="tx1"/>
                          </a:solidFill>
                          <a:effectLst/>
                          <a:latin typeface="CS New Athanasius" pitchFamily="34" charset="0"/>
                          <a:cs typeface="Arial" charset="0"/>
                        </a:rPr>
                        <a:t> </a:t>
                      </a:r>
                      <a:r>
                        <a:rPr kumimoji="0" lang="en-US" sz="3200" b="0" i="0" u="none" strike="noStrike" cap="none" normalizeH="0" baseline="0" dirty="0" err="1">
                          <a:ln>
                            <a:noFill/>
                          </a:ln>
                          <a:solidFill>
                            <a:schemeClr val="tx1"/>
                          </a:solidFill>
                          <a:effectLst/>
                          <a:latin typeface="CS New Athanasius" pitchFamily="34" charset="0"/>
                          <a:cs typeface="Arial" charset="0"/>
                        </a:rPr>
                        <a:t>zwyn</a:t>
                      </a:r>
                      <a:r>
                        <a:rPr kumimoji="0" lang="en-US" sz="3200" b="0" i="0" u="none" strike="noStrike" cap="none" normalizeH="0" baseline="0" dirty="0">
                          <a:ln>
                            <a:noFill/>
                          </a:ln>
                          <a:solidFill>
                            <a:schemeClr val="tx1"/>
                          </a:solidFill>
                          <a:effectLst/>
                          <a:latin typeface="CS New Athanasius" pitchFamily="34" charset="0"/>
                          <a:cs typeface="Arial" charset="0"/>
                        </a:rPr>
                        <a:t> ,</a:t>
                      </a:r>
                      <a:r>
                        <a:rPr kumimoji="0" lang="en-US" sz="3200" b="0" i="0" u="none" strike="noStrike" cap="none" normalizeH="0" baseline="0" dirty="0" err="1">
                          <a:ln>
                            <a:noFill/>
                          </a:ln>
                          <a:solidFill>
                            <a:schemeClr val="tx1"/>
                          </a:solidFill>
                          <a:effectLst/>
                          <a:latin typeface="CS New Athanasius" pitchFamily="34" charset="0"/>
                          <a:cs typeface="Arial" charset="0"/>
                        </a:rPr>
                        <a:t>aricamenoc</a:t>
                      </a:r>
                      <a:r>
                        <a:rPr kumimoji="0" lang="en-US" sz="3200" b="0" i="0" u="none" strike="noStrike" cap="none" normalizeH="0" baseline="0" dirty="0">
                          <a:ln>
                            <a:noFill/>
                          </a:ln>
                          <a:solidFill>
                            <a:schemeClr val="tx1"/>
                          </a:solidFill>
                          <a:effectLst/>
                          <a:latin typeface="CS New Athanasius" pitchFamily="34" charset="0"/>
                          <a:cs typeface="Arial" charset="0"/>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chemeClr val="tx1"/>
                          </a:solidFill>
                          <a:effectLst/>
                          <a:latin typeface="Arial" charset="0"/>
                          <a:cs typeface="Arial" charset="0"/>
                        </a:rPr>
                        <a:t>Christ est ressuscité des morts. Par la mort, Il a vaincu la mort. A ceux qui sont dans les tombeaux Il a accord</a:t>
                      </a:r>
                      <a:r>
                        <a:rPr kumimoji="0" lang="en-US" sz="2800" b="0" i="0" u="none" strike="noStrike" cap="none" normalizeH="0" baseline="0" dirty="0">
                          <a:ln>
                            <a:noFill/>
                          </a:ln>
                          <a:solidFill>
                            <a:schemeClr val="tx1"/>
                          </a:solidFill>
                          <a:effectLst/>
                          <a:latin typeface="Arial" charset="0"/>
                          <a:cs typeface="Arial" charset="0"/>
                        </a:rPr>
                        <a:t>é</a:t>
                      </a:r>
                      <a:r>
                        <a:rPr kumimoji="0" lang="fr-CA" sz="2800" b="0" i="0" u="none" strike="noStrike" cap="none" normalizeH="0" baseline="0" dirty="0">
                          <a:ln>
                            <a:noFill/>
                          </a:ln>
                          <a:solidFill>
                            <a:schemeClr val="tx1"/>
                          </a:solidFill>
                          <a:effectLst/>
                          <a:latin typeface="Arial" charset="0"/>
                          <a:cs typeface="Arial" charset="0"/>
                        </a:rPr>
                        <a:t> la vie éternelle. </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3600" b="0" i="0" u="none" strike="noStrike" cap="none" normalizeH="0" baseline="0" dirty="0">
                          <a:ln>
                            <a:noFill/>
                          </a:ln>
                          <a:solidFill>
                            <a:schemeClr val="tx1"/>
                          </a:solidFill>
                          <a:effectLst/>
                          <a:latin typeface="Arial" charset="0"/>
                          <a:cs typeface="Arial" charset="0"/>
                        </a:rPr>
                        <a:t>المسيح قام من </a:t>
                      </a:r>
                      <a:r>
                        <a:rPr kumimoji="0" lang="ar-SA" sz="3600" b="0" i="0" u="none" strike="noStrike" cap="none" normalizeH="0" baseline="0" dirty="0" err="1">
                          <a:ln>
                            <a:noFill/>
                          </a:ln>
                          <a:solidFill>
                            <a:schemeClr val="tx1"/>
                          </a:solidFill>
                          <a:effectLst/>
                          <a:latin typeface="Arial" charset="0"/>
                          <a:cs typeface="Arial" charset="0"/>
                        </a:rPr>
                        <a:t>الاموات</a:t>
                      </a:r>
                      <a:r>
                        <a:rPr kumimoji="0" lang="ar-SA" sz="3600" b="0" i="0" u="none" strike="noStrike" cap="none" normalizeH="0" baseline="0" dirty="0">
                          <a:ln>
                            <a:noFill/>
                          </a:ln>
                          <a:solidFill>
                            <a:schemeClr val="tx1"/>
                          </a:solidFill>
                          <a:effectLst/>
                          <a:latin typeface="Arial" charset="0"/>
                          <a:cs typeface="Arial" charset="0"/>
                        </a:rPr>
                        <a:t> بالموت داس الموت والذين في القبور انعم لهم بالحياة الأبدية.</a:t>
                      </a:r>
                      <a:endParaRPr kumimoji="0" lang="en-CA" sz="36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6440" name="Text Box 15"/>
          <p:cNvSpPr txBox="1">
            <a:spLocks noChangeArrowheads="1"/>
          </p:cNvSpPr>
          <p:nvPr/>
        </p:nvSpPr>
        <p:spPr bwMode="auto">
          <a:xfrm>
            <a:off x="0" y="76200"/>
            <a:ext cx="9144000" cy="707886"/>
          </a:xfrm>
          <a:prstGeom prst="rect">
            <a:avLst/>
          </a:prstGeom>
          <a:solidFill>
            <a:srgbClr val="3366FF"/>
          </a:solidFill>
          <a:ln w="9525">
            <a:solidFill>
              <a:schemeClr val="tx1"/>
            </a:solidFill>
            <a:miter lim="800000"/>
            <a:headEnd/>
            <a:tailEnd/>
          </a:ln>
        </p:spPr>
        <p:txBody>
          <a:bodyPr>
            <a:spAutoFit/>
          </a:bodyPr>
          <a:lstStyle/>
          <a:p>
            <a:pPr>
              <a:spcBef>
                <a:spcPct val="0"/>
              </a:spcBef>
            </a:pPr>
            <a:r>
              <a:rPr lang="ar-EG" b="1" dirty="0">
                <a:latin typeface="CS New Athanasius" pitchFamily="34" charset="0"/>
              </a:rPr>
              <a:t> </a:t>
            </a:r>
            <a:r>
              <a:rPr lang="fr-CA" sz="2800" b="1" dirty="0"/>
              <a:t>Christ est ressuscité </a:t>
            </a:r>
            <a:r>
              <a:rPr lang="fr-CA" b="1" dirty="0"/>
              <a:t>- </a:t>
            </a:r>
            <a:r>
              <a:rPr lang="en-US" sz="3200" b="1" dirty="0">
                <a:latin typeface="CS New Athanasius" pitchFamily="34" charset="0"/>
              </a:rPr>
              <a:t>&lt;</a:t>
            </a:r>
            <a:r>
              <a:rPr lang="en-US" sz="3200" b="1" dirty="0" err="1">
                <a:latin typeface="CS New Athanasius" pitchFamily="34" charset="0"/>
              </a:rPr>
              <a:t>rictoc</a:t>
            </a:r>
            <a:r>
              <a:rPr lang="en-US" sz="3200" b="1" dirty="0">
                <a:latin typeface="CS New Athanasius" pitchFamily="34" charset="0"/>
              </a:rPr>
              <a:t> `</a:t>
            </a:r>
            <a:r>
              <a:rPr lang="en-US" sz="3200" b="1" dirty="0" err="1">
                <a:latin typeface="CS New Athanasius" pitchFamily="34" charset="0"/>
              </a:rPr>
              <a:t>anecty</a:t>
            </a:r>
            <a:r>
              <a:rPr lang="en-US" sz="3200" dirty="0"/>
              <a:t> </a:t>
            </a:r>
            <a:r>
              <a:rPr lang="ar-EG" dirty="0"/>
              <a:t>-</a:t>
            </a:r>
            <a:r>
              <a:rPr lang="en-US" dirty="0"/>
              <a:t> </a:t>
            </a:r>
            <a:r>
              <a:rPr lang="ar-EG" sz="4000" dirty="0"/>
              <a:t>المسيح قام</a:t>
            </a:r>
            <a:endParaRPr lang="en-US" sz="4000" dirty="0"/>
          </a:p>
        </p:txBody>
      </p:sp>
      <p:sp>
        <p:nvSpPr>
          <p:cNvPr id="4" name="Action Button: Custom 3">
            <a:hlinkClick r:id="rId3"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813786" name="Group 26"/>
          <p:cNvGraphicFramePr>
            <a:graphicFrameLocks noGrp="1"/>
          </p:cNvGraphicFramePr>
          <p:nvPr/>
        </p:nvGraphicFramePr>
        <p:xfrm>
          <a:off x="228600" y="609600"/>
          <a:ext cx="8610600" cy="4876800"/>
        </p:xfrm>
        <a:graphic>
          <a:graphicData uri="http://schemas.openxmlformats.org/drawingml/2006/table">
            <a:tbl>
              <a:tblPr/>
              <a:tblGrid>
                <a:gridCol w="36576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4876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3600" b="0" i="0" u="none" strike="noStrike" cap="none" normalizeH="0" baseline="0" dirty="0" err="1">
                          <a:ln>
                            <a:noFill/>
                          </a:ln>
                          <a:solidFill>
                            <a:schemeClr val="tx1"/>
                          </a:solidFill>
                          <a:effectLst/>
                          <a:latin typeface="Coptic1" pitchFamily="2" charset="0"/>
                          <a:cs typeface="Arial" charset="0"/>
                        </a:rPr>
                        <a:t>Doxa</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patri</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ke</a:t>
                      </a:r>
                      <a:r>
                        <a:rPr kumimoji="0" lang="en-US" sz="3600" b="0" i="0" u="none" strike="noStrike" cap="none" normalizeH="0" baseline="0" dirty="0">
                          <a:ln>
                            <a:noFill/>
                          </a:ln>
                          <a:solidFill>
                            <a:schemeClr val="tx1"/>
                          </a:solidFill>
                          <a:effectLst/>
                          <a:latin typeface="Coptic1" pitchFamily="2" charset="0"/>
                          <a:cs typeface="Arial" charset="0"/>
                        </a:rPr>
                        <a:t> U~~</a:t>
                      </a:r>
                      <a:r>
                        <a:rPr kumimoji="0" lang="en-US" sz="3600" b="0" i="0" u="none" strike="noStrike" cap="none" normalizeH="0" baseline="0" dirty="0" err="1">
                          <a:ln>
                            <a:noFill/>
                          </a:ln>
                          <a:solidFill>
                            <a:schemeClr val="tx1"/>
                          </a:solidFill>
                          <a:effectLst/>
                          <a:latin typeface="Coptic1" pitchFamily="2" charset="0"/>
                          <a:cs typeface="Arial" charset="0"/>
                        </a:rPr>
                        <a:t>iw</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ke</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agiw</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P~neumati</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ke</a:t>
                      </a:r>
                      <a:r>
                        <a:rPr kumimoji="0" lang="en-US" sz="3600" b="0" i="0" u="none" strike="noStrike" cap="none" normalizeH="0" baseline="0" dirty="0">
                          <a:ln>
                            <a:noFill/>
                          </a:ln>
                          <a:solidFill>
                            <a:schemeClr val="tx1"/>
                          </a:solidFill>
                          <a:effectLst/>
                          <a:latin typeface="Coptic1" pitchFamily="2" charset="0"/>
                          <a:cs typeface="Arial" charset="0"/>
                        </a:rPr>
                        <a:t> nun </a:t>
                      </a:r>
                      <a:r>
                        <a:rPr kumimoji="0" lang="en-US" sz="3600" b="0" i="0" u="none" strike="noStrike" cap="none" normalizeH="0" baseline="0" dirty="0" err="1">
                          <a:ln>
                            <a:noFill/>
                          </a:ln>
                          <a:solidFill>
                            <a:schemeClr val="tx1"/>
                          </a:solidFill>
                          <a:effectLst/>
                          <a:latin typeface="Coptic1" pitchFamily="2" charset="0"/>
                          <a:cs typeface="Arial" charset="0"/>
                        </a:rPr>
                        <a:t>ke</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a~i</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ke</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ic</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touc</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e~w~nac</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twn</a:t>
                      </a:r>
                      <a:r>
                        <a:rPr kumimoji="0" lang="en-US" sz="3600" b="0" i="0" u="none" strike="noStrike" cap="none" normalizeH="0" baseline="0" dirty="0">
                          <a:ln>
                            <a:noFill/>
                          </a:ln>
                          <a:solidFill>
                            <a:schemeClr val="tx1"/>
                          </a:solidFill>
                          <a:effectLst/>
                          <a:latin typeface="Coptic1" pitchFamily="2" charset="0"/>
                          <a:cs typeface="Arial" charset="0"/>
                        </a:rPr>
                        <a:t> </a:t>
                      </a:r>
                      <a:r>
                        <a:rPr kumimoji="0" lang="en-US" sz="3600" b="0" i="0" u="none" strike="noStrike" cap="none" normalizeH="0" baseline="0" dirty="0" err="1">
                          <a:ln>
                            <a:noFill/>
                          </a:ln>
                          <a:solidFill>
                            <a:schemeClr val="tx1"/>
                          </a:solidFill>
                          <a:effectLst/>
                          <a:latin typeface="Coptic1" pitchFamily="2" charset="0"/>
                          <a:cs typeface="Arial" charset="0"/>
                        </a:rPr>
                        <a:t>e~w~nwn</a:t>
                      </a:r>
                      <a:r>
                        <a:rPr kumimoji="0" lang="en-US" sz="3600" b="0" i="0" u="none" strike="noStrike" cap="none" normalizeH="0" baseline="0" dirty="0">
                          <a:ln>
                            <a:noFill/>
                          </a:ln>
                          <a:solidFill>
                            <a:schemeClr val="tx1"/>
                          </a:solidFill>
                          <a:effectLst/>
                          <a:latin typeface="Coptic1" pitchFamily="2" charset="0"/>
                          <a:cs typeface="Arial" charset="0"/>
                        </a:rPr>
                        <a:t>:\</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3600" b="0" i="0" u="none" strike="noStrike" cap="none" normalizeH="0" baseline="0" dirty="0" err="1">
                          <a:ln>
                            <a:noFill/>
                          </a:ln>
                          <a:solidFill>
                            <a:schemeClr val="tx1"/>
                          </a:solidFill>
                          <a:effectLst/>
                          <a:latin typeface="Coptic1" pitchFamily="2" charset="0"/>
                          <a:cs typeface="Arial" charset="0"/>
                        </a:rPr>
                        <a:t>a~m</a:t>
                      </a:r>
                      <a:r>
                        <a:rPr kumimoji="0" lang="en-US" sz="3600" b="0" i="0" u="none" strike="noStrike" cap="none" normalizeH="0" baseline="0" dirty="0">
                          <a:ln>
                            <a:noFill/>
                          </a:ln>
                          <a:solidFill>
                            <a:schemeClr val="tx1"/>
                          </a:solidFill>
                          <a:effectLst/>
                          <a:latin typeface="Coptic1" pitchFamily="2" charset="0"/>
                          <a:cs typeface="Arial" charset="0"/>
                        </a:rPr>
                        <a:t>/n:</a:t>
                      </a: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a:ln>
                            <a:noFill/>
                          </a:ln>
                          <a:solidFill>
                            <a:schemeClr val="tx1"/>
                          </a:solidFill>
                          <a:effectLst/>
                          <a:latin typeface="Arial" charset="0"/>
                          <a:cs typeface="Arial" charset="0"/>
                        </a:rPr>
                        <a:t>Gloire au Père, au Fils et au Saint Esprit, maintenant, toujours et dans les siècles des siècles. Amen.  </a:t>
                      </a:r>
                      <a:endParaRPr kumimoji="0" lang="en-US" sz="2800" b="0" i="0" u="none" strike="noStrike" cap="none" normalizeH="0" baseline="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3600" b="0" i="0" u="none" strike="noStrike" cap="none" normalizeH="0" baseline="0" dirty="0">
                          <a:ln>
                            <a:noFill/>
                          </a:ln>
                          <a:solidFill>
                            <a:schemeClr val="tx1"/>
                          </a:solidFill>
                          <a:effectLst/>
                          <a:latin typeface="Arial" charset="0"/>
                          <a:cs typeface="Arial" charset="0"/>
                        </a:rPr>
                        <a:t>المجدُ </a:t>
                      </a:r>
                      <a:r>
                        <a:rPr kumimoji="0" lang="ar-SA" sz="3600" b="0" i="0" u="none" strike="noStrike" cap="none" normalizeH="0" baseline="0" dirty="0" err="1">
                          <a:ln>
                            <a:noFill/>
                          </a:ln>
                          <a:solidFill>
                            <a:schemeClr val="tx1"/>
                          </a:solidFill>
                          <a:effectLst/>
                          <a:latin typeface="Arial" charset="0"/>
                          <a:cs typeface="Arial" charset="0"/>
                        </a:rPr>
                        <a:t>للآب</a:t>
                      </a:r>
                      <a:r>
                        <a:rPr kumimoji="0" lang="ar-SA" sz="3600" b="0" i="0" u="none" strike="noStrike" cap="none" normalizeH="0" baseline="0" dirty="0">
                          <a:ln>
                            <a:noFill/>
                          </a:ln>
                          <a:solidFill>
                            <a:schemeClr val="tx1"/>
                          </a:solidFill>
                          <a:effectLst/>
                          <a:latin typeface="Arial" charset="0"/>
                          <a:cs typeface="Arial" charset="0"/>
                        </a:rPr>
                        <a:t> والابن والروح القدس</a:t>
                      </a:r>
                      <a:r>
                        <a:rPr kumimoji="0" lang="ar-EG" sz="3600" b="0" i="0" u="none" strike="noStrike" cap="none" normalizeH="0" baseline="0" dirty="0">
                          <a:ln>
                            <a:noFill/>
                          </a:ln>
                          <a:solidFill>
                            <a:schemeClr val="tx1"/>
                          </a:solidFill>
                          <a:effectLst/>
                          <a:latin typeface="Arial" charset="0"/>
                          <a:cs typeface="Arial" charset="0"/>
                        </a:rPr>
                        <a:t>.</a:t>
                      </a:r>
                      <a:r>
                        <a:rPr kumimoji="0" lang="fr-FR" sz="3600" b="0" i="0" u="none" strike="noStrike" cap="none" normalizeH="0" baseline="0" dirty="0">
                          <a:ln>
                            <a:noFill/>
                          </a:ln>
                          <a:solidFill>
                            <a:schemeClr val="tx1"/>
                          </a:solidFill>
                          <a:effectLst/>
                          <a:latin typeface="Arial" charset="0"/>
                          <a:cs typeface="Arial" charset="0"/>
                        </a:rPr>
                        <a:t> </a:t>
                      </a:r>
                      <a:r>
                        <a:rPr kumimoji="0" lang="ar-SA" sz="3600" b="0" i="0" u="none" strike="noStrike" cap="none" normalizeH="0" baseline="0" dirty="0">
                          <a:ln>
                            <a:noFill/>
                          </a:ln>
                          <a:solidFill>
                            <a:schemeClr val="tx1"/>
                          </a:solidFill>
                          <a:effectLst/>
                          <a:latin typeface="Arial" charset="0"/>
                          <a:cs typeface="Arial" charset="0"/>
                        </a:rPr>
                        <a:t>الآن وكل أوان وإلى دهر الدهور آمين</a:t>
                      </a:r>
                      <a:endParaRPr kumimoji="0" lang="en-US" sz="36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ction Button: Custom 2">
            <a:hlinkClick r:id="rId2" action="ppaction://hlinksldjump" highlightClick="1"/>
          </p:cNvPr>
          <p:cNvSpPr/>
          <p:nvPr/>
        </p:nvSpPr>
        <p:spPr bwMode="auto">
          <a:xfrm>
            <a:off x="1295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80124" name="Group 92"/>
          <p:cNvGraphicFramePr>
            <a:graphicFrameLocks noGrp="1"/>
          </p:cNvGraphicFramePr>
          <p:nvPr>
            <p:ph/>
          </p:nvPr>
        </p:nvGraphicFramePr>
        <p:xfrm>
          <a:off x="76200" y="1219200"/>
          <a:ext cx="8763000" cy="5212080"/>
        </p:xfrm>
        <a:graphic>
          <a:graphicData uri="http://schemas.openxmlformats.org/drawingml/2006/table">
            <a:tbl>
              <a:tblPr/>
              <a:tblGrid>
                <a:gridCol w="34290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733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ptic1" pitchFamily="2" charset="0"/>
                          <a:cs typeface="Arial" charset="0"/>
                        </a:rPr>
                        <a:t>Ouw~ou</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nem</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outaio</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outaio</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nem</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ouw~ou</a:t>
                      </a:r>
                      <a:r>
                        <a:rPr kumimoji="0" lang="en-US" sz="2800" b="0" i="0" u="none" strike="noStrike" cap="none" normalizeH="0" baseline="0" dirty="0">
                          <a:ln>
                            <a:noFill/>
                          </a:ln>
                          <a:solidFill>
                            <a:schemeClr val="tx1"/>
                          </a:solidFill>
                          <a:effectLst/>
                          <a:latin typeface="Coptic1" pitchFamily="2" charset="0"/>
                          <a:cs typeface="Arial" charset="0"/>
                        </a:rPr>
                        <a:t>: n~]</a:t>
                      </a:r>
                      <a:r>
                        <a:rPr kumimoji="0" lang="en-US" sz="2800" b="0" i="0" u="none" strike="noStrike" cap="none" normalizeH="0" baseline="0" dirty="0" err="1">
                          <a:ln>
                            <a:noFill/>
                          </a:ln>
                          <a:solidFill>
                            <a:schemeClr val="tx1"/>
                          </a:solidFill>
                          <a:effectLst/>
                          <a:latin typeface="Coptic1" pitchFamily="2" charset="0"/>
                          <a:cs typeface="Arial" charset="0"/>
                        </a:rPr>
                        <a:t>pana~gia</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t~riac</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v~iwt</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nem</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p~s</a:t>
                      </a:r>
                      <a:r>
                        <a:rPr kumimoji="0" lang="en-US" sz="2800" b="0" i="0" u="none" strike="noStrike" cap="none" normalizeH="0" baseline="0" dirty="0">
                          <a:ln>
                            <a:noFill/>
                          </a:ln>
                          <a:solidFill>
                            <a:schemeClr val="tx1"/>
                          </a:solidFill>
                          <a:effectLst/>
                          <a:latin typeface="Coptic1" pitchFamily="2" charset="0"/>
                          <a:cs typeface="Arial" charset="0"/>
                        </a:rPr>
                        <a:t>/</a:t>
                      </a:r>
                      <a:r>
                        <a:rPr kumimoji="0" lang="en-US" sz="2800" b="0" i="0" u="none" strike="noStrike" cap="none" normalizeH="0" baseline="0" dirty="0" err="1">
                          <a:ln>
                            <a:noFill/>
                          </a:ln>
                          <a:solidFill>
                            <a:schemeClr val="tx1"/>
                          </a:solidFill>
                          <a:effectLst/>
                          <a:latin typeface="Coptic1" pitchFamily="2" charset="0"/>
                          <a:cs typeface="Arial" charset="0"/>
                        </a:rPr>
                        <a:t>ri</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nem</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pip~neuma</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eyouab</a:t>
                      </a:r>
                      <a:r>
                        <a:rPr kumimoji="0" lang="en-US" sz="2800" b="0" i="0" u="none" strike="noStrike" cap="none" normalizeH="0" baseline="0" dirty="0">
                          <a:ln>
                            <a:noFill/>
                          </a:ln>
                          <a:solidFill>
                            <a:schemeClr val="tx1"/>
                          </a:solidFill>
                          <a:effectLst/>
                          <a:latin typeface="Avva_Shenouda" pitchFamily="34"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Ouhir</a:t>
                      </a:r>
                      <a:r>
                        <a:rPr kumimoji="0" lang="en-US" sz="2800" b="0" i="0" u="none" strike="noStrike" cap="none" normalizeH="0" baseline="0" dirty="0">
                          <a:ln>
                            <a:noFill/>
                          </a:ln>
                          <a:solidFill>
                            <a:schemeClr val="tx1"/>
                          </a:solidFill>
                          <a:effectLst/>
                          <a:latin typeface="Coptic1" pitchFamily="2" charset="0"/>
                          <a:cs typeface="Arial" charset="0"/>
                        </a:rPr>
                        <a:t>/n/ </a:t>
                      </a:r>
                      <a:r>
                        <a:rPr kumimoji="0" lang="en-US" sz="2800" b="0" i="0" u="none" strike="noStrike" cap="none" normalizeH="0" baseline="0" dirty="0" err="1">
                          <a:ln>
                            <a:noFill/>
                          </a:ln>
                          <a:solidFill>
                            <a:schemeClr val="tx1"/>
                          </a:solidFill>
                          <a:effectLst/>
                          <a:latin typeface="Coptic1" pitchFamily="2" charset="0"/>
                          <a:cs typeface="Arial" charset="0"/>
                        </a:rPr>
                        <a:t>nem</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oukwt</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e~jen</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oui</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m~mauatc</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eyouab</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n~kayolik</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n~apoctolik</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n~ekk~l</a:t>
                      </a:r>
                      <a:r>
                        <a:rPr kumimoji="0" lang="en-US" sz="2800" b="0" i="0" u="none" strike="noStrike" cap="none" normalizeH="0" baseline="0" dirty="0">
                          <a:ln>
                            <a:noFill/>
                          </a:ln>
                          <a:solidFill>
                            <a:schemeClr val="tx1"/>
                          </a:solidFill>
                          <a:effectLst/>
                          <a:latin typeface="Coptic1" pitchFamily="2" charset="0"/>
                          <a:cs typeface="Arial" charset="0"/>
                        </a:rPr>
                        <a:t>/</a:t>
                      </a:r>
                      <a:r>
                        <a:rPr kumimoji="0" lang="en-US" sz="2800" b="0" i="0" u="none" strike="noStrike" cap="none" normalizeH="0" baseline="0" dirty="0" err="1">
                          <a:ln>
                            <a:noFill/>
                          </a:ln>
                          <a:solidFill>
                            <a:schemeClr val="tx1"/>
                          </a:solidFill>
                          <a:effectLst/>
                          <a:latin typeface="Coptic1" pitchFamily="2" charset="0"/>
                          <a:cs typeface="Arial" charset="0"/>
                        </a:rPr>
                        <a:t>cia</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n~te</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v~nou</a:t>
                      </a:r>
                      <a:r>
                        <a:rPr kumimoji="0" lang="en-US" sz="2800" b="0" i="0" u="none" strike="noStrike" cap="none" normalizeH="0" baseline="0" dirty="0">
                          <a:ln>
                            <a:noFill/>
                          </a:ln>
                          <a:solidFill>
                            <a:schemeClr val="tx1"/>
                          </a:solidFill>
                          <a:effectLst/>
                          <a:latin typeface="Coptic1" pitchFamily="2" charset="0"/>
                          <a:cs typeface="Arial" charset="0"/>
                        </a:rPr>
                        <a:t>]: </a:t>
                      </a:r>
                      <a:r>
                        <a:rPr kumimoji="0" lang="en-US" sz="2800" b="0" i="0" u="none" strike="noStrike" cap="none" normalizeH="0" baseline="0" dirty="0" err="1">
                          <a:ln>
                            <a:noFill/>
                          </a:ln>
                          <a:solidFill>
                            <a:schemeClr val="tx1"/>
                          </a:solidFill>
                          <a:effectLst/>
                          <a:latin typeface="Coptic1" pitchFamily="2" charset="0"/>
                          <a:cs typeface="Arial" charset="0"/>
                        </a:rPr>
                        <a:t>a~m</a:t>
                      </a:r>
                      <a:r>
                        <a:rPr kumimoji="0" lang="en-US" sz="2800" b="0" i="0" u="none" strike="noStrike" cap="none" normalizeH="0" baseline="0" dirty="0">
                          <a:ln>
                            <a:noFill/>
                          </a:ln>
                          <a:solidFill>
                            <a:schemeClr val="tx1"/>
                          </a:solidFill>
                          <a:effectLst/>
                          <a:latin typeface="Coptic1" pitchFamily="2" charset="0"/>
                          <a:cs typeface="Arial" charset="0"/>
                        </a:rPr>
                        <a:t>/n.</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dirty="0">
                          <a:ln>
                            <a:noFill/>
                          </a:ln>
                          <a:solidFill>
                            <a:schemeClr val="tx1"/>
                          </a:solidFill>
                          <a:effectLst/>
                          <a:latin typeface="Arial" charset="0"/>
                          <a:cs typeface="Arial" charset="0"/>
                        </a:rPr>
                        <a:t>Gloire et honneur, honneur et gloire à La Trinité Toute Sainte; Le Père, Le Fils et Le Saint Esprit.  Paix et édification à l’église de Dieu, une, unique, sainte, universelle et apostolique.  Amen.</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just" defTabSz="914400" rtl="1" eaLnBrk="1" fontAlgn="base" latinLnBrk="0" hangingPunct="1">
                        <a:lnSpc>
                          <a:spcPct val="100000"/>
                        </a:lnSpc>
                        <a:spcBef>
                          <a:spcPct val="20000"/>
                        </a:spcBef>
                        <a:spcAft>
                          <a:spcPct val="0"/>
                        </a:spcAft>
                        <a:buClrTx/>
                        <a:buSzTx/>
                        <a:buFontTx/>
                        <a:buNone/>
                        <a:tabLst/>
                      </a:pPr>
                      <a:r>
                        <a:rPr kumimoji="0" lang="ar-SA" sz="2800" b="0" i="0" u="none" strike="noStrike" cap="none" normalizeH="0" baseline="0" dirty="0">
                          <a:ln>
                            <a:noFill/>
                          </a:ln>
                          <a:solidFill>
                            <a:schemeClr val="tx1"/>
                          </a:solidFill>
                          <a:effectLst/>
                          <a:latin typeface="Arial" charset="0"/>
                          <a:cs typeface="Arial" charset="0"/>
                        </a:rPr>
                        <a:t>مجداً وإكراماً إكراماً ومجداً للثالوث الأقدس </a:t>
                      </a:r>
                      <a:r>
                        <a:rPr kumimoji="0" lang="ar-SA" sz="2800" b="0" i="0" u="none" strike="noStrike" cap="none" normalizeH="0" baseline="0" dirty="0" err="1">
                          <a:ln>
                            <a:noFill/>
                          </a:ln>
                          <a:solidFill>
                            <a:schemeClr val="tx1"/>
                          </a:solidFill>
                          <a:effectLst/>
                          <a:latin typeface="Arial" charset="0"/>
                          <a:cs typeface="Arial" charset="0"/>
                        </a:rPr>
                        <a:t>الآب</a:t>
                      </a:r>
                      <a:r>
                        <a:rPr kumimoji="0" lang="ar-SA" sz="2800" b="0" i="0" u="none" strike="noStrike" cap="none" normalizeH="0" baseline="0" dirty="0">
                          <a:ln>
                            <a:noFill/>
                          </a:ln>
                          <a:solidFill>
                            <a:schemeClr val="tx1"/>
                          </a:solidFill>
                          <a:effectLst/>
                          <a:latin typeface="Arial" charset="0"/>
                          <a:cs typeface="Arial" charset="0"/>
                        </a:rPr>
                        <a:t> والابن والروح القدس</a:t>
                      </a:r>
                      <a:r>
                        <a:rPr kumimoji="0" lang="en-US" sz="2800" b="0" i="0" u="none" strike="noStrike" cap="none" normalizeH="0" baseline="0" dirty="0">
                          <a:ln>
                            <a:noFill/>
                          </a:ln>
                          <a:solidFill>
                            <a:schemeClr val="tx1"/>
                          </a:solidFill>
                          <a:effectLst/>
                          <a:latin typeface="Arial" charset="0"/>
                          <a:cs typeface="Arial" charset="0"/>
                        </a:rPr>
                        <a:t>  </a:t>
                      </a:r>
                      <a:r>
                        <a:rPr kumimoji="0" lang="ar-SA" sz="2800" b="0" i="0" u="none" strike="noStrike" cap="none" normalizeH="0" baseline="0" dirty="0">
                          <a:ln>
                            <a:noFill/>
                          </a:ln>
                          <a:solidFill>
                            <a:schemeClr val="tx1"/>
                          </a:solidFill>
                          <a:effectLst/>
                          <a:latin typeface="Arial" charset="0"/>
                          <a:cs typeface="Arial" charset="0"/>
                        </a:rPr>
                        <a:t>سلاماً وبنياناً لكنيسة الله الواحدة </a:t>
                      </a:r>
                      <a:r>
                        <a:rPr kumimoji="0" lang="ar-EG" sz="2800" b="0" i="0" u="none" strike="noStrike" cap="none" normalizeH="0" baseline="0" dirty="0">
                          <a:ln>
                            <a:noFill/>
                          </a:ln>
                          <a:solidFill>
                            <a:schemeClr val="tx1"/>
                          </a:solidFill>
                          <a:effectLst/>
                          <a:latin typeface="Arial" charset="0"/>
                          <a:cs typeface="Arial" charset="0"/>
                        </a:rPr>
                        <a:t> </a:t>
                      </a:r>
                      <a:r>
                        <a:rPr kumimoji="0" lang="ar-SA" sz="2800" b="0" i="0" u="none" strike="noStrike" cap="none" normalizeH="0" baseline="0" dirty="0">
                          <a:ln>
                            <a:noFill/>
                          </a:ln>
                          <a:solidFill>
                            <a:schemeClr val="tx1"/>
                          </a:solidFill>
                          <a:effectLst/>
                          <a:latin typeface="Arial" charset="0"/>
                          <a:cs typeface="Arial" charset="0"/>
                        </a:rPr>
                        <a:t>الوحيدة المقدسة الجامعة </a:t>
                      </a:r>
                      <a:r>
                        <a:rPr kumimoji="0" lang="ar-SA" sz="2800" b="0" i="0" u="none" strike="noStrike" cap="none" normalizeH="0" baseline="0" dirty="0" err="1">
                          <a:ln>
                            <a:noFill/>
                          </a:ln>
                          <a:solidFill>
                            <a:schemeClr val="tx1"/>
                          </a:solidFill>
                          <a:effectLst/>
                          <a:latin typeface="Arial" charset="0"/>
                          <a:cs typeface="Arial" charset="0"/>
                        </a:rPr>
                        <a:t>الرسولية</a:t>
                      </a:r>
                      <a:r>
                        <a:rPr kumimoji="0" lang="ar-SA" sz="2800" b="0" i="0" u="none" strike="noStrike" cap="none" normalizeH="0" baseline="0" dirty="0">
                          <a:ln>
                            <a:noFill/>
                          </a:ln>
                          <a:solidFill>
                            <a:schemeClr val="tx1"/>
                          </a:solidFill>
                          <a:effectLst/>
                          <a:latin typeface="Arial" charset="0"/>
                          <a:cs typeface="Arial" charset="0"/>
                        </a:rPr>
                        <a:t> آمين.</a:t>
                      </a:r>
                      <a:endParaRPr kumimoji="0" lang="en-US" sz="2800" b="0" i="0" u="none" strike="noStrike" cap="none" normalizeH="0" baseline="0" dirty="0">
                        <a:ln>
                          <a:noFill/>
                        </a:ln>
                        <a:solidFill>
                          <a:schemeClr val="tx1"/>
                        </a:solidFill>
                        <a:effectLst/>
                        <a:latin typeface="Arial" charset="0"/>
                        <a:cs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8488" name="Text Box 11"/>
          <p:cNvSpPr txBox="1">
            <a:spLocks noChangeArrowheads="1"/>
          </p:cNvSpPr>
          <p:nvPr/>
        </p:nvSpPr>
        <p:spPr bwMode="auto">
          <a:xfrm>
            <a:off x="3336925" y="498475"/>
            <a:ext cx="184150" cy="457200"/>
          </a:xfrm>
          <a:prstGeom prst="rect">
            <a:avLst/>
          </a:prstGeom>
          <a:noFill/>
          <a:ln w="9525">
            <a:noFill/>
            <a:miter lim="800000"/>
            <a:headEnd/>
            <a:tailEnd/>
          </a:ln>
        </p:spPr>
        <p:txBody>
          <a:bodyPr wrap="none">
            <a:spAutoFit/>
          </a:bodyPr>
          <a:lstStyle/>
          <a:p>
            <a:pPr>
              <a:spcBef>
                <a:spcPct val="0"/>
              </a:spcBef>
            </a:pPr>
            <a:endParaRPr lang="en-CA" sz="2400">
              <a:latin typeface="Times New Roman" pitchFamily="18" charset="0"/>
            </a:endParaRPr>
          </a:p>
        </p:txBody>
      </p:sp>
      <p:graphicFrame>
        <p:nvGraphicFramePr>
          <p:cNvPr id="4780071" name="Group 39"/>
          <p:cNvGraphicFramePr>
            <a:graphicFrameLocks noGrp="1"/>
          </p:cNvGraphicFramePr>
          <p:nvPr/>
        </p:nvGraphicFramePr>
        <p:xfrm>
          <a:off x="228600" y="76200"/>
          <a:ext cx="8534400" cy="1030224"/>
        </p:xfrm>
        <a:graphic>
          <a:graphicData uri="http://schemas.openxmlformats.org/drawingml/2006/table">
            <a:tbl>
              <a:tblPr/>
              <a:tblGrid>
                <a:gridCol w="5974080">
                  <a:extLst>
                    <a:ext uri="{9D8B030D-6E8A-4147-A177-3AD203B41FA5}">
                      <a16:colId xmlns:a16="http://schemas.microsoft.com/office/drawing/2014/main" val="20000"/>
                    </a:ext>
                  </a:extLst>
                </a:gridCol>
                <a:gridCol w="2560320">
                  <a:extLst>
                    <a:ext uri="{9D8B030D-6E8A-4147-A177-3AD203B41FA5}">
                      <a16:colId xmlns:a16="http://schemas.microsoft.com/office/drawing/2014/main" val="20001"/>
                    </a:ext>
                  </a:extLst>
                </a:gridCol>
              </a:tblGrid>
              <a:tr h="914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2800" b="1" i="0" u="none" strike="noStrike" cap="none" normalizeH="0" baseline="0" dirty="0">
                          <a:ln>
                            <a:noFill/>
                          </a:ln>
                          <a:solidFill>
                            <a:srgbClr val="FF9900"/>
                          </a:solidFill>
                          <a:effectLst/>
                          <a:latin typeface="Arial" charset="0"/>
                          <a:cs typeface="Arial" charset="0"/>
                        </a:rPr>
                        <a:t>LA PROCESSION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2800" b="1" i="0" u="none" strike="noStrike" cap="none" normalizeH="0" baseline="0" dirty="0">
                          <a:ln>
                            <a:noFill/>
                          </a:ln>
                          <a:solidFill>
                            <a:srgbClr val="FF9900"/>
                          </a:solidFill>
                          <a:effectLst/>
                          <a:latin typeface="Arial" charset="0"/>
                          <a:cs typeface="Arial" charset="0"/>
                        </a:rPr>
                        <a:t>DE L’AGNEAU</a:t>
                      </a:r>
                      <a:endParaRPr kumimoji="0" lang="en-US" sz="2800" b="1" i="0" u="none" strike="noStrike" cap="none" normalizeH="0" baseline="0" dirty="0">
                        <a:ln>
                          <a:noFill/>
                        </a:ln>
                        <a:solidFill>
                          <a:srgbClr val="FF9900"/>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ar-EG" sz="2800" b="1" i="0" u="none" strike="noStrike" cap="none" normalizeH="0" baseline="0" dirty="0">
                          <a:ln>
                            <a:noFill/>
                          </a:ln>
                          <a:solidFill>
                            <a:srgbClr val="FF9900"/>
                          </a:solidFill>
                          <a:effectLst/>
                          <a:latin typeface="Arial" charset="0"/>
                          <a:cs typeface="Arial" charset="0"/>
                        </a:rPr>
                        <a:t>دورة الحمل</a:t>
                      </a:r>
                      <a:r>
                        <a:rPr kumimoji="0" lang="en-US" sz="3200" b="0" i="0" u="none" strike="noStrike" cap="none" normalizeH="0" baseline="0" dirty="0">
                          <a:ln>
                            <a:noFill/>
                          </a:ln>
                          <a:solidFill>
                            <a:srgbClr val="FF9900"/>
                          </a:solidFill>
                          <a:effectLst/>
                          <a:latin typeface="Arial" charset="0"/>
                          <a:cs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 name="Action Button: Custom 4">
            <a:hlinkClick r:id="rId3" action="ppaction://hlinksldjump" highlightClick="1"/>
          </p:cNvPr>
          <p:cNvSpPr/>
          <p:nvPr/>
        </p:nvSpPr>
        <p:spPr bwMode="auto">
          <a:xfrm>
            <a:off x="1676400" y="6629400"/>
            <a:ext cx="533400" cy="228600"/>
          </a:xfrm>
          <a:prstGeom prst="actionButtonBlank">
            <a:avLst/>
          </a:prstGeom>
          <a:gradFill flip="none" rotWithShape="1">
            <a:gsLst>
              <a:gs pos="100000">
                <a:schemeClr val="accent2"/>
              </a:gs>
              <a:gs pos="34000">
                <a:srgbClr val="85C2FF"/>
              </a:gs>
              <a:gs pos="48000">
                <a:srgbClr val="C4D6EB"/>
              </a:gs>
              <a:gs pos="100000">
                <a:srgbClr val="FFEBFA"/>
              </a:gs>
            </a:gsLst>
            <a:path path="shape">
              <a:fillToRect l="50000" t="50000" r="50000" b="50000"/>
            </a:path>
            <a:tileRect/>
          </a:gra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0" tIns="0" rIns="0" bIns="0" numCol="1" rtlCol="0" anchor="ctr" anchorCtr="0" compatLnSpc="1">
            <a:prstTxWarp prst="textNoShape">
              <a:avLst/>
            </a:prstTxWarp>
          </a:bodyPr>
          <a:lstStyle/>
          <a:p>
            <a:pPr algn="ctr"/>
            <a:r>
              <a:rPr lang="en-CA" sz="1100" b="1" dirty="0">
                <a:solidFill>
                  <a:srgbClr val="C00000"/>
                </a:solidFill>
              </a:rPr>
              <a:t>Menu</a:t>
            </a:r>
          </a:p>
        </p:txBody>
      </p:sp>
    </p:spTree>
  </p:cSld>
  <p:clrMapOvr>
    <a:masterClrMapping/>
  </p:clrMapOvr>
  <p:transition/>
</p:sld>
</file>

<file path=ppt/theme/theme1.xml><?xml version="1.0" encoding="utf-8"?>
<a:theme xmlns:a="http://schemas.openxmlformats.org/drawingml/2006/main" name="Default Design">
  <a:themeElements>
    <a:clrScheme name="Default Design 9">
      <a:dk1>
        <a:srgbClr val="808080"/>
      </a:dk1>
      <a:lt1>
        <a:srgbClr val="FFFFFF"/>
      </a:lt1>
      <a:dk2>
        <a:srgbClr val="080808"/>
      </a:dk2>
      <a:lt2>
        <a:srgbClr val="000000"/>
      </a:lt2>
      <a:accent1>
        <a:srgbClr val="00CC99"/>
      </a:accent1>
      <a:accent2>
        <a:srgbClr val="3333CC"/>
      </a:accent2>
      <a:accent3>
        <a:srgbClr val="AAAAAA"/>
      </a:accent3>
      <a:accent4>
        <a:srgbClr val="DADADA"/>
      </a:accent4>
      <a:accent5>
        <a:srgbClr val="AAE2CA"/>
      </a:accent5>
      <a:accent6>
        <a:srgbClr val="2D2DB9"/>
      </a:accent6>
      <a:hlink>
        <a:srgbClr val="FFFF99"/>
      </a:hlink>
      <a:folHlink>
        <a:srgbClr val="B2B2B2"/>
      </a:folHlink>
    </a:clrScheme>
    <a:fontScheme name="Default Design">
      <a:majorFont>
        <a:latin typeface="Times New Roman"/>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9525" cap="flat" cmpd="sng" algn="ctr">
          <a:noFill/>
          <a:prstDash val="solid"/>
          <a:round/>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sz="1000" b="0" i="0" u="none" strike="noStrike" cap="none" normalizeH="0" baseline="0" dirty="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808080"/>
        </a:dk1>
        <a:lt1>
          <a:srgbClr val="FFFFFF"/>
        </a:lt1>
        <a:dk2>
          <a:srgbClr val="080808"/>
        </a:dk2>
        <a:lt2>
          <a:srgbClr val="000000"/>
        </a:lt2>
        <a:accent1>
          <a:srgbClr val="00CC99"/>
        </a:accent1>
        <a:accent2>
          <a:srgbClr val="3333CC"/>
        </a:accent2>
        <a:accent3>
          <a:srgbClr val="AAAAAA"/>
        </a:accent3>
        <a:accent4>
          <a:srgbClr val="DADADA"/>
        </a:accent4>
        <a:accent5>
          <a:srgbClr val="AAE2CA"/>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
      <a:clrScheme name="Default Design 9">
        <a:dk1>
          <a:srgbClr val="808080"/>
        </a:dk1>
        <a:lt1>
          <a:srgbClr val="FFFFFF"/>
        </a:lt1>
        <a:dk2>
          <a:srgbClr val="080808"/>
        </a:dk2>
        <a:lt2>
          <a:srgbClr val="000000"/>
        </a:lt2>
        <a:accent1>
          <a:srgbClr val="00CC99"/>
        </a:accent1>
        <a:accent2>
          <a:srgbClr val="3333CC"/>
        </a:accent2>
        <a:accent3>
          <a:srgbClr val="AAAAAA"/>
        </a:accent3>
        <a:accent4>
          <a:srgbClr val="DADADA"/>
        </a:accent4>
        <a:accent5>
          <a:srgbClr val="AAE2CA"/>
        </a:accent5>
        <a:accent6>
          <a:srgbClr val="2D2DB9"/>
        </a:accent6>
        <a:hlink>
          <a:srgbClr val="FFFF99"/>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35709</TotalTime>
  <Words>29136</Words>
  <Application>Microsoft Office PowerPoint</Application>
  <PresentationFormat>Affichage à l'écran (4:3)</PresentationFormat>
  <Paragraphs>3240</Paragraphs>
  <Slides>185</Slides>
  <Notes>123</Notes>
  <HiddenSlides>80</HiddenSlides>
  <MMClips>0</MMClips>
  <ScaleCrop>false</ScaleCrop>
  <HeadingPairs>
    <vt:vector size="4" baseType="variant">
      <vt:variant>
        <vt:lpstr>Thème</vt:lpstr>
      </vt:variant>
      <vt:variant>
        <vt:i4>1</vt:i4>
      </vt:variant>
      <vt:variant>
        <vt:lpstr>Titres des diapositives</vt:lpstr>
      </vt:variant>
      <vt:variant>
        <vt:i4>185</vt:i4>
      </vt:variant>
    </vt:vector>
  </HeadingPairs>
  <TitlesOfParts>
    <vt:vector size="186" baseType="lpstr">
      <vt:lpstr>Default Design</vt:lpstr>
      <vt:lpstr>Liturgie du Verbe</vt:lpstr>
      <vt:lpstr>Menu</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Psaumes – مزامير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Reading of the Pauline and the Catholicon قراءة البولس و الكاثوليكون</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Répons de l’acte des apôtres</vt:lpstr>
      <vt:lpstr>Présentation PowerPoint</vt:lpstr>
      <vt:lpstr>Présentation PowerPoint</vt:lpstr>
      <vt:lpstr>Présentation PowerPoint</vt:lpstr>
      <vt:lpstr>Présentation PowerPoint</vt:lpstr>
      <vt:lpstr>Présentation PowerPoint</vt:lpstr>
      <vt:lpstr>The Acts of our fathers, the apostles, may their blessings be with us.  Amen.</vt:lpstr>
      <vt:lpstr>AFTER The Acts of the Apostles</vt:lpstr>
      <vt:lpstr>Présentation PowerPoint</vt:lpstr>
      <vt:lpstr>THE TRISAGION    الثلاثة التقديسات     AGIOS O THEOS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مرد المزمور RÉPONS DU PSAUME</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Liturgy of the Word</dc:title>
  <dc:creator>Virgin Mary Coptic Orthodox Church</dc:creator>
  <cp:lastModifiedBy>FortinESU@iCloud.Com</cp:lastModifiedBy>
  <cp:revision>2538</cp:revision>
  <dcterms:created xsi:type="dcterms:W3CDTF">2001-11-11T06:22:41Z</dcterms:created>
  <dcterms:modified xsi:type="dcterms:W3CDTF">2019-12-13T15:15:57Z</dcterms:modified>
</cp:coreProperties>
</file>