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493C-AB01-4F82-84AB-75EF792518AA}" type="datetimeFigureOut">
              <a:rPr lang="de-DE" smtClean="0"/>
              <a:t>12.05.2015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1FDB-0C54-45F0-A99A-18C1B62A5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96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9493C-AB01-4F82-84AB-75EF792518AA}" type="datetimeFigureOut">
              <a:rPr lang="de-DE" smtClean="0"/>
              <a:t>12.05.2015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91FDB-0C54-45F0-A99A-18C1B62A5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27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Presentation Title (Verdana 20pt)</a:t>
            </a:r>
            <a:br>
              <a:rPr lang="de-DE" smtClean="0"/>
            </a:br>
            <a:r>
              <a:rPr lang="de-DE" smtClean="0"/>
              <a:t>- maximum 2 lines</a:t>
            </a:r>
            <a:endParaRPr lang="en-US" dirty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4304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Explanations</a:t>
            </a:r>
            <a:br>
              <a:rPr lang="en-US" smtClean="0"/>
            </a:br>
            <a:r>
              <a:rPr lang="en-US" smtClean="0"/>
              <a:t>- Footer</a:t>
            </a:r>
            <a:endParaRPr lang="en-US" dirty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5545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Explanations</a:t>
            </a:r>
            <a:br>
              <a:rPr lang="en-US" smtClean="0"/>
            </a:br>
            <a:r>
              <a:rPr lang="en-US" smtClean="0"/>
              <a:t>- Drawing guides</a:t>
            </a:r>
            <a:endParaRPr lang="en-US" dirty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0281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Explanations</a:t>
            </a:r>
            <a:br>
              <a:rPr lang="en-US" smtClean="0"/>
            </a:br>
            <a:r>
              <a:rPr lang="en-US" smtClean="0"/>
              <a:t>- Slide layouts</a:t>
            </a:r>
            <a:endParaRPr lang="en-US" dirty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030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Agenda</a:t>
            </a:r>
            <a:endParaRPr lang="en-US" dirty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41276"/>
      </p:ext>
    </p:extLst>
  </p:cSld>
  <p:clrMapOvr>
    <a:masterClrMapping/>
  </p:clrMapOvr>
  <p:transition spd="slow"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6895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064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Thank you </a:t>
            </a:r>
            <a:br>
              <a:rPr lang="de-DE" smtClean="0"/>
            </a:br>
            <a:r>
              <a:rPr lang="de-DE" smtClean="0"/>
              <a:t>for your attention!</a:t>
            </a:r>
            <a:endParaRPr lang="en-US" dirty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553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805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6196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392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Explanations</a:t>
            </a:r>
            <a:br>
              <a:rPr lang="en-US" smtClean="0"/>
            </a:br>
            <a:r>
              <a:rPr lang="en-US" smtClean="0"/>
              <a:t>- Text layers</a:t>
            </a:r>
            <a:endParaRPr lang="en-US" dirty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3394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Bildschirmpräsentation (16:9)</PresentationFormat>
  <Paragraphs>7</Paragraphs>
  <Slides>12</Slides>
  <Notes>0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Presentation Title (Verdana 20pt) - maximum 2 lines</vt:lpstr>
      <vt:lpstr>Agenda</vt:lpstr>
      <vt:lpstr>PowerPoint-Präsentation</vt:lpstr>
      <vt:lpstr>PowerPoint-Präsentation</vt:lpstr>
      <vt:lpstr>Thank you  for your attention!</vt:lpstr>
      <vt:lpstr>PowerPoint-Präsentation</vt:lpstr>
      <vt:lpstr>PowerPoint-Präsentation</vt:lpstr>
      <vt:lpstr>PowerPoint-Präsentation</vt:lpstr>
      <vt:lpstr>Explanations - Text layers</vt:lpstr>
      <vt:lpstr>Explanations - Footer</vt:lpstr>
      <vt:lpstr>Explanations - Drawing guides</vt:lpstr>
      <vt:lpstr>Explanations - Slide layouts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Tamara Slosarek</dc:creator>
  <cp:lastModifiedBy>Tamara Slosarek</cp:lastModifiedBy>
  <cp:revision>1</cp:revision>
  <dcterms:created xsi:type="dcterms:W3CDTF">2015-05-12T13:02:24Z</dcterms:created>
  <dcterms:modified xsi:type="dcterms:W3CDTF">2015-05-12T13:02:24Z</dcterms:modified>
</cp:coreProperties>
</file>